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notesSlides/notesSlide1.xml" ContentType="application/vnd.openxmlformats-officedocument.presentationml.notesSlide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9"/>
  </p:notesMasterIdLst>
  <p:sldIdLst>
    <p:sldId id="274" r:id="rId2"/>
    <p:sldId id="275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92" r:id="rId11"/>
    <p:sldId id="293" r:id="rId12"/>
    <p:sldId id="294" r:id="rId13"/>
    <p:sldId id="295" r:id="rId14"/>
    <p:sldId id="296" r:id="rId15"/>
    <p:sldId id="297" r:id="rId16"/>
    <p:sldId id="298" r:id="rId17"/>
    <p:sldId id="299" r:id="rId18"/>
    <p:sldId id="300" r:id="rId19"/>
    <p:sldId id="301" r:id="rId20"/>
    <p:sldId id="302" r:id="rId21"/>
    <p:sldId id="303" r:id="rId22"/>
    <p:sldId id="304" r:id="rId23"/>
    <p:sldId id="305" r:id="rId24"/>
    <p:sldId id="306" r:id="rId25"/>
    <p:sldId id="307" r:id="rId26"/>
    <p:sldId id="308" r:id="rId27"/>
    <p:sldId id="309" r:id="rId28"/>
  </p:sldIdLst>
  <p:sldSz cx="9144000" cy="5143500" type="screen16x9"/>
  <p:notesSz cx="9144000" cy="51435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322" autoAdjust="0"/>
    <p:restoredTop sz="94660"/>
  </p:normalViewPr>
  <p:slideViewPr>
    <p:cSldViewPr>
      <p:cViewPr varScale="1">
        <p:scale>
          <a:sx n="103" d="100"/>
          <a:sy n="103" d="100"/>
        </p:scale>
        <p:origin x="1301" y="7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5-07-27T16:18:04.074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1931 3889 0,'53'0'31,"-26"0"-15,-14 0-16,27 0 0,-14 0 0,1 0 15,26 0-15,158 14 16,-184-14-1,145 26-15,-133-26 0,-25 13 16,25-13-16,-12 0 0,-14 14 0,27-14 0,-1 0 0,-25 13 0,12-13 0,14 0 16,-27 0-16,40 0 0,278 0 31,-318 0-31,172 0 16,-26-27-1,-146 27-15,0 0 0,14-13 0,-1 13 16,1 0-16,-14 0 15,13 0 1,1 0 0,39 0-1,-26 0-15,26 0 16,-53 0-16,13 0 16,54 0-16,12-13 15,-78 13-15,25 0 16,1 0-1,13 0 1,13 0 15,0 0-15,0 0 0,-52 0-16,-1 0 0,27 0 15,26 0 1,-27 0-1,27 0 1,-52 0-16,39 13 16,66 0-1,-27 1 1,14 12 15,-66-26-31,-27 0 0,53 0 16,14 0-1,-41 0 1,14 0 15,0 0-15,-40 0-16</inkml:trace>
  <inkml:trace contextRef="#ctx0" brushRef="#br0" timeOffset="80.12">5794 3969 0,'93'0'15,"-80"0"-15,-119 0 0,278 0 16,-172-13-16,27 13 16</inkml:trace>
  <inkml:trace contextRef="#ctx0" brushRef="#br0" timeOffset="527.25">6231 3929 0,'13'0'31,"-26"0"-31,53 0 16,-27 0-16,27 0 16,-14 0-1,0 0 32,-12 0-31,25 0-1,-12 0 1,-27-13 0,0 0-1,13 13 1</inkml:trace>
  <inkml:trace contextRef="#ctx0" brushRef="#br0" timeOffset="3937.44">6747 4948 0,'-13'0'0,"-1"0"0,1 0 15,-119 26 1,26-26-1,-26 0 1,-40-13 15,145 13-31,1 0 0,-1-13 0,14 13 0,-27 0 16,27 0-16,-66-14 16,13 1-1,53 13 1,-14 0-1,14 0 1,-40-13 0,13 13-1,-26 0 1,53 0-16,-14-13 16,-12 13-1,-1-13 1,-26 13-1,0 0 1,-27-14 15,80 14-31,-14 0 0,14-13 0,-13 13 0,-14-13 16,-26 13 0,53 0-16,-1-13 0,-12 13 0,13 0 0,0-14 15,-1 14-15,1 0 0,0 0 0,0 0 0,-14 0 16,14 0-16,-66 0 15,-14 0 1,80 0-16,-1 0 0,1 0 0,-53 0 16,53 0-16,-53 14 15,53-14-15,-1 0 16,-12 0-16,-1 0 16,1 0 15,-14 0-16,27 0 1,0 0-16,-14-14 0,-26 14 31,40 0-31,-40 0 16,-13 0 0,53 0-16,-66 0 15,-27 0 1,-40 0-1,14 0 1,-14 0 0,133 0-16,-13 0 0,-67 0 15,80 0-15,0 0 0,-14 0 0,-39 0 16,-40 14 0,27-14-1,-1 0 1,67 0-16,0 0 0,-40 0 15,-26 13 1,-14-13 0,80 13-16,-14-13 15,-65 13 1,79-13-16,-54 0 16,54 0-16,-40 0 15,0 0 1,27 0-1,13 0 1,-1 0-16,-12 0 16,-14 0-1,14 0 1,-1 0 0,14 0-1,0 0 16,-14 0-15,1 0 78,-14 14-79,27-14 1,-13 0 0,-1 0-1,-13 0 1,14 0 0,13 0-1,-14 0 1,1 0-1,-1 0 1,14 0 15</inkml:trace>
  <inkml:trace contextRef="#ctx0" brushRef="#br0" timeOffset="7218.3">5966 5900 0,'-26'0'47,"-93"13"-31,92-13-16,1 0 0,-1 0 0,-39 14 15,53-14-15,-27 0 0,14 0 0,-1 0 0,14 0 16,-13 0-16,13 0 0,-14 0 0,1 0 0,12 0 0,-12 0 0,13 0 0,-14 0 16,14 0-16,-40 0 0,-66 0 15,93 0-15,12 0 0,1 0 0,-13 0 16,-40 0-16,-159 0 16,211 0-16,-158 0 15,14 0 1,144 0-16,-12 0 15,-14 0-15,1 0 0,-28 0 16,54 0 0,0 0-16,0 0 15,-14 0 1,14 0-16,-13 0 16,-27 0-1,40 0-15,13-14 0,-14 14 0,-25 0 16,-28-13-1,54 13-15,-26 0 16,-14-13 0,0 0-1,39 13-15,1 0 0,-26 0 16,-28-27 0,54 27-16,0 0 15,-40 0-15,-40-13 16,80 13-16,0 0 15,-14-13-15,14 13 0,-40 0 16,-119-13 15,159 13-31,0 0 0,0 0 0,-1 0 0,-25-14 16,-1 14 0,14 0-1,12-13 1,1 13-1,0 0 1,-14 0 0,14 0-1,-40 0 63,40-13-62,0 13 0,0 0-1,-1 0 1,1 0 0,0 0-1,0 0 16</inkml:trace>
  <inkml:trace contextRef="#ctx0" brushRef="#br0" timeOffset="11877">8956 5874 0,'-13'0'0,"0"0"0,-14 0 0,-118 0 16,-67-13-1,186-1-15,-14 14 0,27 0 0,-14-13 16,-12 13-16,-28-13 0,-131 0 16,158 13-16,27 0 0,-133 0 15,120 0-15,-159 0 16,158 0-16,-12 0 15,25 0-15,-12 0 0,-14 0 0,14 0 0,-1 0 0,14 0 0,-27 0 0,14 0 16,-331 0 15,330 0-31,14 0 0,-13 0 0,-40 0 16,-40 13 0,79-13-16,14 13 0,-27-13 15,27 0-15,-40 13 16,-26-13-1,66 0-15,-40 0 16,-13 14 0,39-14-1,14 0-15,-14 0 16,1 13 0,13-13-16,-1 0 0,-25 0 15,-14 0 1,40 0-16,-40 0 15,13 0 1</inkml:trace>
  <inkml:trace contextRef="#ctx0" brushRef="#br0" timeOffset="13529.79">11747 5834 0,'-13'0'16,"26"0"-16,-105 0 16,52 0-1,1 0 1,25 0-1,1 0-15,0 0 0,0 0 0,-54 0 16,-38 0 15,78 0-31,14 0 0,-40 13 0,13-13 16,-39 0 0,66 0-16,-1 0 0,1 0 0,0 0 15,-27 0 1,1 0-1,-14 0 1,40 0-16,-1 0 0,1 0 0,-40 0 16,40 0-16,0 0 0,-1 0 15,-12 0-15,13 0 0,-40 0 16,40 0-16,-27 0 16,27 0-16,-40 0 15,-40 0 1,67 0-16,-67 0 15,1 0 1,78 0 0,1 0-16,-27 0 15,-13 0 1,27 0 0,13 0-1,-14 0 1,-12 0-1,12 0 1,14 0 0</inkml:trace>
  <inkml:trace contextRef="#ctx0" brushRef="#br0" timeOffset="20326.7">2963 6800 0,'-13'0'31,"-53"0"-15,0 0-1,-40 0 1,93 0-16,-14 0 0,1 0 0,13 0 0,-54 0 15,-144 13 1,171-13-16,0 0 0,27 0 0,-172 13 16,145 0-16,-132 1 15,146-14-15,-80 0 16,13 0 0,54 0-1,12 0 1</inkml:trace>
  <inkml:trace contextRef="#ctx0" brushRef="#br0" timeOffset="22062.94">6562 6760 0,'-27'0'16,"1"0"0,-27 0-1,-27 13 1,54-13-16,-53 0 15,-14 14 1,80-14-16,0 0 0,-14 0 16,1 0-16,-54 0 15,67 0-15,0 0 0,-27 0 16,-13 0-16,-198-14 16,198 14-16,26 0 0,-224-13 15,-119-13 1,343 26-16,-65 0 15,-107-14-15,1 14 16,171 0 0,-26 0-16,40 0 15,-53 0 1,0 0 0,53 0-16,-1 0 0,1 0 0,0 0 0,-106 0 15,79 0 1,14 0-16,-54 0 15,14 0 1,27 0 0,-1 0-1,27 0 1</inkml:trace>
  <inkml:trace contextRef="#ctx0" brushRef="#br0" timeOffset="23843.69">2791 7937 0,'-13'0'0,"26"0"0,-39 0 0,-1 0 16,14 0-16,-79-13 16,-67 13-1,132 0-15,14 0 0,0-13 0,-14 13 0,14 0 0,-13 0 0,-27 0 16,53-13-16,-40 13 0,-26 0 15,66-13-15,-13 13 0,-14 0 0,-12 0 16,-54-14 0,14 14-1,13-13 1,39 0-16,-26 13 16,0-13-1,40 13-15,0 0 16,0-14-1</inkml:trace>
  <inkml:trace contextRef="#ctx0" brushRef="#br0" timeOffset="25001.18">4934 7871 0,'-92'0'0,"184"0"0,-369 0 15,224 0-15,13 14 0,-145-1 16,-27 0-1,53-13 1,14 0 0,132 0-16,-106 0 15,26 0 1,-13-13 0,93 13-16,-27 0 15,1 0-15,-1 0 0,27 0 0,-14 0 0,1 0 16,13 0-16,-14 0 0,14 0 0,-14 0 0,-26 0 0,27 0 0,-14 0 0,27 0 15,-27 0-15,27 0 0,-13 0 0,-212 0 16,119 0 0,105 0-1,-78 0 1,12 0 0,-26 0-1,-39 0 1,66 13-1,26-13 1,26 0 0,1 0-1,13 0-15,-1 0 16,1 0 0</inkml:trace>
  <inkml:trace contextRef="#ctx0" brushRef="#br0" timeOffset="26614.63">3585 8903 0,'0'0'0,"-13"0"0,0 0 0,-1 0 0,1 0 0,-13 0 0,-40 0 16,52 0-16,-25-13 0,-80 13 16,-133-13-1,226 13-15,-40 0 0,-1 0 0,-38 0 16,52 0-16,-40 0 0,1 0 15,65 0-15,-13 0 0,1 0 0,25 0 0,-25 0 0,12 0 0,14 0 0,-27 0 16,-171-40 0,105 27-1,0 0 1,-13-1 0,53-12-1,0 26 1,26-13-1,27 13 17,0 0-1</inkml:trace>
  <inkml:trace contextRef="#ctx0" brushRef="#br0" timeOffset="29516.57">6575 9988 0,'-13'0'0,"-14"0"31,-65 0-15,78 0-16,-39 0 16,-39 13-1,79-13-15,-1 0 16,1 0-16,0 0 0,0 0 0,-14 0 0,-52 0 15,-14 0 1,80 0 0,-13 0-16,-41 0 0,-78 13 31,118-13-31,14 0 0,-13 0 0,-1 0 0,14 14 0,-13-14 0,12 0 0,-12 0 16,-14 0-16,14 0 0,13 0 0,-14 0 0,-26 13 15,-79-13 1,105 0-16,14 0 0,0 0 0,0 0 0,0 0 0,-1 13 0,-12-13 15,-120 0 1,133 0-16,-146 13 16,-13 1-1,14-14 1,12 13 0,133-13-16,-14 0 15,14 0-15,-13 13 0,-14-13 16,27 0-16,0 0 15,-1 0-15,1 0 0,-27 0 16,27 0 0,-13 13-16,13-13 0,-1 0 0,-25 0 0,-80 0 31,105 0-31,-12 0 0,-1 0 0,-12 0 16,25 0-16,1 0 0,0 0 0,-27 0 15,-52 0 1,78 0-16,1 0 0,-26 0 15,-41 0 1,67 0-16,0 0 0,-53 0 16,26 0-16,13 0 15,14 0-15,0 0 0,0 0 0,-27 0 0,14 0 16,12 0-16,-12 0 0,-120 0 16,133 0-16,-79 0 15,12 0 1,27 0-1,40 0 1,0 0-16,0 0 16,-14 0-16,-13 0 31,1 14-15,12-14-1,-12 0 1,-1 0-1,27 0-15,-1 0 0,-12 0 16,-14 13 0,27-13-1,0 0 1,-14 0 0,-12 0-1,12 0 1,14 0 15,-13 0 0,12 0-31,-12 0 16,-1 0 0,14 0-1,0 0 1,0 0-1,-27 0 1,0 0 0,14 0-1,-1 0 1,-12 0 0,-1 0-1,0 0 1,14 0-1,13 0 17,-1 0 15</inkml:trace>
  <inkml:trace contextRef="#ctx0" brushRef="#br0" timeOffset="31795.55">3294 10782 0,'0'0'0,"-106"13"16,93-13 0,0 0-16,0 0 0,-1 0 0,-12 0 0,-27 0 15,-106-26 1,133 26-16,-80-14 16,93 14-16,-14 0 0,-39-13 15,53 13-15,-14 0 0,-39 0 16,-53 0-1,79 0 1,1 13 0,26-13-16,-14 0 15,-13 14 1,27-14-16,-13 0 16,-14 0-1,-26 0 1,26 0-1,14 0-15,13 0 0,-14 0 16,-39 0 0,39 0 15,14 0-15,-13 0-1,-1 0 1,1 0-1,13 0-15</inkml:trace>
  <inkml:trace contextRef="#ctx0" brushRef="#br0" timeOffset="36330.06">17449 4286 0,'0'0'16,"-13"0"-16,0 0 0,0 0 0,-14 0 0,14 0 0,0 0 0,-1 0 16,-25 0-16,26 0 0,-1 0 0,-78 0 15,-14 0 1,-26 27 0,13-14-1,-14-13 1,107 0-16,13 0 15,-14 0-15,14 0 0,-93 0 0,-172-13 16,40 13 0,-13 0 15,237 0-31,-12 0 0,-120 13 16,-12 0-1,52 0 1,-40-13-1,120 0-15,-27 0 16,40 0-16,-133 14 16,54-14-1,78 0-15,-78 0 16,-14 13 0,93-13-16,0 0 15,-14 0-15,14 0 0,-14 0 0,-39 0 16,-13 0-1,66 0 1,-1 0-16,-25 0 0,25 0 16,-25 0-1,26 0-15,-1 0 0,1 0 16,-13 13 0,-1-13 15,-26 0-16,40 0-15,-27 0 16,-52 0 0,26 13-1,13-13 1,39 0-16,-25 0 16,12 0-1,14 0-15,0 0 16,-14 0-16,14 0 0,-27 0 15,-39 0 1,66 0 0,0 0-16,-1 0 0,-12 0 0,-53 0 31,65 0-31,-39 0 16,14-13-1,-1 13 1,27 0-16,-14-13 15,14 13-15,-13 0 16,-1 0 0,-12 0-1,12-13 1,-13 13 0,40-14 15,-13 14-16</inkml:trace>
  <inkml:trace contextRef="#ctx0" brushRef="#br0" timeOffset="39483.87">18971 5331 0,'-40'14'16,"80"-28"-16,-173 41 16,120-27-16,0 0 0,-80 0 15,-13 0 1,80 0-16,-40 0 16,-27-27-1,80 27-15,-13 0 16,12 0-16,-52 0 0,-40-26 15,80 26 1,-53-13-16,65 13 16,-78-14-16,-1 1 31,80 13-31,-14 0 0,14 0 0,0 0 0,-14 0 0,14 0 0,0 0 16,-40 0-16,40 0 0,0 0 0,-14 0 0,1 0 15,12 0-15,-12 0 0,0 0 0,12 0 0,-12 0 0,13 0 0,-40-13 16,-132 13-1,171 0-15,-39 0 0,0 0 0,40-13 0,-66 13 16,52 0-16,-118-27 16,52 14-1,80 13-15,-13 0 0,12 0 0,-25 0 16,-54 0 0,80 0-16,-93 0 15,-53 0 1,133 0-16,-1 0 15,1 0-15,13 0 0,-14 0 0,1 0 0,12 0 0,-25 0 0,-133 0 16,40 0 15,118 0-31,1 0 0,0 0 0,0 0 0,-1 0 0,-25 0 16,-41 0 0,67 0-16,-13 0 0,12 0 0,-12 0 15,13 0-15,-14 0 0,-12 0 0,12 0 16,14 0-16,-14 0 0,1 0 0,13 0 0,-14 0 0,14 0 15,-93 0 1,40 0 0,53 0-16,0 0 0,-27 0 15,27 0-15,-1 0 0,-25 0 16,-41 0 0,-12 0-1,-40 0 1,105 0-16,14 0 15,-93 0-15,93 0 16,0 0-16,-93-13 0,-13 0 16,105 13-1,1 0-15,-13-14 0,12 14 0,-25 0 16,-80-13 0,92 13-16,14 0 0,0 0 0,-67 0 15,54 0-15,13 0 0,0 0 0,-80 0 16,80 0-16,-1 0 0,1 0 0,-66-13 15,66 13-15,-1 0 0,-78 0 16,-27-13 0,39 13-1,27 0 1,14 0 0,-14-14-1,13 14 1,-13 0-1,40 0 1,-13 0-16,-27 0 31,26 0-15,1 0 0,-1 0-1,14 0 16</inkml:trace>
  <inkml:trace contextRef="#ctx0" brushRef="#br0" timeOffset="45560.81">19447 6337 0,'-40'0'31,"-26"0"0,53 0-31,0 0 0,-1 0 0,-12 0 0,-14 0 16,-66-13 0,14-14-1,-1 27 1,67 0-16,-54 0 15,54 0-15,-1 0 0,-12 0 16,-14 13-16,40-13 0,-146 40 16,53-27-1,80-13-15,12 0 0,-39 13 16,-13-13 0,0 0-1,53 0-15,0 0 0,-14 0 16,1 0-16,-93 0 15,105 0 1,-91 0-16,91-13 0,1 13 16,-13 0-16,-54 0 0,-26-26 31,93 26-31,-66-13 16,-40-1-1,106 14-15,-14 0 0,14-13 0,0 13 0,-14 0 0,-39-13 16,-119 0-1,172 13-15,-40-14 0,39 14 0,-78-13 16,79 13-16,-14 0 0,-79-13 16,93 13-16,0 0 0,0-13 0,-1 13 0,-52 0 15,-13-14 1,52 14-16,-39-13 16,-26 13-1,78 0-15,-65-13 16,66 13-16,-80-13 15,-13 13 1,1 0 0,91 0-1,-65-13 1,0 13 0,65 0-16,-39 0 15,27 0-15,13 0 0,0 0 0,-14 0 16,-26 0-1,-13 0 1,53 0-16,0 0 0,-27 0 16,-39 0-1,65 0-15,-25 0 16,-41 0 0,67 0-16,-40 0 15,-26 0 1,65 0-16,1 0 15,0 0-15,-27 0 0,27 0 16,-66 0-16,65 0 16,-78 13-16,79-13 15,-14 0-15,-39 0 16,-53 13 0,106-13-16,0 0 0,-1 0 0,1 0 0,-40 0 15,-39 0 1,25 0-1,1 0 1,53 0-16,0 0 0,-40 0 16,0 0-1,0 13 1,40-13-16,-14 0 16,-26 0-1,40 0-15,-26 0 16,-14 0-1,13 0 1,0 0 0,14 13 15,-27-13-15,40 0-16,-40 0 15,-53 0 1,93 0-16,-14 0 15,1 0-15,-1 0 0,14 0 0,0 0 16,0 0-16,-1 0 0,-12 0 16,26 14-16,-13-14 15,-1 0-15,-12 0 32,13 0-17,0 0 16</inkml:trace>
  <inkml:trace contextRef="#ctx0" brushRef="#br0" timeOffset="47923.57">16060 7302 0,'-13'0'31,"-119"0"-16,39 0-15,40 0 16,13 0-16,-12 0 0,-253 0 16,1 0-1,0-13 1,277 13-16,-12-13 0,-147 13 16,160-13-16,13 13 0,-14 0 15,1 0-15,13 0 0,-14 0 0,14 0 0,-27-13 0,-79 13 16,106 0-1,-14 0-15,-39-14 0,-53 14 16,93 0 0,-1 0-16,-79 0 0,93 0 15,0 0-15,-13 0 0,-1 0 0,1 0 0,12 0 0,1-13 0,-13 13 16,-1 0-16,14 0 0,-40-13 16,0 13-1,40 0-15,0 0 0,-14 0 16,-12-13-1,12-1 1,-26 14 0,0-13-1,27 13 1,13 0 0,-1 0-1</inkml:trace>
  <inkml:trace contextRef="#ctx0" brushRef="#br0" timeOffset="49861.92">17714 8017 0,'-27'0'16,"54"0"-16,-67 0 0,27 0 0,0 0 0,-159-13 16,-66-1 15,198 14-31,-132 0 16,132 0-16,27 0 0,-13 0 0,-14 0 0,-53 14 15,-79 12 1,133-26-16,25 0 0,1 13 0,0-13 0,-53 0 15,-14 0 1,67 0-16,0 0 0,-14 0 0,14 0 0,-13 0 16,-40 0-1,52 0-15,1 0 16,-27-13-16,-26 13 16,-26 0-1,12 0 1,-25 0-1,78 0 1,14 0-16,0 0 0,-1 0 0,1 0 16,0 0-16,-14 0 0,-92 0 31,40 0-15,0 0-1,-1 0 1,67 0-16,0 0 0,-53 0 15,13 0 1,0 0 0,0 0-1,13 0 1,27 0-16,0 0 0,-27 0 16,-53 0-1,54 0 1,26 0-16,-1 0 0,1 0 0,-13 0 0,-14 0 15,-66-13 1,93 13 0,-27 0-16,-26 0 31,0 0-15,0 0-1,0 0 1,26 0-1,0-13 1,14 13 0,-1 0-1,14 0-15,-13 0 16,-27-14 0,-13 14-1,26 0 1,0 0-1,27 0-15,0 0 16,-14 0 0,-12 0 15,-14 0-15,39 0-16,-78 0 15,12 0 1,1-13-1,39 13 1,1-13 0</inkml:trace>
  <inkml:trace contextRef="#ctx0" brushRef="#br0" timeOffset="50222.83">13414 7951 0</inkml:trace>
  <inkml:trace contextRef="#ctx0" brushRef="#br0" timeOffset="54563.37">18296 9009 0,'-79'0'16,"65"0"-16,1 0 0,0 0 0,-93 0 16,-264 40-1,330-40 1,-53 13-16,-26 0 0,-238 0 15,304-13 1,0 0-16,40 0 0,-40 14 0,13-14 0,14 0 0,-67 0 0,-105 13 16,171-13-1,-118 13 1,-54-13 0,14 13-1,27 1 1,131-14-16,-66 0 15,-12 0 1,25 0 0,1 0-1,66 0-15,-1 0 0,1 0 0,-13-14 16,-54 14 0,67 0-16,0-13 0,0 13 15,-40 0-15,-27 0 16,67 0-16,0 0 15,0 0-15,-14 0 0,14 0 0,0 0 0,0 0 16,-14 0-16,14 0 0,-14 0 0,14 0 16,0 0-16,0 0 0,-14 0 0,-52-13 31,26 0-15,-13 13-1,53 0-15,-1 0 0,-39 0 16,-39-14-1,79 14-15,-1 0 0,-12 0 0,-1 0 0,14 0 16,-93-13 0,80 13-16,13 0 0,-67 0 15,1 0 1,66 0-16,-53-13 16,-14 13-1,1-26 1,-14 12-1,40 14 1,0 0 0,40 0-1,-13 0 1,-1 0 0,14-13 30</inkml:trace>
  <inkml:trace contextRef="#ctx0" brushRef="#br0" timeOffset="56406.04">15822 8956 0,'-26'0'15,"12"0"-15,1 0 0,66 0 0,-251 0 16,171 0-16,1 0 0,12 0 0,-12 0 0,13 0 0,-14 0 16,1 0-16,-27 0 0,40 0 0,-14 0 0,-26-13 0,-52 13 15,-41 0 1,133 0-16,-106 0 16,-53 0-1,-40-13 1,14-1-1,171 1-15,14 13 16,-14 0-16,1 0 0,-53-13 0,-14 0 16,80 13-1,0 0-15,-14-13 16,-13 13 0,14 0-1,-14 0 1,-13-14-1,40 14-15,0 0 0,-14 0 16,1 0 0,13 0-16,0 0 15,-14 0 1,14 0 0,0 0-1,-1 0-15</inkml:trace>
  <inkml:trace contextRef="#ctx0" brushRef="#br0" timeOffset="58927.2">18971 10041 0,'-14'0'0,"28"0"16,-67 0-16,39 0 0,-12 0 0,-67 0 15,-131-13 1,197 13-16,-251 0 16,-119 0-1,371 0-15,-27 13 16,0-13-16,-119 13 0,-66-13 15,185 0 1,27 0-16,-1 0 0,14 0 0,-14 0 0,1 0 0,13 0 0,-14 0 0,14 0 0,-27 0 16,14 0-16,13 0 0,-80 0 0,-119 0 31,199 0-31,-26 0 0,-1 0 0,13 0 0,1 0 0,-80 0 16,-198 0-1,277 0-15,1 0 0,-14-13 0,14 13 0,13 0 0,-80 0 16,-132-13-1,199-1-15,12 14 0,-12 0 0,-67-13 16,80 13-16,0 0 0,-93 0 16,0-13-1,14 13 1,78 0-16,-12 0 0,-54 0 16,67 0-1,0 0-15,0 0 0,-14 0 0,-39 0 16,-13 0-1,66 0-15,-1 0 16,1 0-16,0 0 0,-14 0 0,-65-13 16,79 13-1,-80-13 1,-92-1 0,172 14-16,-14 0 0,14 0 0,-67-13 15,-25 0 1,91 0-16,-25 13 15,-14 0 1,40 0-16,-1 0 0,1 0 0,-13-14 16,-80 1-1,93 13-15,-14 0 0,14 0 16,0 0-16,-14 0 0,-52-13 16,-1 0-1,14-1 1,27 14-1,25-13 17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5-07-27T16:40:49.641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13348 2249 0,'-26'0'15,"52"0"-15,-317 26 16,265-26-16,-1 0 0,-12 0 0,-160 0 15,-304 40 1,424-27-16,0-13 0,-517 80 16,-158-27-1,-26-14 17,714-39-32,-1 0 0,1 0 0,-569 0 31,331 0-16,185 0 1,79 0 0</inkml:trace>
  <inkml:trace contextRef="#ctx0" brushRef="#br0" timeOffset="866.91">6165 2487 0,'-93'0'16,"186"0"-16,-252 0 16,133 0-16,12 0 0,-25 0 0,25 0 0,-25 0 15,-94 0-15,-356-40 16,145 27-1,146 13 1,118 0 15,67 0-31,-27 0 63</inkml:trace>
  <inkml:trace contextRef="#ctx0" brushRef="#br0" timeOffset="2929.06">4564 6628 0,'-159'0'32,"53"0"-17,67 0-15,26 0 0,-14-13 0,-105 13 16,-53 0 0,158 0-16,-132 13 15,-26-13 1,159 13-16,-1-13 0,1 0 0,-1 0 15,14 0-15,0 0 0,-40 0 0,-40 13 16,27-13 0,40 0-1,13 0-15,-1 0 16,-25-13-16,-54 0 31,80 13-31,-27-13 0,0 13 31,14 0-15,-14-14 0,1 1-1,25 13 1,1 0 0,13-13-16,-13 0 15,-27-27 1,-13 14-1,14-14 1,25 40-16,1-40 16,0 14 15,13 12-31,0 1 0,-27-53 31,27 53-31,0 0 0,0-1 0,-13 1 16,13-13-1,0 12-15,0 1 16,13-53 0,1 66-16,-14-13 0,13-14 15,0 14-15,27-40 16,0 0 0,-27 53-16,0 0 0,-13-13 0,66-40 15,-39 40-15,65-27 16,-65 27-16,-27 0 0,119-53 15,-13-14 1,-93 67-16,-13 0 0,26 13 0,27-27 16,-40 14-16,1 13 15,-1-13-15,0 0 0,14 13 0,92-40 16,-106 27 0,26 0-16,-25 13 0,12-14 0,14 1 15,-27 0-15,14 13 0,-1-13 0,0 13 0,-12 0 0,-1-14 0,13 1 16,80 13-1,-93 0 1,1 0 0,-1 13-16,0-13 0,-13 14 0,13-14 0,-13 13 15,14-13-15,-14 13 0,13-13 0,-13 13 0,13 1 0,0-14 0,14 26 16,79 40 0,-93-53-16,40 14 15,-53 52 48,66 67-48,-53-120-15,0-13 0,-13 1 0,0 12 16,27 1-16,-14-1 0,-13-13 0,13 14 0,0-14 0,14 40 16,-27-40-1,13 14 1,0-14-1,14 26 1,-1-12 0,-26 13-1,14-40-15,-14 26 16,0 14 0,-40 13-1,13-14 1,27-25-16,-13 12 15,0 1 1,-40-1 0,13-13-1,1 0 1,12 1 15,-12-14 0</inkml:trace>
  <inkml:trace contextRef="#ctx0" brushRef="#br0" timeOffset="4233.43">3426 5583 0,'0'-27'47,"-39"-145"-31,25 159-16,14 0 0,-13 0 0,13-14 15,0 1-15,-79-173 31,52 120-15,1-1 0,13 80-16,-1-39 15,1 39-15,-26-27 16,-28-26 0,67 40-16,-53-27 15,1 1 1,-15-14-1,-12 0 1,26 13 0,40 40-1,0 0-15,-1-26 0,-38-1 32,-1 1-1,26 26-16,14 0 17</inkml:trace>
  <inkml:trace contextRef="#ctx0" brushRef="#br0" timeOffset="5566.78">2672 4154 0,'-13'0'31,"-40"13"-16,-39 14 1,25 12 0,54-39-16,-13 14 15,-27 12 1,40-13-16,-14-13 16,1 0-1,12 0 16,14 13-15,27-13 93,-1 0-93,-26 14 15,27 12-15,-27-13-16,13 14 0,13 26 16,1 0-1,-27-40-15,13 0 16,0 27-1,1 13 1,-1 13 0,0-53-16,-13 14 31,13-14-15,14-26 93,79-67-93,-93 67-16,0 13 0,0-13 0,1 0 0,-1-1 0,13-12 15,54-54 1,-67 80-16,13-39 15,-26 26 1,-53-14 93,-79-39-93,106 53-16,12 13 0,-12-14 0,-40-25 16,53 26-16,-54-40 15,54 53-15,-13-40 16,-14-13 0,40 40-16,0 0 0,-13-1 0,13 1 15,-40-40 1,14 14-1,26 25 1</inkml:trace>
  <inkml:trace contextRef="#ctx0" brushRef="#br0" timeOffset="6289.65">1138 3307 0,'79'53'31,"0"27"-15,-52-67 0,-27 0-16,13 0 0,0-13 0,-13 13 0,14 1 0,-1-14 0,0 0 15,-13 13-15,66 40 31,-66-40-31,0 14 16,27-14 0,-27 0-1,13 27 1,0-40-16,-13 13 0,13 13 16,1 27-1,-1-53 1</inkml:trace>
  <inkml:trace contextRef="#ctx0" brushRef="#br0" timeOffset="7148.88">1508 3228 0,'-13'0'32,"-14"40"-17,14-27-15,-13 13 16,26-12-1,-13-1 17,-1 0-17,14 13 1,0-12 156,-39 12-157,39-13 1,-14 14 31,1 12-31</inkml:trace>
  <inkml:trace contextRef="#ctx0" brushRef="#br0" timeOffset="7568.77">1349 3492 0,'27'0'16,"-1"0"-1,67 0 1,-80 0-16,14 0 0,78 0 16,67 0-1,-119 0-15,-26 0 0,26 14 16,-27-14 0</inkml:trace>
  <inkml:trace contextRef="#ctx0" brushRef="#br0" timeOffset="8517.03">2884 2924 0,'53'0'0,"-27"0"0,-105 0 0,238 0 15,-186 26 16,-26 67-15,53-80-16,0 0 0,-13 14 16,0-14-16,13 13 0,-13-26 0,13 14 0,-40 65 15,27-66-15,-1-13 16,-12 27-16,-53-1 16,65-13-1,1-13-15,0 0 0,0 0 0,0 0 0,-1 0 0,1 0 0,-27 0 31,27 0-15,-13 14 0,-27-14-1,13-40 48,14-26-48,12 66-15,14-14 16,0-38 0,53-28-1,27 1 1,-41 39 15,41 14 0,-27 12-15,-40 1 0</inkml:trace>
  <inkml:trace contextRef="#ctx0" brushRef="#br0" timeOffset="9041.54">3347 2447 0,'0'0'0,"0"27"31,0 65-15,0-52-16,13 66 16,0-93-16,27 159 15,-27-145-15,27 131 16,26-12 0,-53-133-16,-13 14 0,14-1 0,-1-26 0,0 66 15,14-26 1</inkml:trace>
  <inkml:trace contextRef="#ctx0" brushRef="#br0" timeOffset="9352">3744 3043 0,'0'66'31,"13"26"-16,0 1 1,14-14 0,-27-39-1,13 0 1,-13-27-16,0 0 16</inkml:trace>
  <inkml:trace contextRef="#ctx0" brushRef="#br0" timeOffset="9616.76">3810 2950 0</inkml:trace>
  <inkml:trace contextRef="#ctx0" brushRef="#br0" timeOffset="12367.91">10292 6601 0,'-13'14'0,"26"-28"0,-92 67 16,66-53-16,-1 0 0,1 0 0,0 0 0,-13 13 16,-80-13-1,92 0-15,-184 0 16,-172 0-1,330 0-15,0 0 16,1 0-16,-94 0 0,-290 0 16,145 0-1,27-26 1,238 26-16,-27 0 16,0 0-16,-13 0 0,14 0 0,-239-13 31,238 13-31,14 0 0,-173 0 15,173 0-15,-14 0 0,-172 0 16,-79-27 0,146 27-1,-14 0 1,133 0-16,12 0 0,-78 0 16,-1 0-1,-26 0 1,106 0-16,-80 0 15,80 0-15,0 0 0,0 0 0,-1 0 16,-12 0-16,13 0 0,-14 0 16,1 0-1,12 0 1,1 0-16,0 0 16,-13 0-16,-54-26 31,67 26-31,0 0 0,-67-13 15,-12-1 1,65 14 0,1-13 31,-40-53-32,66 53-15,-14 0 0,1 13 0,0-14 16,13 1-16,-26-13 0,-27-27 15,39 53-15,1-27 16,13 14 31,-13-119-31,13 105-1,0 14-15,0 0 0,0-14 0,0 14 0,0-40 0,0 40 16,-27-132-1,27 118-15,0 14 0,0-40 16,0 40-16,0-1 0,0-38 16,0 12-1,14 0 1,12 14 0,54-27-1,52-27 1,-66 54-1,40-1 1,-93 27-16,80 0 16,65 14-1,-144-1-15,197 66 16,-171-65-16,277 105 16,160 0 15,-398-106-31,-13 0 0,80 14 0,-80-14 0,13 0 0,14 14 0,-40-14 15,13 0-15,0-13 0,27 13 0,-40 0 0,13-13 0,-13 14 0,0-14 0,13 13 0,13-13 16,186 13 0,-120-13-1,-39 0 1,0-26 0,26 26-1,-105 0-15,-14 0 0,106 0 16,-106 0-16,14 0 0,52-14 15,53 14 1,-118 0-16,-1 0 0,0-13 0,40 13 16,-13 0-1,-1-26 1,-25 13-16,52-1 16,66-25 15,0-14-16,-26 26 1,-93 27-16,40-13 16,-26 13-1,52 0 17,27-13-17,-93 13-15,53 0 16,-26 0-1,-14 0 1,14 13 0,26 27 15,-26 26-15,-53 79-1,13-131 1,-14 12-16,1 0 0,-26 107 15,12 78 1,14-184-16,0-1 0,13 1 0,-14 13 16,-65 52-1,-27 1 1,27-27 0,66-66-16,-1 13 0,1-13 0,13 13 0,-13 1 31,0-1-16</inkml:trace>
  <inkml:trace contextRef="#ctx0" brushRef="#br0" timeOffset="13310.48">6998 5675 0,'106'-211'78,"13"-54"-62,-92 212-16,-14 13 15,0 14-15,0-14 0,27-52 0,0-133 32,-27 106-17,-13 106-15,13-1 0,0-78 31,-13 65-15,0 14 0,0 0-16,0-27 15,0 27-15,14-67 16,-1-12 0,-13 79-16,0-1 0,0 1 0,13-13 15,-13 13-15,0-1 0</inkml:trace>
  <inkml:trace contextRef="#ctx0" brushRef="#br0" timeOffset="14267.79">6972 4220 0,'66'-79'63,"13"13"-48,-65 52-15,-1 1 0,0-13 0,0 26 0,27-40 16,-27 14-16,-13 12 0,27 1 0,-14 0 0,-13 0 0,39-27 16,-12-39-1,-27 65-15,13 14 16,0 0 62,1 0-62,25 0 46,41 40-46,-67-27-16,0-13 0,0 13 0,1-13 0,-1 0 0,0 14 0,0-1 15,14 0 1,-27 0 15,0 1-15,0-1-16,0 0 15,-40 40 1,-13-13 0,40-40-16,0 13 15,-1 0-15,-12 0 0,-14 14 16,1-27 15,25 0-31,1 0 0,0 0 0,0 0 16,-67 0-1,1 26 1,53-26 0,12 14-1</inkml:trace>
  <inkml:trace contextRef="#ctx0" brushRef="#br0" timeOffset="17671.79">12568 6601 0,'-14'0'32,"-12"0"-17,13 0-15,0 0 0,-1 0 0,-12 0 0,13 0 16,-27 0-16,-119 0 16,146 0-16,-119 0 15,105 0-15,14 0 0,0 0 0,0 0 16,-14 0-16,14 0 0,-27 0 0,-172 0 15,186-13-15,0 13 0,-120-26 16,120 26-16,-80-14 16,13-12-1,80 13-15,0 13 16,-14 0-16,14 0 0,0 0 16,0 0-16,-27-13 0,27-1 15,-27 14-15,27 0 31,-1 0 48,1-13-64,26 13 95</inkml:trace>
  <inkml:trace contextRef="#ctx0" brushRef="#br0" timeOffset="20836.57">22529 6747 0,'-13'0'0,"0"0"16,-80 13 0,-145-13-1,198-13-15,-13 13 16,-13-13-16,13 13 0,14 0 0,-1-14 0,0 14 0,-277-26 15,-40 13 1,317 13-16,-172 0 16,67-14-1,79-25 1,-40-14 0,53 26-1,-13 14 16,0 13-15,26 0 0,146 13 77,542 133-61,-503-93-32,-78-40 0,12 0 0,-13 1 0,14-1 0,-14 0 0,53 0 15,569 53 1,-662-66-16,1 0 16,-1 0-16,-13 0 0,0 0 0,14 0 0,-1 0 0,1-13 31,-14 13-31,-13-13 15,40 0 1,-14-1 0,-13 14-1,-52 0 48,-94 0-48,107 14-15,0-14 0,-14 0 0,13 0 16,-131 0-16,-200-14 16,28-25-1,303 26-15,14 13 16,-13 0-16,-54-14 0,54 14 16</inkml:trace>
  <inkml:trace contextRef="#ctx0" brushRef="#br0" timeOffset="22452.84">5464 7805 0,'-40'0'15,"-172"0"16,186 0-31,-67 0 0,-39-13 0,26 0 16,27 13-16,-292-27 16,252 27-16,53 0 0,-93 0 0,27 0 15,39 0-15,-52 14 0,66-14 0,-67 13 0,80 0 16,0-13-16,-80 13 0,80-13 0,13 13 0,-13-13 0,13 14 0,0-14 16,0 0-16,-13 13 0,26-13 0,-145 13 15,159-13-15,13 0 0,-14 0 0,-13 0 0,27 0 16,-27 0-16,27 0 0,-53 0 0,-278-26 15,304 12-15,-290-38 16,105 25 0,93 14-1,92 0 1</inkml:trace>
  <inkml:trace contextRef="#ctx0" brushRef="#br0" timeOffset="23667.01">12647 7832 0,'0'0'16,"-13"0"-16,-239-53 15,226 40-15,-14 13 16,14-14-16,-146-25 0,119 39 0,13-14 16,-52 1-16,39 13 0,-265-26 15,-1560 39 16,1732 0-31,-1216 53 16,647-66 0,609 0-16,14 0 0,-14 0 0,13 0 0,14 0 0,-14-13 15,27 13-15,13-13 0,14 13 0,-14-13 0,13 13 0,0-14 0,14 14 0,-1 0 0,1-13 16,13 13-16,-27 0 16</inkml:trace>
  <inkml:trace contextRef="#ctx0" brushRef="#br0" timeOffset="27133.49">10014 10120 0,'0'0'16,"-185"-13"-16,-26-27 16,197 40-16,-52-13 15,53 13-15,-13 0 0,-1 0 0,14 0 0,-14 0 0,1 0 0,-1-13 16,1 13-16,13 0 0,-27 0 0,14 0 0,12 0 0,-25 0 0,26 0 0,-54 0 16,-422 0 15,449-13-31,27 13 0,-27 0 0,-132-14 15,-92-52 1,250 66-16,-105-26 16,106 26-16,-53-13 15,-40 13 1,93 0-16,-93 0 16,80 0-16,-1 0 0,14 0 0,-66-14 15,-14 1 1,80 13-16,-14 0 31,-26 0-15,-79 0-1,-40 0 1,159 0-16,-66 0 16,26 0 15,39 0-31,-25 0 15,-27 0 1,52 0-16,-25 0 16,25 0-1,1 0 1,0 0 31,-14-13-32,27 0-15,-26 13 16,13-27 0,13 14-16,-13 13 15,-14-26-15,-13-1 16,27 27 0,13-66 249,13 0-249,1 13-16,-14 26 0,0 14 0,0 0 15,0 0-15,0 0 0,0-1 0,0 1 0,0-13 16,0 12-16,0-39 16,0 40-16,0 0 0,0-13 15,0-27 1,0 39-16,0 1 0,0 0 16,26-13-1,-13-14 1,1 40-16,-1-13 15,13-1 1,80 14 0,40 0-1,-120 0-15,-13 0 16,27 0-16,92 14 0,-92-14 0,172 13 16,39 13-1,-238-26 1,27 0-16,132 14 15,-146-14-15,212 0 16,-39 26 0,-133-13-16,-39-13 0,12 13 0,1-13 0,79 14 15,225-1 1,-318-13-16,14 0 0,0 0 0,-14 0 0,120 0 16,65-13-1,-39-1 1,-79 1-1,-14 0 1,27-13 0,40-14-1,-133 27-15,66-1 16,-65 1-16,25 13 16,27-13 15,-52 13-31,105-13 15,132-14 1,-225 27-16,146-13 16,-158 13-16,39 0 15,-40 0-15,-13-13 16,13 13 0,27 0-1,26 0 1,-53 0-16,80 0 15,-40 0 1,-40 0-16,53 0 16,93 13-1,-133-13-15,173 0 16,-160 0-16,199 0 16,14-53-1,-239 53 1,80-40-1,-80 27-15,53-13 16,-40 26-16</inkml:trace>
  <inkml:trace contextRef="#ctx0" brushRef="#br0" timeOffset="28873.25">12898 8824 0,'14'0'0,"-28"0"0,41 0 15,-14-13-15,0 13 0,1 0 0,-1 0 0,0 0 0,0 0 16,53 0-1,-26 0 1,13 0 0,-40 0 15,53 53-15,1-1-1,25-12 16,-26-13-15,14-14 0,-67-13-16,0 13 0,0-13 0,14 0 15,-14 13-15,40-13 16,-27 0 0,-12 0-16,-14 14 15,13-14 1,0 0-1,0 0-15,1 0 0,-14 13 16,13-13-16,53 13 0,93 40 16,-133-40-16,-13-13 0,-13 13 15,53 1-15,-39-14 16,-1 0 15,40 0 0,-14 26-15,14 14 0,-40 13-1,1 39 1,-14-79-16,0 1 0,13-14 0,-13 26 16,0 14-1,0-27 1,0 0-1,0 1 1,0 12 0,0 0-1,-13 41 1,-1-28 0,-12 1-1,0-14 16,-41 41-15,-25-1 0,-27 0-1,53-26 1,26-14 0,40-13-16,-13-13 0,13 13 0,-27 1 15,14-14-15,-13 26 16,-41-13-1,54-13-15,-13 14 0,-1-1 16,-39 13 0,0-12-1,-27 12 1,80-13-16,-106 14 16,-185 52 15,277-66-31,-12 1 0,-14-14 0,13 0 0,14 13 0,-398 79 31,385-92-31,12 14 0,14-14 0,-14 13 0,-39-13 16,-53 26-1,-13-13 1,119-13-16,-120 14 16,-105-14-1,212 0-15,-1 0 0,-184 0 16,52 0-1,93 0 1,53 0-16,-14 0 16,-52 0-1,66 0-15,-54-14 16,-25 1 0,79 13-1,-40 0-15,-40 0 31,-26-13-15,106 0-16,-67 0 16,41-14-1,12 27 1,14-13-16,-13 0 16,-1-1-1,-52-12 1,13-14-1,26 14 1,27 26 0,-27-40 62,13 27-47,1 0 0,0-1-15,26 1-16,-27 0 16,14 13-16,-27-26 15,-26-1 1,0 14-1,39 0 1</inkml:trace>
  <inkml:trace contextRef="#ctx0" brushRef="#br0" timeOffset="31183.66">16417 10411 0,'0'0'0,"27"0"0,26-13 16,-40 13-16,0 0 0,0 0 16,1 0-16,12 0 0,1 0 0,26 0 0,330 79 15,-317-65-15,93 12 16,344 40-16,-384-52 0,0 12 16,688 67-16,-715-93 15,1 13-15,0-13 0,-1 13 0,1-13 0,-27 0 0,-26 0 0,66 0 16,105 0-1,-198 0-15,1 0 0,-1 0 16,0 0 0,27-26-1,-14 12 1,-12 14-16,-41 0 62,-79 0-46,80-13-16,-1 13 0,-303-66 16,-689-80 15,-807 27-15,1575 119-1,145 0-15,0 0 0,-13 0 0,-264 27 0,-173 13 31,503-40-31,13 0 0,-171 13 16,145-13 0,238 0 77,224 0-77,-303 0-16,410 13 16,-80-13-1,-397 0-15,41 0 16,-28 0-16,-25 0 0,-1 0 16,-26 0 30,-67 0-30,40 0-16,-12 0 0,-107 0 16,106 0-16,-318 13 15,292-13-15,53 0 0,-1 0 0,-12 0 16,-14 0-16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5-07-27T16:41:26.453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8070 2024 0,'-13'0'0,"26"0"0,-79 0 16,52 0-16,-65 13 15,-80 1 1,146-14-16,0 0 16,-27 0-16,14 0 0,-67 0 0,-172-14 15,226 14 1,12 0-16,-12 0 0,-1 0 0,27 0 0,-106 0 15,79 0-15,0 0 0,14 0 0,-27 0 0,13 0 0,1 0 0,-94 0 16,94 14-16,-14-14 0,13 0 0,-198 26 16,-133-26-1,332 0-15,-14 0 0,13 0 0,-13 0 0,27 0 0,-93 0 16,-146 0 0,225 0-16,-118-13 15,-1-14 1,132 27-16,14 0 0,-79 0 15,-14 0 1,93 0-16,-93 0 16,-27-13-1,120 13 1,-13 0-16,13 0 0,-14 0 0,14 0 0,-27 0 0,27 0 0,-53-13 16,26 0-1,27 13 16,-40-14-15,-40-12 0,67 26-16,-1 0 0,1-13 0,-40-1 15,-53-12 1,106 26-16,-1 0 16,-12 0 15,13-26-16,-14 12 1,-13-52 0,27 66-16,0-13 15,13 0-15,-40-14 0,27 14 0,-53-27 16,53 27 0,-1 13-16,14-13 46,-26-80-30,0 27 0,12-13-1,14 13 1,27-1 0,-27 28-1,26-14 1,14 0-1,26-26 1,-66 65-16,13 1 0,1 0 16,-1 0-16,13-27 0,-13 27 0,14-40 0,-14 53 15,0-27-15,27-52 0,13-27 16,-53 93-16,13 0 16,14-40-16,-27 40 15,13 13-15,-13-14 0,13-12 0,0 26 16,-13-13-16,40-27 15,-40 27-15,79-40 16,54-13 0,-120 66-16,0-14 0,14 1 0,-1 13 0,1-13 0,-1 13 0,14-13 15,-1 13-15,-12 0 0,-14-13 0,53 13 0,-26-14 0,-27 14 16,40-13-16,198-13 16,-237 26-16,25 0 0,1-14 0,-27 14 0,27 0 15,0 0-15,-27 0 0,66 0 0,120 14 16,-160-14-16,-25 13 0,12-13 0,14 13 15,-27-13-15,13 13 0,27-13 0,-13 14 0,172 52 16,-173-53-16,-12 0 0,237 66 16,41-12-1,-107-14 1,-185-53-16,1 13 16,-1-13-16,0 0 0,27 0 0,26 13 15,0 0 16,66 0-15,-105 1-16,79-1 16,-27 0-1,-66-13-15,-13 13 0,40 1 16,-40-1-16,79 0 16,-66-13-16,133 27 15,105 12 1,-237-39-16,65 13 15,0 14 1,-65-27-16,-1 0 16,26 13-16,41 0 15,-27 1 1,-14-1 0,-25-13-1,-14 39 16,0-25-31,53 52 16,0-26 0,-40-40-16,26 13 15,14 0 1,-39 0 0,-1-13-16,-13 13 0,0 1 15,0 25 1,13 120-1,-13-132-15,27 39 16,-27-53-16,0 13 16,0-12-1,-14 12 48,-39 53-48,40-65-15,13-1 16,-40 40 0,27-40-16,-13 14 15,13-14 1,-14 13 0,-13-13-1,40 1-15,-39 12 16,-27 14-1,52-27-15,1 0 0,0 1 16,-14 12-16,14-26 0,0 13 0,0 0 16,-14 1-16,14-1 15,0-13 1,0 13 0,-14 0-1,-13 14 16,27-14-31,0-13 0,-13 13 16,12-13-16,14 14 0,-13-14 16</inkml:trace>
  <inkml:trace contextRef="#ctx0" brushRef="#br0" timeOffset="6237.35">9327 6191 0,'-40'0'31,"-79"0"-15,106 0-16,-67 0 15,14-13-15,40 0 0,-1 13 0,-39-13 16,-437-80 0,464 93-1,25 0-15,-25 0 0,25 0 0,-25 0 0,-1 0 0,-211 0 31,211 0-31,27 0 0,-27 0 0,0 0 0,-118 0 16,-147 0 0,-65-13-1,-27-1 1,357 14-16,1 0 0,-120 0 16,53 0-1,66 0 1,1 0-1,26 0-15,-40 0 16,-80 0 0,120 0-16,-13 0 15,12 0-15,1 0 0,-13 0 0,-27 0 0,40 0 0,-14 0 16,14 0-16,-66 0 0,-27 0 16,-27 0 15,-12 0-16,132 0-15,-1 0 0,-38 0 0,-41 0 16,-66 0 0,146 0-16,0 0 0,-1 0 0,1 0 0,0 0 0,0 0 15,-14 0-15,-26 0 16,0 0 0,40 0-16,-66 0 15,66 0-15,-14 0 0,-79 0 16,-132 14-1,53 12 1,40-26 0,65 0-1,-12 0 1,78 0-16,-25 0 16,12 0-16,-39 0 15,-304-26 16,343 26-31,1 0 0,-107 0 16,-25-14 0,131 14-16,-39 0 15,-40-13 1,40 13 0,26 0-1,14 0 1,-14-13-1,27 13-15,-13 0 16,-1-13 0,14 13-1,13-13 63,-13-54-62,-1 15 0,14-28-1,0 67-15,0 0 0,-13-40 16,13 40-16,0-1 0,-13-39 16,0 14-1,-1 25 1,14 1 46,-13 13-46,13-26 31,53-14-32,-40 40-15,-13-26 16,53-14 0,0-53-1,-40 80-15,54-79 16,91-28 0,-144 107-16,12-13 0,0 13 0,-12-1 0,25-12 15,80-27 1,-105 40-16,-1-1 0,27-12 15,-1 13 1,-12 0 0,39-1-1,53 1 1,79-13 0,-171 26-16,198-27 15,-40 14 16,-159 13-31,-12 0 0,-1 0 0,53-13 16,-39 13-16,-14 0 0,79 0 16,94 0-1,184 13 1,-330-13-16,-14 0 0,120 26 16,-107-26-16,-12 0 0,145 14 15,-146-1-15,1-13 0,-14 0 0,13 0 16,1 13-16,-14-13 0,13 0 0,-12 13 0,12-13 0,54 14 15,92-1 1,52 13 0,-184-13-16,0-13 0,251 14 15,0 12 1,-251-26-16,118 13 16,-52-13 15,-93 0-31,1 0 0,-1 0 0,185 0 31,1-53-15,-186 53-16,0 0 0,0 0 0,1 0 0,12 0 15,-13-13-15,40 13 16,27-13 0,-67 13-16,0 0 0,0 0 15,14-13-15,12 13 0,94 0 16,-1 0-1,-79 0 1,-40 0 0,27 0-1,-27 0-15,53 0 16,40 26 0,-79-26-1,-1 13-15,-13-13 0,27 14 0,-27-14 0,0 13 0,27-13 16,-27 0-16,1 0 0,38 26 31,15-12-15,-54-14-16,26 0 15,54 13 1,-27 0 0,0 0-1,-26 14 1,26-14-1,-13 0 1,-13-13 0,-27 0-16,0 13 15,14-13 1,-14 0-16,0 14 16,40-1 15,13 27 0,-13 13-15,-13-1-1,13 15 1,-40-67-16,27 39 16,13 14-1,-14 0 1,-25-40-1,-14 1 32,0-1 0,0 0-31,-14 0 15,14 0-15,0 1-1,-13 12 1,13-13 0,-13 27-1,13-27-15,-13 14 16,-1 39-1,1-53-15,-13 40 16,26-40-16,-14 27 16,1-14-1,0 1 17,-13 39-17,12-26 16,1-14-15,0 1 0,0-14-1,13 0 32,-14-13 156,14 13-187,-13-13-16,-13 27 16,-1-27-1,14 0 16,0 0-15,13 13-16</inkml:trace>
  <inkml:trace contextRef="#ctx0" brushRef="#br0" timeOffset="20484.25">7329 7382 0,'-66'13'16,"-199"0"15,199-13-31,-185 0 16,-120-13-1,318 13-15,-291 0 16,-92 0 0,409 0-16,-12 0 0,-160 0 15,173 0-15,-133 0 16,133 0-16,12 0 0,-12 0 0,13 0 0,-1 0 15,-12 0-15,13 0 0,-14 0 0,14 0 0,0 0 0,-133 0 16,-26 13 0,-66 14-1,212-27-15,-133 0 16,133 13-16,-146-13 16,0 0-1,158 0 1,-12 0-16,-53 0 0,52 0 15,-66-13 1,-78 0 0,157 13-16,-12-14 0,-106 14 15,79 0-15,-172 0 16,-66-13 0,66 0-1,53-27 1,159 40-16,-14 0 0,27-13 0,-26 13 0,-14 0 15,-92-27 1,105 27-16,14 0 0,0 0 0,-14 0 16,-52-13-16,52 13 0,-118-13 15,13-13 1,118 26-16,-12 0 16,13 0-1,-14-14-15,27 1 16,-26 13-1,-67-53 17,27 14-17,66 25 1,-26-12 0,12 13-16,14-14 15,-13 14-15,0 0 0,13-1 16,-53-105-1,40 40 1,0-40 0,13 106-16,-14-106 15,14 13 17,0 93-32,0-14 0,0-13 15,14 1 1,12-1 15,-13 27-31,14 0 16,26-40-1,-40 53-15,40-40 16,26-13 0,27 13-1,0 14 1,-40 13-1,-26 13 1,-27 0-16,40 13 16,79 13-1,-105-26-15,-1 0 0,40 27 16,93 26-16,-119-53 0,211 66 16,0-13-1,-224-40 1,12-13-16,-25 0 0,78 0 15,-79 0-15,14 0 0,79 13 16,-53-13-16,-14 0 0,-25 0 0,-1 0 0,13 0 0,14 0 16,-14 0-16,94 0 15,-1 0 1,0-26 0,-106 26-16,106-13 15,-93 13-15,80 0 16,40-14-1,-120 14-15,1 0 16,39-13-16,106 0 16,-159 0-16,0 13 0,106 0 15,14-14 1,-120 14-16,0 0 16,80-13-16,-80 13 15,93-13-15,-80 13 0,133 0 16,-27 0 15,-119 0-31,1 0 0,-1 0 0,0 0 0,27 0 16,-27 13-16,14-13 0,39 0 15,-40 0-15,-13 0 0,1 0 0,-1 0 0,53 0 16,106 0 0,-146 0-16,173 0 15,-40 0 1,-146 0-16,13 0 0,-13 0 0,1 0 0,52 0 15,40 0 1,-93 0-16,0 0 0,0 0 0,1 0 16,12 0-16,40 0 0,133 0 15,-173 0-15,1 0 0,39 0 16,-53 0-16,106-13 0,53-13 16,-146 26-16,107-14 15,-54 1 1,-66 13-1,93-13 1,93 13 0,-160 0-16,199 0 15,-26 0 1,-199 0-16,14 0 0,-1 0 0,-13 0 0,1 0 0,39 0 16,-27 0-16,-13 0 0,1 0 0,12 0 15,-13 0-15,0-13 0,14 13 0,13 0 16,-14 0-16,-13 0 0,1 0 0,12 0 0,0 0 15,-12 13-15,25-13 0,-12 13 0,-1-13 0,1 0 0,65 27 16,-52-14-16,264 53 16,-277-53-16,-1 0 0,54 14 15,-41-1 1,-25-26 0,38 14-1,-38-1 16,-1 40 16,27 0-31,-27-40-16,0-13 0,0 13 0,14 14 16,-1-1-1,-26 53 16,-40 40-15,27-13 0,13-40-1,0-39 1,-13-14 0,13 0-1,-53 40 1,-13-13 15,-40 13-15,106-40-16,-13-13 0,0 13 0,-53 14 15,52-27-15,1 13 0,-53 13 16,53-26-16,-1 0 0,14 14 0,-52-1 16,-41 27-1,66-40-15,14 0 0,13 13 0,-26 0 0,13-13 16,-1 0-16,-12 13 0,-133 40 15,14 0 1,12-26 0,120-27-16,13 13 0,-26-13 0,-54 0 31,54 0-31,13 0 16,-27 0 15,-79 0 0,92 13-31,14-13 0,-13 0 0,-14 0 0,-26 0 16,39 13-16,-12-13 0,25 0 0,-12 0 0,0 0 0,12 0 0,-25 0 15,25 0-15,-12 0 0,26 13 0,-13-13 0,-14 0 0,14 0 16,0 0-16,0 0 0,-40 0 16,-14 0-1,1 0 1,-26 0-1,12 0 1,67 0-16,0 0 0,0 0 0,-27 0 16,-13 0-1</inkml:trace>
  <inkml:trace contextRef="#ctx0" brushRef="#br0" timeOffset="49969.7">10279 9657 0,'-13'0'16,"0"0"-16,-93 14 15,-119-14 1,185 0-16,-13 0 15,14 0-15,-67 0 0,79 0 0,-52 0 16,26 0-16,0 0 0,13 0 0,1 0 0,25 0 0,-38 0 16,-279 0-1,291 0-15,-158 13 16,-1-13 0,186 0-16,-13 0 15,-14 0-15,-66 0 0,80 0 0,-107-13 16,41-1 15,78 14-31,-52 0 16,-13 0-1,-27 0 1,-26 0 0,-14-13-1,-12 0 1,131 13-16,1 0 0,-1 0 0,-13 0 15,-79 0 1,14 0 0,-28 0-1,107 0-15,13 0 0,-14 0 16,14 0-16,-106 0 0,-106 13 16,199-13-1,-1 0-15,1 0 0,-1 0 0,14 0 0,-27 0 0,27 0 0,-13 0 16,-371 27 15,370-27-31,14 0 0,-13 0 0,-94 13 16,-52-13-1,146 0-15,-93 0 16,13 0 0,93 0-16,-40-13 15,13 13 1,14 0-1,-27 0 1,-26-14 0,65 14-16,-52 0 15,40 0-15,-93-13 16,0 0 0,79 0-1,13-1-15,-39 14 0,-53-26 16,93 26-1,26-13-15,-106 13 16,79 0-16,14 0 0,0-14 0,-13 14 0,12 0 0,-39 0 16,-158-26-1,198 26-15,-14 0 0,-13 0 0,14 0 0,13 0 0,-14-13 16,1 13-16,-120-13 16,133 13-16,-13 0 0,-1 0 0,1 0 0,-41 0 15,-52-14 1,106 14-16,0 0 0,0 0 0,0 0 0,-54 0 15,-65-13 1,26 13 0,14-13-1,78 13-15,1 0 0,-40 0 16,40 0-16,-27 0 16,27 0 15,-13 0-16,-1 0 17,14 0-17</inkml:trace>
  <inkml:trace contextRef="#ctx0" brushRef="#br0" timeOffset="52544.55">16047 9935 0,'40'-13'31,"79"-14"-15,-80 27-16,-12 0 0,-1-13 0,27 13 0,-13 0 0,79-13 15,410-14 1,-476 27-16,0 0 15,119 0-15,-132 0 0,-1 0 0,14 0 0,13 0 16,-13 0-16,-26 0 0,26 0 0,-14 0 0,1 0 0,26 0 16,410 27-1,-436-27-15,-27 0 0,226 13 16,-200-13-16,-26 13 16,146-13-16,-132 0 0,-14 0 15,13 0-15,40 0 0,40-26 16,0-1-1,26 14 17,-105 0-32,-1 13 0,93 0 15,-119-13-15,27 13 0,-14 0 0,14 0 0,39 0 16,40-13 0,-40-1-1,-40 14 1,-13 0-16</inkml:trace>
  <inkml:trace contextRef="#ctx0" brushRef="#br0" timeOffset="53576.83">4604 10702 0,'-13'0'0,"-1"0"16,-264 0-1,226 0 1,12 0-16,-13 0 0,0 0 0,-225 0 0,-224-13 31,435 13-31,14 0 0,-13-13 0,0 13 0,-13 0 0,-106-27 16,118 27-16,-25-13 0,-424-53 15,450 66-15,0 0 0,-278-26 16,291 26-16,13 0 0,-225-14 16,239 14-16,0 0 0,-1 0 15,14 0-15,-14 0 0,14 0 0,-13 0 0,-1 0 16,14 0-16,-27 0 15,27 0 17</inkml:trace>
  <inkml:trace contextRef="#ctx0" brushRef="#br0" timeOffset="54568.76">8162 10636 0,'-13'0'0,"-13"0"0,12 0 0,-12 0 0,0 0 16,-318 0 0,277 0-16,-501 0 15,449 0-15,26-13 0,-555-13 16,555 26-16,27 0 0,-27 0 0,27 0 0,-132 0 16,132 0-16,-14 0 0,-12 0 0,25 0 0,-38 0 15,65 0-15,-53 13 0,54-13 0,25 0 0,-25 0 16,-1 13-16,27-13 0,0 0 0,-27 0 15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5-07-27T16:42:25.759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3717 5636 0,'-13'0'0,"-27"-14"0,93 28 0,-291-81 16,225 67-16,-13 0 0,-1 0 15,14 0-15,-14 0 0,1 0 0,-27-13 0,40 13 0,-199-13 16,-66-13 0,239 26-16,25-14 15,-171-12-15,159 26 0,-1-13 16,-184-54-1,197 67-15,-171-39 16,159 26-16,-93-14 16,13 14-1,93 13-15,-1 0 0,1 0 0,-13 0 0,-1 0 16,-12 0 0,25 0-1,-12 0 48,-14 0-48,14 0 1,-14 0 0,14 0-1,-1-13 1,14 13-1,-27 0 1,1-14 0,12 14-1,14 0 1,0 0-16,-14 0 16,1 0-1,-27 0 1,0 0-1,26 0 1,14 0 31,40 0 15</inkml:trace>
  <inkml:trace contextRef="#ctx0" brushRef="#br0" timeOffset="846.46">6535 5530 0,'-92'0'0,"52"-13"0,172 26 0,-410-40 16,239 14-16,-54 13 0,67 0 0,-14-13 0,-13 13 16,13 0-16,-13-13 0,40 13 0,-26 0 0,-14 0 0,39 0 0,-25 0 0,-1 0 15,27 0-15,-27 0 0,0 0 0,27 0 0,-40 0 0,-132 0 16,172 0-16,-14 0 16,-12 0-16,-27-14 0,-106-12 15,145 13-15,-105 13 16,39-14-1,80 14 17,39-13 30,1 13-62</inkml:trace>
  <inkml:trace contextRef="#ctx0" brushRef="#br0" timeOffset="1783.88">10186 5318 0,'-396'13'16,"792"-26"-16,-1110 40 16,648-27-16,26 0 0,-26 0 0,13 0 15,-132 13-15,-185 26 32,330-39-32,-198 14 15,119-14 16,105 0-31,-12 0 0,-27 0 16,-26-14 0,65 14-16,-38-13 15,38 13-15,-12-13 0,-27 0 16,-26 13 0,65 0-16,1 0 0,0 0 0,-14 0 15</inkml:trace>
  <inkml:trace contextRef="#ctx0" brushRef="#br0" timeOffset="23052.75">19910 6707 0,'-13'0'0,"-93"0"16,93 0-16,-14 0 0,1 0 0,-14 13 16,27-13-16,-27 0 0,0 0 0,-26 0 0,40 0 0,-14 0 0,-52 0 15,-544-53 1,438 27-16,-384-53 15,476 79-15,-502-66 16,568 66-16,-13 0 0,13 0 16,14 0-16,-14 0 0,0 0 0,14 0 0,-27 0 15,40 0 1,13-14 109</inkml:trace>
  <inkml:trace contextRef="#ctx0" brushRef="#br0" timeOffset="24196.54">4577 7726 0,'0'0'0,"-26"13"0,26 0 0,-27-13 16,-436 80 0,-158-14-1,-160-66 1,569 0-16,-515-66 16,647 66-1,1 0-15,0 0 0,-1 0 0,41-14 0,-133 14 0,132 0 0,0 0 16,-119 0-16,133 0 15,13 0-15,0 0 0,-14 0 32,27-13-17,-13 13 1,-27 0 0,-13-13-1,0 13 16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5-07-27T16:43:06.623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4392 3982 0,'-13'0'16,"-93"13"0,80-13-16,-41 0 15,41 0-15,-14 0 0,27 0 0,-27 0 0,-13 0 0,-158 0 16,184 0-16,1 0 0,-186 13 16,186-13-16,-173 14 15,-39-14 1,198 0-16,14 0 15,-172 0-15,26 0 32,79-14-17,80 14-15,-40 0 16,0 0 0,13 0-1,-13 0 1,40 0-1,0 0 32,-27 0-31,27 0 0,-14 0-1,-12 0 16,26 0 1,-1 0-32</inkml:trace>
  <inkml:trace contextRef="#ctx0" brushRef="#br0" timeOffset="3965.41">20955 4075 0,'-66'0'15,"132"0"-15,-172 0 16,93 0-16,-40-14 16,-53 1-1,-158-40 1,-1 0-1,53 53 1,199 0-16,-119 0 16,66 0-1,13 0 1,-13 14 0,13-14-1,13 0 1,27 0-16,0 0 15,-14 0 17,14 0-17,-40 0 1,27 0 0,-27 0-16</inkml:trace>
  <inkml:trace contextRef="#ctx0" brushRef="#br0" timeOffset="5449.79">2725 4948 0,'-39'0'0,"78"0"0,-819-14 15,740 14 1,0 0-16,1 0 0,12 0 0,1 0 0,-67 0 16,0 0-1,54 0 1,26 0-16</inkml:trace>
  <inkml:trace contextRef="#ctx0" brushRef="#br0" timeOffset="5586.88">1468 4934 0,'-39'0'16,"26"0"-1</inkml:trace>
  <inkml:trace contextRef="#ctx0" brushRef="#br0" timeOffset="6966.39">12250 5173 0,'-39'0'15,"-200"0"1,134 0-16,52 0 0,-14 0 0,1 0 15,-185 0-15,158 0 0,14 0 0,-40 13 0,13-13 0,-13 0 16,-529 53-16,-93 13 16,609-40-16,13-12 0,13-1 0,-132 13 15,145 1-15,-132-14 0,159 0 0,-66-13 0,-120 13 16,239-13-16,-172-39 16,13-27-1,159 66-15,-14-14 16,-12 1-16,25 13 0,-25 0 15,-41 0 17,67 0-17,26 0 17</inkml:trace>
  <inkml:trace contextRef="#ctx0" brushRef="#br0" timeOffset="7849">16338 5239 0,'-212'0'15,"424"0"-15,-715 0 16,450 0-16,14 0 15,12 0-15,-12 0 0,-120 0 0,-53 0 32,186 0-32,-1 0 0,14 0 0,0 0 0,-53 0 15,-80 0 1,120 0-16,-1 0 0,1 0 0,-80 0 16,106-13-16,-27 13 0,14 0 0,0 0 0,-13 0 15,-1-14 1,14 14-1,-27 0 1,-26-13 0,26 0-1,27 13 1</inkml:trace>
  <inkml:trace contextRef="#ctx0" brushRef="#br0" timeOffset="10683.32">22966 5014 0,'0'0'15,"-27"0"-15,-65 13 16,65-13-16,1 0 0,13 0 0,-14 0 0,-118 27 16,-279 12-1,358-39-15,0 0 0,0 13 0,-14-13 0,-237 27 16,-239-1-1,490-26-15,-212 14 16,239-14-16,-1 0 0,0 0 0,1 0 16,-1 0-16,0 0 0,1 0 0,-1 0 15,13 0-15,14 0 0,-13 0 0,-173 0 16,146 0-16,14 0 16,-14 13-16,13-13 0,0 13 0,14-13 0,-331 66 15,13-26 1,-27-27-1,318-13 1,14 0-16,-1 0 0,-172 0 16,-65 0-1,237 0-15,27 0 0,-27 0 0,27 0 0,-53-13 16,-40 0 0,93 13-16,-1 0 0,-25 0 15,-14 0 1,-27-14-1,67 14-15,0 0 0,-14 0 16,-12 0-16,-27 0 16,52 0-16,1 0 0,0 0 15,0 0-15,-1 0 16,1 0-16</inkml:trace>
  <inkml:trace contextRef="#ctx0" brushRef="#br0" timeOffset="12581.18">4511 5913 0,'-13'0'16,"-146"0"-1,119 0-15,1 0 16,-67-13-16,66 0 0,-224-13 16,-120-1-1,371 14-15,-40 13 16,26 0-16,1 0 0,-80 0 0,-39 0 15,52 0 1,14 0 15,12-13-15,41-1 0,13 14-16,-14 0 15,14 0 1,0 0-1,0 0 1,13-13 47</inkml:trace>
  <inkml:trace contextRef="#ctx0" brushRef="#br0" timeOffset="14032.06">8281 6932 0,'-132'0'31,"-13"0"-16,92 0-15,-450 13 16,-225-13 0,623 0-16,12 0 0,0 0 0,-462 0 15,-41-13 1,266-27 0,316 27-16,-38 13 15,25-13-15,1 13 0,12-13 0,1 13 0,-13 0 16,-1 0-16,27-14 0,-79 1 31,79 0-31,-27 13 16,-39 0-1,66-13-15,-66 13 16,-26-13 0,78 13-16,-39 0 15,40 0 1,13-14-1,-13 14 1,-14 0 0,14 0-16,-13 0 15,-14 0 17,27-13-32,-27 13 15,1 0 1,25-13-1,-25 13-15,-28 0 32,28 0-17,12 0 1,54 0 62</inkml:trace>
  <inkml:trace contextRef="#ctx0" brushRef="#br0" timeOffset="17528.09">20108 6932 0,'-92'0'16,"78"0"-16,1 0 0,0 0 0,-13 0 15,-67 13-15,-158 14 16,211-27-16,0 0 0,1 0 16,-14 0-16,0 0 0,-93 0 0,-224 13 15,330-13-15,-238 13 16,252-13-16,-252 13 15,-106 14 17,292-27-32,39 0 0,-13 0 0,26 0 0,-225 26 15,-224 1 1,436-27-16,-13 26 0,-225 1 16,39-1-1,226-26-15,-146 13 16,-40 1-1,199-14-15,-172 13 16,119-13-16,39 0 0,1 0 0,-1 0 16,-25 13-16,25-13 0,-13 0 0,27 0 0,-13 0 0,-14 0 0,27 0 15,-14 0-15,-12 0 0,12 0 0,14 0 0,-40 0 16,-159 0 0,-26-40 15,212 40-31,-252-26 15,66 26 17,67-13-17,12 0 1,120 13-16,-26 0 0,12 0 0,1 0 0,-27-14 16,-80-12-1,120 26-15,0-13 0,-27 13 16,1-27-1,25 27-15,1 0 0,13-13 0,-13 13 0,-27-13 16,-79-27 0,-40 14-1,93 12 1,53 14-16,-53-39 16,-27 12 15,80 27-31,0 0 0,-106-40 15,92 27 17,14-13 15,-13-27-32,12 13 1,14 0-1,0 1 1,106-80 0,-93 92-16,14 1 15,-14 13-15,0-27 0,1 27 0,12-14 0,14-52 16,-14 39-16,-26 27 0,13 0 0,1-14 0,-14 1 16,13 13-16,0-27 0,0 27 0,-13-14 0,14 14 0,-1 0 15,-13-14-15,0 14 0,79-106 16,-66 106-1,40-27-15,-39 27 16,52-27-16,0 14 31,13-1-15,-39 27-16,105-13 16,-131 13-16,25 0 0,-12 0 0,39 0 0,-26 0 15,79 0-15,-80 0 0,1 0 0,13 0 0,0 0 0,40 0 16,-41 0-16,54 13 0,238 0 15,-225 1-15,-79-14 0,0 0 16,13 0-16,105 0 16,-158 13-16,27-13 0,-14 0 15,0 0-15,0 0 0,54 13 16,-41-13-16,-13 13 0,1-13 0,-1 0 16,0 0-16,27 0 0,-14 14 0,-13-14 0,14 13 0,65 0 15,107 27-15,-146-40 0,185 26 16,-40-26-1,-184 0 1,12 0-16,0-13 0,80-13 16,27-1-1,25 1 1,-144 26-16,12 0 0,159-14 16,120 14-1,-266 0-15,1 0 0,-14 0 0,1 0 0,-1 0 0,40 0 16,133 0-1,-186-13-15,66 0 16,1 13 0,-67 0-16,0 0 0,14 0 15,52 0-15,159 0 16,-211 0-16,12 0 0,1 0 0,-13 0 16,52 0-16,-53 0 0,27 0 0,-13 0 0,-27 0 0,27 0 0,0 0 15,13 0-15,-14 0 0,-26 0 0,14 0 0,13 0 0,-27 0 16,0 0-16,40 0 0,-27-13 15,-12 13 1,25 0-16,80 0 31,-92 0-31,-14 0 0,14 0 0,-14 0 0,53-14 16,132 14 0,-184 0-16,-1 0 0,53-13 15,-53 13-15,27 0 16,66 0-1,0 0 1,52 0 0,-144 0-16,25 0 0,-26 0 15,1 0-15,12 0 16,14 0 0,-27 0-16,93 66 15,132 80 1,-198-120-1,26 14-15,-40-27 0,14 0 0,-27-13 0,14 14 0,-1-1 0,-13 0 16,14 0-16,12 1 0,-12-1 0,-14 0 0,0 0 16,14 1-1,-27-1 17,0 13-17,13 14 1,-13 0-1,0-1 1,-13 27 0,13-52-16,0 52 15,0-26 1,0-27-16,-13 0 16,-1 40-1,-39 13 1,-13 13-1,66-65-15,-13-14 16,0 13-16,-53 27 0,-14-1 31,67-39-31,0 0 0,0 13 0,-1-13 0,1 0 0,-13 14 16,-67 39 0,40-40-1,40-13 1,13 13-1,-40-13 1,1 13 0,-14-13-1</inkml:trace>
  <inkml:trace contextRef="#ctx0" brushRef="#br0" timeOffset="20265.32">19394 5980 0,'-26'0'0,"-94"13"16,-65 0-1,172-13 1,-13 0-16,-14 13 0,-132 0 0,-93 27 31,1-13-15,184-14-16,54-13 0,-27 0 0,13 0 16,27 0-16,-13 0 0,-27 13 0,-13-13 15,52 0-15,14 13 0,-13-13 0,0 0 16,0 0-1,-14 0 17,-52 0-17,39 0 1,40 14 78,0 52-79,0-53-15,13 13 0,-13-12 0,14 12 0,-1 14 0,-13-14 0,13 14 16,0 0-16,-13-14 0,0 1 0,0-1 0,13 80 16,14 79-1,-14-185-15,-13 26 0,13 67 16,1-80-16,-1 40 15,0-40-15,0 27 16,-13-13 0,0-14-1,0 0 1,0 14 0,66-41 62,93-39-63,-132 40-15,-1 13 0,225-26 16,-198 12-16,0 14 0,265-39 16,145-41-1,-13 41 1,-424 25-16,1 1 0,92-13 15,-106 26-15,0 0 47,80 0-31,-80 0 0,0 0-16,-39-66 125,-41-40-110,54 66-15,13 14 0,-13-1 0,-53-105 16,53 105-16,-1-25 0,14 12 0,-26 0 0,26 27 15,0-27-15,-13 1 0,0 25 0,-14-105 16,14 27-16,0 65 0,-1 14 0,-12-53 16,13 53-16,-1-1 0,1 14 0,-13-26 15,-1 13 1,14 13 0,-13 0-1,12 0 1,-39 0-1,-66 0 17,93 0-32,0 0 0,12 0 0,-12 0 0,13 0 0,-54 0 15,41 0-15,13 13 0,-106 0 16,39-13 0,67 0-16,0 13 15,0-13 1,-1 0-16,-12 0 15</inkml:trace>
  <inkml:trace contextRef="#ctx0" brushRef="#br0" timeOffset="22982.41">10689 7144 0,'-92'0'15,"184"0"-15,-224-13 0,105 13 0,1 0 0,-14 0 0,1 0 0,-1-14 0,13 14 16,-25 0-16,12 0 0,0-13 0,-238 13 15,252 0 1,13 0-16,-40-13 0,26 13 0,-26 0 16,40 0-16,-106-13 15,-26-1 1,131 14-16,-105-13 16,13 0-1,80 0-15,0 13 16,12 0-16,-65 0 15,26-27 1,40 27-16,-27 0 16,27-13-1</inkml:trace>
  <inkml:trace contextRef="#ctx0" brushRef="#br0" timeOffset="23015.12">8996 6985 0</inkml:trace>
  <inkml:trace contextRef="#ctx0" brushRef="#br0" timeOffset="28848.95">4048 8983 0,'0'0'0,"-13"0"0,-40 0 15,27 0-15,-1 0 0,-26 0 0,13 0 0,14-14 16,0 14-16,-54-13 0,40 13 0,-26-13 0,-132-14 15,145 14-15,-370 0 16,383 0-16,-13 13 0,-13 0 0,13 0 16,0 0-16,-40 0 0,54 0 0,-14-13 0,-79 13 15,92 0-15,0 0 0,0 0 0,1 0 0,-27-14 0,0 14 16,26 0-16,0 0 0,-66-13 0,-119-13 16,199 26-16,13-14 0,-14 14 15,-79-26-15,14 13 16,92-1-16,-93-12 15,-66-14 17,40 14-17,53 13 1,27 13 0,25 0 15,-39-27-16,40 27-15,0 0 0,-27-13 16,40 0 0,0-1 15,0-78-15,0 79-16,0-27 15,0 27-15,0-14 0,0 1 0,0 13 0,0-27 0,0 27 0,0-27 0,0 14 16,0-1-16,0-39 0,0 53 0,0-27 0,0 27 0,0-27 0,0 14 15,27-120-15,52-13 16,-66 146 0,53-106-1,40 0 1,-40 53 0,-39 53-1,13-1 1,-40 1-16,13 13 0,-13-13 0,13 13 0,0 0 15,-13-13-15,14 13 0,65-27 16,-39 14 0,-14 13-1,40 0 1,93 0 0,-119 0-16,304 13 15,-305 0-15,1-13 16,304 14-16,-304-14 0,370 0 15,-357 0-15,13 0 16,304 0 0,-330 0-16,291 0 15,13 0 1,-305 0-16,371 0 16,-105 13-1,-266-13-15,160 13 16,-27-13-1,-80 0 1,1 0 0,-80 0-16,212 0 15,53-13 1,-252 13-16,1 0 16,26 0-16,-27 0 0,1 0 0,-1 0 0,1 0 0,-14 0 15,13 0-15,1-13 0,-1 13 0,1 0 0,12 0 0,-12 0 16,-1-14-16,-13 14 0,14 0 0,-14 0 0,14 0 0,-1 0 15,-13 0-15,27 0 0,-27 0 0,14 0 0,12 0 0,-25 0 0,25 0 0,1 0 0,-14 0 16,14 0-16,0 0 0,-14 0 0,596 53 31,-371-53-15,-211 0-16,0 0 0,-27 0 0,27 0 0,-14 0 0,-13 0 0,14 0 16,-1 0-16,1 0 0,-1 0 0,-13 0 0,93-13 15,-93 13-15,133-40 16,66 27-1,-54-13 1,-39-1 0,-92 27-16,-27-13 0,26 13 0,-12 0 0,65-13 15,67-40 1,-133 53-16,225-40 16,-198 40-1,12 0-15,28 0 0,92 0 16,-119 0-1,-27 0 1,80 0 15,26 27-15,-105-14-16,26-13 0,-27 13 0,-13-13 0,14 13 0,26-13 16,-27 0-16,1 14 0,-1-14 0,-26 13 0,13 0 15,27 0 1,-40 1-16,27 12 15,25 53 1,-38-79-16,-1 0 0,-13 14 0,0-1 0,106 146 31,-27-40-15,-66-106-16,14 27 0,-14-14 16,0 1-16,0-14 0,14 26 0,-14-25 0,14 12 0,-14 1 0,-13-1 15,13-26-15,27 40 0,26 105 16,-66-132-1,0 54-15,-27 38 32,14-105-32,13 27 0,-13-1 0,0 14 15,0 39 1,13-39 0,13-27-1,-40 14 16,-105 26-15,119-40-16,-14 13 0,1-12 0,-133 52 16,-132 40-1,0-40 1,0-13 0,265-40-16,-14-13 0,0 13 15,-13-13-15,-132 53 0,-159 0 16,304-40-1,-13 0-15,1-13 0,-1 27 0,13-27 0,-13 13 0,-40-13 0,41 13 16,25-13-16,-92 27 0,79-27 0,1 13 0,-14-13 0,0 13 16,-132 1-1,158-14-15,1 0 0,-54 0 16,-39 0 0,93 0-16,-107 0 15,107 0-15,0 0 0,-1 0 0,1 0 0,-54 0 16,-224 0-1,-27-14 1,14 1 0,277 13-16,-211-13 15,-1 0 1,213 13-16,-226-14 16,225 14-16,14 0 0,-305-13 15,305 0-15,-265 13 16,251 0-16,-145 0 15,53 0 17,118 0-32,1 0 0,0 0 0,-40 0 15,-40 0 1,67 0-16,13 0 0,-1 0 0,-78 0 16,-67 0-1,133 0-15,-41 0 16,15 0-1,12-13 1,27-14 0,-1 27-16,28 0 47</inkml:trace>
  <inkml:trace contextRef="#ctx0" brushRef="#br0" timeOffset="29782.54">5239 8678 0,'53'0'32,"304"27"-17,-317-27-15,26 0 16,291 26-16,-304-13 0,304 1 31,-238-14-15,-145 0 124,-133 0-124,119 0-16,14 0 0,-160 0 16,-144-27-1,290 27-15,14-13 16,-27 13-16,13-13 0,-106-27 0,-65 0 15,184 40 1,27-13-16,-66 0 0,53 13 31,39-40 63</inkml:trace>
  <inkml:trace contextRef="#ctx0" brushRef="#br0" timeOffset="31448.24">3744 10663 0,'-13'0'0,"-1"13"0,-39-13 16,-92 13 0,-27 0-1,132-13-15,14 0 16,-1 0-16,-26 0 0,-105 0 16,144 0-16,1 0 0,-119 0 15,-53-26 1,-146-40-1,305 53-15,-14 13 16,13 0-16,-12 0 0,12-14 0,-12 1 0,-54 13 0,-132-40 31,199 40-31,-1 0 0,1 0 0,-1 0 0,14 0 0,-13 0 0,-1-13 0,-26 13 16,-26 0 0,66 0-16,-27-13 15,0 13 1,1 0-1,-41-27 1,-52 27 0,119 0-1,-27 0-15,13-13 16,1 13 0,0-26-1,12 26 1,1 0 31,-13-27-32,-14-26 1,-26-26 0</inkml:trace>
  <inkml:trace contextRef="#ctx0" brushRef="#br0" timeOffset="31654.13">820 9816 0,'27'-40'0,"-54"80"15,93-146-15,-52 106 0,-14-13 16,13 0-16,-13 0 0,13-1 0,27-12 15,-40 13 1,39-1 0</inkml:trace>
  <inkml:trace contextRef="#ctx0" brushRef="#br0" timeOffset="33471.99">1707 9525 0,'26'0'0,"-52"0"0,211 0 16,-119 0 0,0 13-1,-39-13 1,39 0 0,-53 0-16,0 0 0,0 0 15,14 0-15,26 0 0,132 0 16,-145 0-16,-27 0 15,119 0-15,-119 0 16,54 0-16,-54 0 0,13 0 0,54 0 0,78 0 31,-131 0-31,-14 0 0,80-13 16,39 0 0,-119 13-16,0 0 0,14 0 0,-14 0 0,66-13 15,93 13 1,-39 0-1,-120 0-15,0 0 0,0 0 0,14 0 16,-14 0-16,0 0 0,40 0 16,66 0-1,-105 0-15,12 0 0,120 0 16,-133 0-16,13 0 0,1 0 16,-1 0-16,14 0 0,52 0 0,173 0 15,-239 0-15,186-27 16,-199 27-16,199-26 15,66 12 17,-225 14-32,-27 0 0,14 0 0,13 0 0,-27 0 0,93 0 15,-66 0-15,238 0 16,66-13 0,-317 13-16,0 0 0,119-13 15,-133 13-15,0 0 0,107 0 16,12-13-1,27 13 1,40-14 0,-186 14-16,41 0 0,-41 0 15,80-13-15,-40 13 0,80-26 16,-120 26-16,0 0 16,41-27-16,105-12 15,-133 25 1,14 1-16,-26 13 0,12 0 0,14-13 0,-13 13 15,-14 0-15,160 0 0,38 13 16,-197-13 0,-14 0-16,14 0 0,-1 0 0,1 0 0,-14 0 15,0 0-15,27 13 0,-27-13 0,0 0 0,93 0 32,26 0-17,-105 0-15,12 14 0,-25-14 0,12 0 0,80 26 16,132 27-1,-225-53-15,14 0 0,-14 0 0,53 13 16,-53-13-16,14 13 16,-14-13 46,53 67-46,-13-1-1,0-13 17,-40-53-32,-13 13 0,27 0 15,-14 27 1,-13-27-16,13 14 16,0 78-1,40-39 1,27 54-1,-67-120-15,-13 13 0,40 26 16,-40-25-16,26-1 16,-26 0-1,0 0 1,-26 27 0,12-40-16,1 53 15,0-13 1,-14 13-1,14-40 1,0 0-16,-53 40 0,-146 53 31,186-93-31,-14 0 0,-238 106 16,225-105-16,-53 25 0,-132 54 16,199-80-16,-14 0 0,13-13 0,-13 14 0,13-1 0,14 0 0,-93 27 15,92-40-15,-277 53 16,119-14-1,159-39-15,-14 0 0,27 14 0,-27-14 0,0 0 16,-13 13-16,-211 0 16,251-13-16,-27 0 0,0 0 0,27 0 0,-14 0 15,-105 0-15,119 0 0,-14 0 0,-118 0 16,118 0-16,1 0 0,-146 0 16,146 0-16,-1 0 0,-13 0 15,27 0-15,-119-13 0,-172 0 16,264 13-16,14-14 15,-1 14-15,-132 0 0,120 0 16,-14-13-16,13 13 0,-66-13 0,-119 13 31,199-13-31,13 13 0,-133 0 16,133 0-16,-146 0 16,-26-27-1,13 1 1,159 12-16,-1 14 0,-52 0 15,27 0 1,-1 0 0,-66 0-1,0 0 1,-52 0 0,144 0-16,-78 0 15,-1 0 1,80 0-16,-53 14 15,-27-14 1,80 0 0,0 0-16,-1 0 0,-25 0 15,-54 13 1,14-13 0,13 0-1,52 0-15,1 0 0</inkml:trace>
  <inkml:trace contextRef="#ctx0" brushRef="#br0" timeOffset="33701.39">3678 10848 0,'-53'0'31,"0"13"1,26 0-17,1-13 1,13 0-16</inkml:trace>
  <inkml:trace contextRef="#ctx0" brushRef="#br0" timeOffset="33748.37">3453 10874 0,'-13'0'0,"-1"0"0,1 0 0,53 0 0,-106 14 16,66-1-16,-14 0 0</inkml:trace>
  <inkml:trace contextRef="#ctx0" brushRef="#br0" timeOffset="39597.87">13070 11496 0,'0'0'0,"-66"0"16,53 0-16,0 0 0,-53 13 15,-93 1 1,132-14-16,14 13 0,-26-13 0,-1 13 0,-92 0 16,92-13-16,27 14 0,-27-14 0,0 13 0,27-13 0,-106 13 15,93-13-15,-371 13 16,145-13-1,213 0-15,-200 0 16,200 0-16,12 0 0,-171 13 16,171-13-16,1 0 0,0 0 0,-14 14 0,-119-1 15,-132 27 1,13-14 0,-13 0-1,251-26-15,14 0 16,0 0-16,-80 0 0,93 0 0,-14 0 15,1 0-15,26 14 0,-27-14 0,14 0 0,0 0 0,-14 0 0,-79 13 16,80-13 0,13 0-16,-1 0 0,1 0 0,0 0 0,-53 0 15,-106 0 1,159 0-16,-159-13 16,-14-27-1,173 40-15,-79 0 16,-27-13-1,-14 0 1,-39-1 0,146 14-16,-1 0 0,1 0 0,-1-13 0,-78 13 15,-147-13 1,226 13 0,-14 0-16,14 0 0,-14 0 0,14 0 0,-1 0 0,1 0 15,12 0-15,-12 0 0,-1 0 0,1 0 0,0 0 16,-80 0-16,92 0 0,-78 0 15,-27-13 1,92 13 0,-78-14-1,12 14 1,80 0-16,-1 0 0,-78 0 16,65 0-16,14 0 0,-119 0 15,105 0-15,1 0 0,0 0 0,-80 0 16,66 0-16,14 0 0,12 0 0,-12 0 0,-67 0 15,-145-26 1,212 26-16,-14-13 0,27 13 0,-106-27 16,-106-26-1,66 40 1,40-13 0,106 26-16,0 0 15,-14-14-15,14 14 0,-14 0 0</inkml:trace>
  <inkml:trace contextRef="#ctx0" brushRef="#br0" timeOffset="40201.31">384 11165 0,'-53'14'15,"106"-28"-15,-344 28 16,264-14 0,14 0-16,-14 0 0,1 0 0,26 13 62</inkml:trace>
  <inkml:trace contextRef="#ctx0" brushRef="#br0" timeOffset="43487.27">8255 12766 0,'13'-13'46,"172"0"-30,-145-1-16,39 14 0,-26-13 0,358-26 16,25-1-1,159 13 1,-105-12 0,-450 39-16,12 0 0,-12 0 15,0 0-15,105-14 0,67 14 16,-199 0-16,14 0 15,-14 0-15,80-13 0,79-26 32,0 25-17,-146 14-15,14 0 0,171-39 16,-184 25-16,-14 14 0,93-13 16,53-13-1,-146 26-15,0 0 0,0 0 0,14 0 16,12 0 15,14 0-15,13-14-1,27 1 1,-80 13-16,1 0 0,65-13 16,-39 13-16,-27 0 15,0 0-15,14 0 0,-14 0 0,0 0 0,0 0 0,0 0 0,14 0 16,-14 0-16,0 0 0,27-13 15,0 13 48,-1-13-47,1-1-1,-66-91 48,26 52-48,0 13 1,0 27 0,0-14-1,0 1 1,13 26-16,27-66 31,26-1 0,-40 54 47,-26 0-15,-26-53-47,12 66-1,1-40-15,-53 14 16,-53-1-1,66 27 1,13 0-16,-132 0 16,120 0-16,-319 13 15,345 1-15,-133-14 16,0 0 0,40-14-1,-40 14 1,146 0-16,-13 0 0,-1 0 0,-92 0 15,-26 0 1,105 0 0,27 0-16,-14 0 15,-39 0 1,53 0-16,-40-13 16,-106-26-1,120 39-15,-186-27 16,13 14-1,186 13 1,-14 0-16,0 0 0,14 0 0,-14 0 0,27 0 0,-14 0 0,-12 0 16,-120 0-1,132 0-15,1 0 0,-1 0 0,1 0 0,-40 0 0,39 0 16,1 0-16,-27 0 0,40 0 0,-27 0 0,0 0 0,1 0 0,-41 0 0,54 0 16,-14 0-16,1 0 0,12 0 0,-13 0 0,1 0 0,-14 0 0,26 0 0,-52-13 15,-146-14 1,53 14-1,79 13 1,-39 0 0,119 0-16,-159-13 15,-106 13 1,80 0 0,79 0-1,92 0-15,-52 0 16,66 0-1,-54 0-15,41 0 16,13 0-16,-40 0 0,-13 0 31,39 0-15,1 26 78,13 27-79,13-40-15,0 14 0,0-1 16,0 1-16,0 12 0,0 133 16,0-145-16,0-1 0,0 67 15,0-67-15,0-12 16,0 78-16,0-79 15,-14 27-15,-12 13 0,-1 66 32,14-106-32,13 1 0,0-1 0,0 26 31,0-12-15,-13-27-1,13 13 1,13 0 78,199 54-63,-172-67-31,-1 13 0,1-13 0,0 13 0,-1-13 0,54 13 0,-67-13 15,27 0-15,0 0 0,-26 0 0,26 0 0,-14 0 0,-12 0 0,26 0 16,-14 0-16,-25 0 0,25 0 0,-12 0 0,105 0 31,-92 13 32,13 14-48,-27-14 1,-13-13 31,40 0-31,-40 0-16,1 0 15,-1 0-15,0 0 16,0 0-1,1 0 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5-07-27T16:43:59.187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12488 2170 0,'-26'0'16,"-93"0"-1,92 0-15,-26 0 16,27 0-16,0 0 0,-14 0 0,-13 0 0,-225 0 16,-66 0-1,304-14 1,14 14-16,-14 0 0,1 0 0,-1 0 0,-26 0 0,39 0 0,-52 0 15,52 0-15,-52 0 0,53 0 0,-14 0 0,-26 0 16,-186 0-16,213 0 16,12 0-16,1-13 0,-14 13 0,14 0 0,-107 0 0,-158 0 31,252 0-31,-226 0 16,-79 0-1,304 0-15,14 0 0,-252 0 16,265 0-16,-27 0 0,-66 0 15,-158 0 1,237 0-16,1 0 0,-1 0 0,1 0 0,-67 0 16,67 0-16,0 0 0,-1 0 0,1 0 0,12 0 15,-65 0-15,-146 0 16,0 0 0,-13 0-1,225 0-15,-27-13 0,14 13 16,12 0-16,-25 0 0,-80 0 0,-80 0 15,186 0 1,-13 0-16,-1 0 0,1 0 0,-1 0 0,14 0 0,-40 0 0,-185 0 31,211 0-31,1 0 0,0 13 0,-14-13 0,27 0 0,-53 0 16,-159 0 0,198 0-16,14 0 0,-106 0 15,106 0-15,-80 0 16,80 0-16,-53 0 15,-40 0 1,26 0 0,-12-13-1,79 13-15,-14 0 0,1 0 0,-40 0 16,-67 0 0,107 0-16,-80 0 15,13 0 1,67 0-16,-53 0 15,-14 0 1,66 0 0,14 0-16,0 0 0,-53-13 15,-53 13 1,92 0-16,-52-14 16,53 14-16,12 0 0,-12-13 0,-1 13 0,-39 0 15,-79-26 1,118 26-16,1 0 0,-1 0 0,1 0 0,-40 0 15,-67-27 1,120 27-16,-26-13 16,25 13-16,-12 0 15,-14 0 1,27 0-16,13-13 0,-27 13 16,-25-13-1,38 13-15,-25-14 16,12 14-1,1-13 1,12 13 15,14-13-15,-13 13 0,0 0-16,0 0 31,0-13-16,-1-1 1,1 14 0,0-13 15,-14-13 0,27 13-31,0-1 0,-53-52 16,40 13-1,0 40-15,0-13 16,13 12 0,-13-12-1,13-14 1,-27 14 0,27-14-1,13 27 48,27-14-48,-27 27-15,0-13 16,-13 0-16,14 13 0,25-66 16,-25 66-1,-1-53-15,27-79 16,-40 118-16,13-12 15,0-54-15,27 1 16,-40 66 0,13-14-1,0-12 1,0 12 0,14-12-1,-14 39-15,40-40 16,-27 13-1,-26 14-15,14 0 0,12 0 16,-13 0 0,1-1-16,-1-12 15,13 13 1,-12 13 0,-1-14-16,0 1 0,0 13 15,0-13-15,-13 0 0,27-1 0,52-12 16,-65 13-16,12 0 15,0 13-15,54-27 0,-1 1 16,-66 26 0,1 0-16,-1-14 0,0 14 0,27-13 15,39-13 1,53-1 0,-105 27-16,-14-13 0,0 13 0,27 0 0,-14-13 0,1 13 15,13 0-15,-27 0 0,27-13 0,-1 13 0,14 0 0,-26 0 16,-14 0-16,27 0 0,-1 0 0,-26 0 0,27 0 0,-13 0 0,-1 0 0,67 0 15,-54 0-15,213 26 16,105-13 0,-317-13-16,12 0 0,-25 0 0,26 0 0,119 0 15,225 0 1,-14 13 0,14 27-1,-344-27-15,0-13 0,278 40 16,-14-13-1,-264-27 1,13 13-16,93-13 0,172-53 31,-278 53-31,211-66 16,-224 66-16,0 0 0,-1 0 0,14 0 0,119-27 16,265 14-1,-384 13-15,-14 0 0,14 0 0,-13 0 0,0-13 0,13 13 0,26 0 16,-26 0-16,-13 0 0,-14 0 0,14 0 0,92 0 15,-119 0-15,27 0 0,-27 0 0,159 0 16,53 0 0,79 0-1,-277 0-15,330-13 16,-317 13-16,13 0 0,0-14 16,-27 14-16,27-13 0,0 13 0,0-13 0,-27 13 0,80-13 0,-79 13 15,12-14-15,1 14 0,0-13 0,-14 13 0,14 0 0,-1-13 0,-25 13 0,12-13 16,1 13-16,-14 0 0,13 0 0,27 0 15,27 26 32,65 80-31,-132-106-16,106 79 16,-26 1-1,-53-54 1,-14 14-1,-26 13 1,0 13 0,0-53-16,0 14 0,0 39 15,0-53-15,53 133 16,13-54 0,-66-79-16,13 1 0,1-1 15,-14 0-15,0 0 16,0 14 15,-106 105 0,93-132-31,13 13 0,-14 1 0,-25 38 16,39-25-16,-40 39 16,0-13-1,40-27 1,-26-12-1,26-1-15,0 0 16,-40 27 0,27-40-16,0 0 0,-14 39 15,-12-12 1,12-27 0,-26 40-1,13-27 1,-12 13-1,-1 1 1,-14 12 15,41-39-31,-53 40 16,79-27-16,-14-13 0,-12 0 0,13 14 0,-1-14 0,1 13 16,-79 13-1,39-26 1,26 14-1,1-14 1,13 0 0,-27 26-1,0-13 1,1 14 0,25-27-1,1 0 1,13 13-1</inkml:trace>
  <inkml:trace contextRef="#ctx0" brushRef="#br0" timeOffset="8350.07">7951 6919 0,'-14'0'15,"-38"0"1,12 0-16,0 0 16,14 0-16,-14 0 0,14 0 0,-1 0 15,14 0-15,0 0 0,-40 0 0,26 0 0,14 0 16,-13 0-16,12 0 0,-12 0 0,13 0 0,-1 0 0,1-13 0,0 13 16,-13 0-16,12 0 0,1 0 0,-66-14 15,-40-12 16,0 26-15,92 0-16,14 0 0,-252-13 16,54 13 15,197 0-31,-12 0 0,0 0 0,12 0 0,-78 0 16,-67 0-1,-26-14 1,171 14-16,-12 0 0,0 0 0,12 0 0,-12-13 0,13 13 15,-40-13-15,-146-13 16,80 26 0,-92 0-1,184 0-15,1 0 16,12 0-16,-12 0 0,-14 0 0,-198 0 16,212 0-16,-1 0 15,14 0-15,-13 0 0,-80 0 0,92 0 0,-12 0 16,13 0-16,-14 0 0,-26 0 0,-66-14 15,14 1 1,-15 0 0,-91-14 15,79 1-15,118 26-16,-12 0 0,-1 0 0,-78 0 15,-54-13 1,132 13-16,1 0 0,13 0 0,-80 0 15,67 0-15,-120 0 16,-105 0 0,224 0-16,1 0 0,-1 0 0,1 0 0,-93-14 15,-119 14 1,198 0-16,27 0 0,-27 0 0,0 0 16,-65 0-16,78 0 0,-13 0 0,27 14 15,-13-14-15,12 0 0,-12 0 0,-40 13 0,-66-13 16,118 0-16,-52 0 15,-26 13 1,78-13 0</inkml:trace>
  <inkml:trace contextRef="#ctx0" brushRef="#br0" timeOffset="8530.94">1521 6707 0</inkml:trace>
  <inkml:trace contextRef="#ctx0" brushRef="#br0" timeOffset="12453.88">12965 6787 0,'0'0'16,"-146"0"-16,27 0 16,93 0-16,-14 0 0,27 0 0,-80 0 15,-66 0 1,146 0-16,0 0 16,-53 0-16,52 0 0,-52 0 15,13 0 1,40 0-16,0 0 0,-53 0 15,0 0 1,-1 0 0,1 0 15,53 0-31,0 0 0,-27 0 16,-26 0-1,53 0-15,0 0 0,-27 0 16,-13 0-1,13-14 1,-52 14 0,92-13-16,-14 13 15,1 0-15,-26-13 0,-54 0 16,80 13-16,-93-14 16,26 1-1,14 13 1,-13-13 15,66 13-31,0 0 0,-120-27 31,120 27-31,-53 0 16,66-13 0</inkml:trace>
  <inkml:trace contextRef="#ctx0" brushRef="#br0" timeOffset="16618.02">22013 6853 0,'-13'0'0,"0"0"16,-40 0 0,40 0-16,-1 0 0,-52 0 15,-39-27 1,78 27-16,-66-26 16,-52 13-1,92 13 1,0 0-16,27 0 0,-41 0 0,-290 13 15,331-13 1,-14 0-16,-13 0 0,27 0 0,-14 13 0,-79-13 0,-212 13 31,278-13-31,27 0 0,-14 0 0,1 0 0,12 0 0,-92 0 16,-238 0 0,132-13-1,66 0 1,146 13-16,-93-27 15,14 14 1,65 13-16,-105-13 16,-53 13-1,145 0-15,-106 0 16,-39-13 0,172 13-16,0 0 0,-40 0 15,26-14-15,-12 14 0,-54-13 16,80 13-16,-119-13 15,-80 0 17,146 13-32,-358 0 31,411 0-31,-13 0 0,12 0 0,-12 0 0,-40 0 16,39 0-16,14 0 0,0 0 0,0 0 0,-1 0 0,-25 0 15,26 0-15,-1 0 0,-65 0 16,13 0-1,39 0 1,14 0 0,-13 0 62,-67 0-63,80 0 1,-40 0-16,0 0 31,0 0-15,40 0-16,0 0 0,-40 0 16,-66 0-1,92 0-15,-118 13 16,-54 0-1,160-13-15,25 13 0,-12-13 0,-14 0 16,-52 0 0,52 0-1,0 0 1,27 0-16,0 0 0,-27 0 16,-26 0-1,53 0-15,-1 0 0,-52 0 16,53 0-16,-53 0 15,39 0 1</inkml:trace>
  <inkml:trace contextRef="#ctx0" brushRef="#br0" timeOffset="18633.27">7990 7845 0,'-79'0'31,"-93"13"-15,132-13-16,14 0 0,13 0 0,-133 0 16,-66 0-1,-39 0 1,211 0-16,1 0 0,12 0 0,-158-13 16,-93 13-1,239 0-15,-200 0 16,200 0-16,12 0 15,-12 0-15,-1 0 0,27 0 0,-27 0 0,14 0 0,-1 0 0,1 0 0,-14 0 16,-198 0 15,225 0-31,-14 0 0,14 0 0,-27 0 16,-39-13 0,52 13-1,-39 0 1,13 0-1,0 0 1,40 0-16,0 0 0,0 0 16,0 0-16,-1 0 0,1-14 0,-13 14 15,12 0 1,28 0 109,12 0-125</inkml:trace>
  <inkml:trace contextRef="#ctx0" brushRef="#br0" timeOffset="19853.24">13719 7990 0,'-199'-13'15,"160"13"-15,12-13 0,-66 0 16,-224-1 0,264 14-16,0 0 0,13 0 0,-12 0 0,-15 0 0,-118 0 15,-503 27 1,596-27-16,25 13 0,1-13 0,-53 13 0,-185 14 15,238-1-15,-437-12 16,437-14-16,-80 0 0,80 0 0,-53 0 16,80 0-16,-28 0 0,15 0 0,-1 0 0,-40-14 0,40 14 0,-119-26 15,-53 13 1,186 13-16,12 0 0,1 0 0,-1 0 16,-13 0-16,14 0 0,-40 0 0,-199-14 15,239 14-15,-1 0 16,1 0-16,-14 0 0,14-13 0,-67 13 0,-105-26 15,184 26-15,-12 0 16,0-14-16,12 14 0,-52 0 0,13-13 31,40 13 47,0 0-62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5-07-27T16:19:26.953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7699 6773 0,'-53'0'31,"27"0"-16,13 0-15,0-13 0,-1 13 0,1 0 0,0 0 16,-80 0 0,80 0-16,-66 0 15,-14-13 1,27 0 0,-53-1-1,0 14 1,-66-13 15,171 13-31,-12 0 0,-239 0 16,80 0 15,172 0-31,-119-13 16,105 13-16,1 0 0,-1-13 0,-52 13 15,-40-14 1,92 14-16,14 0 0,0 0 0,-53 0 15,-40 0 1,26 14 0,28-1-1,38-13-15,1 0 0,0 0 0,-14 13 16,-78-13 0,91 0-16,1 0 0,0 0 0,0 13 15,-40-13-15,-106 14 16,13-14-1,-12 26 1,144-26 0,-65 0-16,53 0 15,12 0-15,-38 0 16,38 0-16,1 0 0,-13 0 0,-27 0 16,-80 0-1,94 0-15,-67 0 16,-145 27-1,224-27-15,14 0 0,-27 0 0,-79 13 16,-40 0 0,133-13-16,13 0 0,-93 0 15,-66 0 1,159 0-16,-106 0 16,13 0-1,92 0-15,1 0 16,0 0-16,-27 0 0,27 0 0,-66 0 15,-14 0 1,80 0-16,-14 0 16,14 0-16,-79 0 0,-27 0 15,92 0 1,14 0-16,0 0 0,-27 0 16,0 0-1,14 0 1,-27 0-1,-13 0 1,52 0-16,-52-13 16,0 13-1,53 0-15,-27 0 16,27 0-16,-27 0 16,-52-13-1,26-1 1,-1 14-1,54 0-15,0 0 16,-27 0-16,-26 0 16,13-13-1,0 0 17,-13 0-17,-26-14 1,65 27-16,14 0 0,0 0 0,-14 0 0,1 0 15,-40-13 1,26 0 0,13 13-1,-12-14 1,-27 1 0,13 0-1,13 13 1,40-13-16,-40 0 15,14-40 79,26 13-78,0 27-16,0 0 0,0-27 15,0-13 1,0 40-16,13-40 16,0-27-1,-13 67-15,14-27 16,-14 27-16,13-13 16,0-14-1,0 14 1,0-1-16,-13 14 15,27 0-15,-27-1 16,26 1-16,-12-13 16,-1 26-16,-13-13 15,13 13-15,0-14 16,27 1 0,-40 0-16,13 13 0,27-13 15,39-14 1,-65 27-16,-1-13 0,26-13 15,67-1 1,-26 14 0,39 0-1,-13-1 1,26 14 0,-106 0-16,-12 0 0,12 0 0,-13 0 15,67 14-15,65-14 16,-132 0-16,1 0 0,-1 0 15,53 0-15,27 0 16,-80 0-16,53 0 16,0 0 15,-53 0-31,1 0 0,52 0 16,66 0-1,40 0 1,53 0-1,-212 0-15,14 0 0,-14 0 0,0 0 0,27 0 16,-27 0-16,0 0 0,27 0 0,39 0 16,14 0-1,-80 0-15,93 13 16,106 0 0,-133-13-16,-39 0 15,-14 0-15,80 13 0,-93-13 0,93 0 16,-80 0-16,93 0 0,-92 0 0,-1 0 15,93 0-15,-105 0 0,12 0 16,54 0-16,-54 0 0,-13 0 16,0 0-16,1 0 0,-1 0 0,40 0 0,-40 0 15,0 0-15,14 0 0,79 0 16,13-26 0,-106 26-16,0-13 0,14 13 0,-14 0 0,13 0 0,27-14 15,-26 14-15,-14 0 0,66-13 16,-66 0-16,1 13 0,-1 0 0,53-13 15,0 13 1,53-27 0,-106 27-16,120-13 15,26-13 1,-133 26-16,-13 0 0,0 0 0,67-14 16,-54 14-16,67 0 15,39 0 1,53-13-1,27 13 1,-199 0-16,14 0 16,-1 0-16,-13 0 0,14 0 0,-14 0 0,27 0 0,-27 0 0,13-13 15,1 13-15,-14 0 0,0 0 0,40 0 16,-39 0-16,12 0 0,40 0 0,-13 0 16,145 0-1,-171 0-15,26 0 0,-27 0 0,-12 0 0,65 13 16,40 0-1,-106-13-15,14 14 16,-14-14-16,13 0 16,41 0-1,-54 0-15,53 0 16,-53 0-16,80 13 16,-80-13-16,66 0 15,1 13 1,-41-13-1,-25 0 1,12 0 0,27 0 15,-13 0-15,26 0-1,-53 0-15,0 0 0,27-13 16,-14 13-16,27 0 15,0 0 1,-13 0 0,0 0-1,-27 0-15,0 0 0,14 0 16,-14 0-16,26 0 16,1 13-1,0 0 1,-14-13-1,1 0 1,-14 0 0,0 0-1,0 0 1,-13 13-16,27 1 47,-14-14-32,0 13 1,14 0 0,-14-13-1,0 0 1,27 13 15,0-13-15,-27 0-16,0 0 15,0 14 1,-13-1 0,40 13 15,-40-12-31,27-1 16,12 13-1,-26-13 1,1 1-1,-14 39 48,0-1-47,-14-52-16,14 14 0,0 12 15,-39 40 1,26-66-16,-27 53 15,27-53-15,-27 53 16,-13-13 0,40-40-1,-14 13 1,-12 0 15,25-13-31,14 14 16,-39-1-1,25 0 1,1-13 0,26 13 93,-13 0-93,-13 14 31,-53 39-32,40-53-15,12 14 0,-118 65 16,119-78-16,-40 25 0,13-12 0,14-14 0,13 13 15,-14-12-15,14-1 0,-14 0 0,1 0 0,13-13 0,-14 14 0,1-1 16,13-13-16,13 13 0,-14-13 0,1 13 0,-27 0 16,14-13-1,-14 14 1,14-1 0,13-13-1,-14 13 1,14-13-16,13 13 0,-13-13 15,-14 0 1,14 14-16,0-14 16,-27 26-1,27-26 1,-14 0 0,-39 13-1,66 1-15,-26-14 16,-14 0-1,14 13 1,-1-13 0,1 13-1,-27-13 1,13-13 0</inkml:trace>
  <inkml:trace contextRef="#ctx0" brushRef="#br0" timeOffset="13051.51">18150 7805 0,'-92'0'31,"39"0"-15,40 0-16,-1 0 0,-25 0 0,-14 0 15,40 0-15,-27 0 0,13 0 0,-105 0 16,92 0-16,-198 0 16,199 0-16,-1 0 0,14 0 0,-173 0 15,-65 13 1,250-13-16,-12 14 15,-1-14-15,-52 0 0,-27 0 16,-13-14 0,-40 1-1,146 0 1,-13 13-16,12 0 0,-25-13 0,12 13 0,14 0 0,-53 0 16,-212 0-1,252 0-15,-14 0 0,27 0 0,-27 0 0,14 0 0,-1 0 0,-39 0 16,-132 26-1,184-26-15,-12 0 0,-186 0 16,-26 0 0,0 0-1,198-13-15,14 13 0,-14 0 0,14 0 0,-1 0 0,-105 0 16,-80-13 0,186 13-16,13 0 0,-14 0 0,14 0 15,-14 0-15,-26 0 0,40 0 0,-132 0 16,131 0-16,-12-13 15,13 13-15,-14 0 0,14 0 0,-13 0 0,-1 0 0,14 0 0,-14 0 0,14 0 0,-13 0 16,-14 0-16,0 0 0,-237 0 16,263 0-1,-12 0-15,-93 0 16,13 0 0,-53 0-1,120-14-15,12 1 0,1 13 0,-1 0 0,-52 0 16,-159-26-1,211 26-15,-12 0 0,-200-14 16,226 14-16,-172-13 16,145 13-16,-13 0 0,27 0 0,-1 0 0,1 0 0,-14 0 15,-13 0-15,27 0 0,-172-13 16,-67-14 0,238 27-16,1 0 0,0 0 0,-120 0 15,-52-13 1,171 13-16,1 0 0,-1 0 15,-39 0-15,-27-13 16,-12 13 0,-14 0 15,92 0-31,14 0 0,0 0 0,-40 0 16,-27 0-1,27 0 1,14 0-1,12 0 1,-26 0 0,0 0-1,-13 26 1,53-26-16,0 0 0,-14 0 16,-39 14-1,53-14-15,-13 0 16,-14 13-16,27-13 0,-1 0 15,-12 13-15,-14-13 0,-66 13 16,40 1 0,27-14 15,25 0-15</inkml:trace>
  <inkml:trace contextRef="#ctx0" brushRef="#br0" timeOffset="18069.57">19698 7805 0,'13'0'47,"14"0"-32,26 0 1,26 0-1,14 0 1,39 0 0,-105 0-1,-14 0-15,66 0 0,27 0 16,0 27 15,-80-27-31,-12 0 0,65 13 16,66-13-1,-118 0-15,-14 0 0,14 0 0,25 0 0,54 0 16,106 0 0,-186 0-16,-12 0 0,144 13 15,1 0 1,-66-13 0,-40 14-1,-40-14-15,0 0 0,14 0 16,39 26-1,-66-13-15,26-13 16,-13 0-16,14 0 16,-14 13-1,0-13 17,1 0-32,12 0 15,14 0 1,-27 0-16,0 0 0,27 0 15,-27 0 1,-13 14 62,-53-14-62,27 0-16,12 0 15,-12 0-15,0 0 0,-1 0 0,-13 0 0,27 0 0,-185 0 16,39 13 0,133-13-1,12 0-15,-12 0 0,-27 13 0,-53-13 32,80 0-32,12 0 0,1 0 0,-53 0 15,-53 0 1,93 0-16,12-13 0,1 13 0,0 0 0,0-13 0,-40-1 15,-119 1 1,0-13 0,-13 13-1,171 13-15,1-14 0,-106 14 16,106 0-16,-67 0 16,14 0-1,13 0 1,0 0-1,1 0 1,12 0 0,-13-13 15,40 13-31,-14-13 0,-39 13 31,13-13-15,27-1-1,12 14 1,28 0 78,65 0-79,-66 0-15,1 0 16,12-13-16,-13 13 0,0 0 0,1 0 0,-1 0 0,13 0 0</inkml:trace>
  <inkml:trace contextRef="#ctx0" brushRef="#br0" timeOffset="18298.12">19870 7792 0,'146'0'16,"-120"0"-16,-198 0 0,596 0 16,-385 0-16,1 13 0,-14-13 0,27 0 0,106 27 15,-119-27-15,251 0 16,-252 0-16,1 0 0,0 0 0,-14 0 0,14 0 0,0 0 0,-1 0 15,-12 0-15,-1 0 0,159 0 16,-118 0 0,-41 0-1,-13 0 1</inkml:trace>
  <inkml:trace contextRef="#ctx0" brushRef="#br0" timeOffset="20397.95">6165 8903 0,'-66'-13'47,"-93"-27"-31,80 27-1,52 13-15,-66 0 0,-198-13 16,238 13-16,27 0 16,-14 0-16,1 0 0,12 0 0,-79 0 0,-185 0 31,252 0-31,25 0 0,-65 0 0,66 0 0,-67-13 16,-118-14-1,66 14 1,13-14-1,105 14-15,-65 13 16,-40 0 0,93 0-16,12 0 0,-65 0 15,66 0-15,-1 0 0,1 0 0,0 0 0,-13 0 0,12 0 16,-39 0-16,-66 0 16,13 13-1,93-13-15,-13 0 16,-1 0-16,-39 0 15,-26 14 1,78-14-16,1 0 16,0 0-16,-40 0 0,40 0 15,0 0-15,-54 0 16,-38 0 0,91 0-16,-52 0 15,53 0-15,-14 0 0,1 0 0,13 0 0,-14 0 16,14 0-16,0 0 0,0 0 0,-40 0 15,-53 13 1,93-13-16,-14 0 0,-26 0 16,40 0-16,0 0 0,-27 13 15,-13-13 1,0 0 0,-26 0-1,52 13-15,14-13 16,-13 0-16,-27 0 15,40 0-15,-1 0 16,-25 0-16,12 0 16,-12 0 15,25 0-31,1 0 16,-13 0-1,-1 0 1,1 0-1,-14 0 1,-26 14 0,13-14-1,-26 13 1,65-13-16,-12 0 16,-14 0-1,14 0 1,13 0-16,-1 0 15,1 0-15,0 0 16,-14 0-16,-39 0 16,-40-13 15,93 13-31,0 0 0,0 0 0,-40 0 16,26 0-1</inkml:trace>
  <inkml:trace contextRef="#ctx0" brushRef="#br0" timeOffset="20782.34">1032 8506 0,'0'-53'16,"0"106"-16,0-185 16,0 106-1,0 12-15,0-12 0,0-1 0,13-52 32,0 79-32,-13-26 0,0 12 0,14-12 15,-14-1 1,0 14-1,0-13 17,26 13-17,-26-14 1,13 14 0,0 0 15</inkml:trace>
  <inkml:trace contextRef="#ctx0" brushRef="#br0" timeOffset="21281.99">4167 7951 0,'13'0'16,"40"0"-1,13 0 1</inkml:trace>
  <inkml:trace contextRef="#ctx0" brushRef="#br0" timeOffset="23070.8">12766 8824 0,'-26'0'0,"12"0"0,-12 0 16,-14 13-16,-39-13 31,66 0-31,-1 0 0,1 0 0,0 0 0,0 0 0,0 0 0,-14 0 16,-105-13-1,105 0-15,14 13 0,-27 0 0,14-14 0,0 14 0,-14 0 16,-198 0-1,198-13-15,0 13 0,-26 0 0,26 0 0,14 0 16,-14 0-16,-39 0 0,39 0 0,-26 0 0,-185 13 16,224-13-16,-12 0 0,-1 0 0,-106 14 15,-105-14 1,53 0 0,12 0-1,173 0-15,0 0 0,0 0 0,-14 0 16,14 0-16,-40 0 0,-66 0 15,106-14-15,-14 14 0,1 0 16,-14 0-16,14 0 0,-1 0 0,14-13 0,-27 13 16,27 0-16,-13 0 0,-93 0 0,-67-13 31,160 13-31,13 0 0,-14 0 0,-65 0 0,-14 0 31,27 0-15,-1 0-1,-12 0 1,-14 0 0,79 0-16,1 0 0,13-13 0,-54 13 15,-52-14 1,93 14-16,-1 0 0,14 0 0,0 0 16,0 0-16,-1 0 0,-25 0 0,-27 0 15,52 0-15,-12 0 16,0 0-1,12 0 1,1 0 0,-13 0 31,12 0-32</inkml:trace>
  <inkml:trace contextRef="#ctx0" brushRef="#br0" timeOffset="27162.12">14023 9036 0,'0'-14'15,"13"14"16,0 0-15,1 0-16,-1 0 0,-13-13 0,26 13 16,-12 0-16,25 0 15,-26 0-15,40-13 0,-39 13 0,210-13 32,15-1-17,-213 14-15,199-26 16,13-1-1,-211 27-15,-1 0 0,199-13 16,-212 13-16,225 0 16,-13 0-1,-198 0-15,39 0 0,-53 13 0,13-13 16,41 14-16,105-14 16,0 0-1,-14 0 1,54-27-1,-186 27-15,1 0 16,26 0-16,-40 0 0,53 0 0,80 0 16,-133 0-1,27 0-15,-27 0 0,27 0 0,-27 0 16,93 0 0,52 0-1,-131 0-15,-1 0 0,-13 0 0,27 0 0,-27 0 0,67 0 16,79-13-1,-133 0-15,0 13 0,1 0 0,26-13 16,-27 13-16,-12 0 0,-1 0 0,79 0 16,-78 0-16,-1-14 0,13 14 0,-13 0 15,1 0-15,52-13 16,0 0 0,27 13-1,26 0 1,-106 0-16,0 0 0,53 0 15,-13 0 1,-40 0-16,40 0 16,40 0-1,-80 0 1,0 0-16,14 0 0,65 0 0,94 0 31,-160 0-31,54 0 16,-67 0-16,40 13 15,39-13 1,-79 0-16,54 0 16,78 0-1,-132 0-15,146 13 16,-40 1 0,-106-14-16,1 0 0,25 0 15,-25 0-15,12 0 16,40 0-1,0 0 1,53 0 0,-92 0-1,39 0-15,-13 0 32,-27 0-17,54 0 1,-67 0-16,80 0 15,-1 0 1,-79 0-16,1 0 0,-1 0 16,0 0-1,53 0 32,40 0-31,-93 0-16,40 0 15,-40 0 1</inkml:trace>
  <inkml:trace contextRef="#ctx0" brushRef="#br0" timeOffset="28868.17">5001 10134 0,'-27'0'0,"54"0"0,-94 0 15,54 0-15,0 0 0,0 0 0,-67 0 16,-105 0 0,132 0-16,14 0 0,-160 0 15,-277 0 1,251 13 0,146 0-16,-1-13 0,-52 13 0,-463 53 15,105-39 1,437-27-16,14 13 0,-14-13 0,-199 0 15,213 0-15,-1 0 0,27 0 16,-27 0-16,-92 0 0,-40 0 16,145 0-16,1 0 15,-1 0-15,-39 0 16,53 0-16,0 0 0,0 0 0,-40 0 16,26 0-1,14 0-15,0 0 0,-53 0 31,52 0-15</inkml:trace>
  <inkml:trace contextRef="#ctx0" brushRef="#br0" timeOffset="30398.76">11311 10014 0,'-40'0'0,"80"0"0,-212 0 32,159-13-32,-1 13 0,-12 0 0,13 0 0,0 0 0,-1-13 0,-12 13 0,13 0 15,-40-26-15,-93 12 16,133 1-16,-13 13 0,-14 0 0,-119-13 15,-291 13 1,384 0-16,-397 26 16,-13-12-1,105-14 1,332 0-16,26 0 0,-133 13 16,120-13-16,12 0 0,-12 0 0,-27 0 15,40 0-15,-14 0 16,14 0 46,-40 0-46,40 0-16,0 0 31,-1 0-15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5-07-27T16:26:13.676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6006 5133 0,'-212'-27'16,"186"27"-16,-14 0 0,318 27 0,-781-67 16,464 40-16,-28 0 15,41 0-15,13 0 0,-93-13 0,-26 13 32,39-13-17,40 13 1,40 0-16,0 0 0,-1-13 15,1 13 1,225 0 47,92 0-48,-251 0-15,0 0 16,0 0-16,53 0 0,-53 0 0,0 0 0,-14 0 0,27 0 0,40 0 15,-66 0-15,0 0 0,-1 0 0,27 0 0,80 0 16,-106 0 0,-173-27 124,-105 14-124,185 13-16,14 0 0,-14 0 0,26 0 0,-26 0 16,-79 0-16,-238 0 15,330 0-15,-145-13 16,158 13-16,-26 0 15,-13 0-15,53-14 0,-13 14 0,-1 0 0,-52 0 16,39-13 0,27 13-1,79-13 63,132 13-62,-158 0-16,-13 0 0,52 0 0,-53 0 0,27 0 0,27 0 16,-54 0-16,292 13 15,-80-13 1,-199 0-16,1 0 0,-27 0 16,14 0-16,26 0 0,-27 0 0,1 0 15,-14 0-15,0 0 0,-119 0 63,53 0-48</inkml:trace>
  <inkml:trace contextRef="#ctx0" brushRef="#br0" timeOffset="1834.3">8070 5146 0,'-13'0'31,"26"0"-31,265 0 62,-14 0-46,-211 0-16,53 0 0,-53 0 0,13 0 0,-13 0 16,79 0-16,450 27 15,-132-27 1,-212 0 0,-211 0-16,-1 0 0,14 0 15,-1 0 1,-25 0-16,25 0 15,80 0 1,-92 0-16,118-27 16,-118 27-16,13 0 15,-14-13-15,1 13 0,-1 0 0,14 0 0,-14 0 0,1 0 0,12 0 0,-26 0 16,173 0 0,-160 0-16,54 0 15,25 0 1,-91 0-16,-1 0 0,0 0 0,0 0 0,1 0 0,-1-13 0,13 13 0,27 0 15,93-40 1,-120 40-16,-13-13 0,146-27 16,79-26-1,-211 66-15,-1 0 0,-13-13 0,14-1 0,-1 14 16,27-13-16,13 0 16,-52 13-16,-1 0 0,26-13 15,1 13 1,13 0-1,13 0 1,40 0 0,-13 0 15,26 0-15,0 0-1,0 0 1,-106 0-16,27 0 15,-27 0 1,-53 0 62,-132 26-62,133-26-16,-305 40 15,291-40-15,0 0 0,13 13 16,-277 0-16,-93 14 16,370-27-1,-278 13-15,265-13 16,-291 27 0,53-1-1,265-26-15,13 0 0,-14 0 0,1 0 0,-40 0 16,-106 0-1,158 0-15,-78 0 16,65 0-16,14-13 0,0 13 0,0 0 0,-40 0 16,-40 0-1,27 0 1,0 0 0,39 0-16,14 0 0,-13 0 0,13 0 15,-27 0-15,-132 0 16,0-27-1,0 27 1,159 0 0,-80 0-16,67 0 0,12 0 15,-65 0-15,53 0 16,12 0-16,-12 0 0,13 0 0,-1 0 0,-52 0 16,-79 0-1,118 14-15,1-14 0,13 0 0,-80 0 16,80 13-16,-106-13 15,53 0 1,26 0 0,-13 0-1,-13 0 1,26 0 0,27 0-1,-14 0 63,-12 0-62,12 0 15</inkml:trace>
  <inkml:trace contextRef="#ctx0" brushRef="#br0" timeOffset="5317.86">4882 6985 0,'-14'0'15,"1"0"-15,13 13 0,-13-13 0,0 0 0,-1 13 0,-25-13 16,-279 27 0,292-27-1,-14 0-15,0 0 0,14 0 0,-1 0 0,1 0 0,13 0 0,-186 0 32,1 0-17,-14-27 1,186 27-16,-186-13 15,-92-26 1,277 39-16,-12 0 0,-120-14 16,146 14-16,-14 0 0,1 0 0,-40 0 15,0 0 1,39 0 0,-13 0-1,27 0-15,0 0 0,-14 0 16,-12 0-1,92 0 173,145 14-172,-171-14-16,-1 0 0,53 0 15,-65 0-15,39 13 0,-14-13 0,1 0 0,13 0 0,-13 0 0,12 0 0,68 0 16,-81 0-16,14 0 0,0 0 0,40 0 0,26 26 15,-66-26-15,-14 0 0,1 0 0,13 0 0,0 0 0,-27 0 0,27 0 16,-13 0-16,0 0 0,-14 0 0,14 0 0,-1 0 0,-25 0 0,25 0 0,-25 0 16,25 0-16,-12 0 0,-14 0 0,13 0 0,-12 0 0,12 0 0,80 0 15,-93 0 1,-13 13-16,40-13 0,-14 14 31,-12-14 16,12 0-31,-13 0-16,14 13 15,39 13 1,-13 1 0,0-27-1,-40 0-15,13 0 16,-39 0 78,-13 0-63</inkml:trace>
  <inkml:trace contextRef="#ctx0" brushRef="#br0" timeOffset="6726.01">10186 7197 0,'-13'0'0,"0"0"0,0 0 15,0 0-15,-1 13 0,-25-13 16,25 0-16,1 0 0,0 0 0,-40 0 15,-106 13 1,133-13-16,-27 0 0,13 13 0,-13-13 16,14 0-16,12 0 0,-26 0 0,0 14 0,-53-14 0,40 0 15,13 0-15,27 13 0,-27-13 0,0 0 0,27 0 0,-27 0 0,-185 0 16,198 0-16,-211 0 16,211 0-16,0 0 0,27 0 0,-40 0 15,-13 0-15,-93 0 16,146 0-16,-53 0 15,26 0 1,-26 0 0,-40-13-1,93 13 1,0 0-16,-1 0 0,-38-14 0,12 14 0,-159-26 31,186 26-31,-13-13 0,-1 13 0,-12-14 0,-28 1 16,-91 0-1,144 13-15,14-13 0,-92 0 16,26-1 0,39 14-16,-52 0 15,-53 0 1,105 0-16,1 0 0,-107-13 16,-25 0-1,52 13 1,93 0-16,-80 0 15,-13 0 1,93 0-16,0 0 0,-80 26 16,93-12-16,-13-14 15,-40 0-15,13 0 16,1 13 15,25-13-31,-25 0 16,-28 0-1,28 0 1,12 0 0,14 0-16,0 0 15,0 0-15,-1 0 32</inkml:trace>
  <inkml:trace contextRef="#ctx0" brushRef="#br0" timeOffset="8400.45">16470 6985 0,'-13'0'15,"-106"26"1,-13-12 0,-80 12-1,-66 14 1,-224-14 15,449-26-31,13 0 0,-26 0 0,13 0 0,-93 0 16,107 0-16,-226 0 15,-13 0 1,199 14 0,52-14-1,1 0 1,-40 0 0,53 0-16,-1 0 0,-12 0 15,-1 0-15,14 0 0,0 0 0,0 0 0,0 0 0,-14 0 0,-13 0 16,27 0-16,-27 0 0,27 0 0,-13 0 0,-14 0 15,27 0-15,-80 0 16,40 0 0,0 13-1,-13-13 1,-26 0 15,-1 13-15,80-13-16,0 0 0,-14 0 0,14 0 0,0 0 15,-27 0-15,0 0 16,27 0-16,-13 0 16,-27 0-1,13 13 1,-13 0 0,40-13-1,26 0 188,0 0-187,-13-13-16,40 13 0</inkml:trace>
  <inkml:trace contextRef="#ctx0" brushRef="#br0" timeOffset="10441.96">19487 7131 0,'0'0'0,"-14"13"0,-105 0 16,106 0-16,-13 0 0,-1-13 0,1 0 15,12 0-15,-65 14 0,66-14 0,-358 26 16,1-26-1,0-26 1,171 26 0,54 0-1,131 0 1,1 0-16,-27 0 0,27 0 0,0 0 0,0 0 16,-27 0-1,27 0-15,0-14 16,-14 14-1,-13-13 1,1 13 0,26 0-16,-14 0 15,106 0 63,252-39-62,-304 25 0,383-12-16,-344 26 0,370-13 15,-383 13 1,14 0-16,224 0 0,-93 0 31,-92 26-15,-93-26-16,80 13 15,26 1 1,-106-14-16,66 0 16,-65 0-16,-1 0 15,-13 13 17,-27 0-1,1 13-16,13-26-15,-93 27 16,-106-1 0,173-26-16,12 0 15,-251 14-15,239-14 16,-1 0-16,-13 0 0,0 0 0,13 0 0,-13 0 0,-39 0 0,-226 0 31,279 13-31,-41-13 0,41 13 0,-1-13 0,13 0 0,-12 13 0,-1-13 0,-26 13 16,-172 1-1,92-1 1,80-13 0,331 0 93,184 40-93,-356-27-16,-27-13 0,768 40 15,-358-27 1,-450-13 0,93 0-1,-277 13 79,-160-39-78,265 26-16,14-14 0,-41 1 15,-92-13-15,106 26 0,13-14 0,-66 1 0,66 0 0,13 13 16,-65-13-16,65 13 0,0 0 0,1 0 0,-1 0 0,13-14 0,-52 14 15,66 0-15,-53 0 0,-93-13 16,146 13-16,0 0 0,-40 0 16,-14 0-1,54 0 1,0 0-16,39 0 78,41 0-62,-54 0-16,0 0 0,40 0 15,-13 0 1</inkml:trace>
  <inkml:trace contextRef="#ctx0" brushRef="#br0" timeOffset="13475.69">2117 8176 0,'-133'0'16,"266"0"-16,-385 0 16,239 0-16,0 0 15,0 0-15,-1 0 0,-12 0 0,-27-14 32,13 1-17,-26 0 1,53 0-16,0 13 0,-27-27 15,-13 14 1,40 0 0</inkml:trace>
  <inkml:trace contextRef="#ctx0" brushRef="#br0" timeOffset="14845.03">4776 8109 0,'-14'14'16,"28"-28"-16,-133 41 15,92-27-15,1 0 0,-1 0 0,14 0 16,0 0-16,-119 13 16,105-13-16,-105 0 15,-106 13 1,211-13-16,-12 0 0,12 0 0,1 0 0,-14 0 16,0 0-16,-26 0 0,26 0 0,1 0 0,-1 0 0,-39-13 15,52 13-15,-79-13 0,67 13 0,-1 0 0,0 0 0,-39-13 16,26 13-16,13 0 0,-52-14 0,-146 1 15,132 13 1,66 0 0,14 0 124,26-13-77,-14 13-32,28 0 188,52 0-204,-53 0-15,13 0 0,1 0 16,-14 0-16,14 0 0,-1 0 16,212 13-1,-211 0 1,-14-13-16,13 0 0,1 0 0,26 0 0,0 0 31</inkml:trace>
  <inkml:trace contextRef="#ctx0" brushRef="#br0" timeOffset="20350.24">16325 8189 0,'-13'0'0,"-80"13"16,-13 0-1,-39 1 1,-41 12 0,173-26-16,-27 0 0,-145 26 15,146-26-15,12 0 0,-65 14 16,39-1-16,-27 0 0,27 0 0,0-13 0,0 14 0,-13-14 0,-26 0 15,39 13-15,-132 27 0,105-40 0,14 0 16,0 13-16,0-13 0,13 0 0,-172 13 0,-397-26 16,199-40-1,238 26 17,171 14-32,-25 13 15,26 0 1,-1 0-1,1 0-15,-13 0 16,-14 0 0,13 0-1,14 0 1,0 0 0,0 0-1,0 0-15,-14 0 16,14 0-1,0 0-15,-14 0 16,1 0 0,-1 0-1,-26-13 17,0 13-17,0 0 1,40 0-16,0-13 0,-27 13 15,27 0-15,-13 0 16,12 0-16,1 0 16,0 0-1,-13 0 1,-1 0 0,14 0-16,-14-14 15,-12 14 1,-1-13-1,0 0 1,1 13 0,-1-13-1,27 13 1</inkml:trace>
  <inkml:trace contextRef="#ctx0" brushRef="#br0" timeOffset="21459.65">20267 8321 0,'-106'0'16,"212"0"-16,-225 0 0,106-13 15,0 13-15,-1 0 0,-12-13 0,13 13 0,-40-14 16,-132 1-1,158 0-15,-52 13 0,52 0 0,1-13 0,-67 13 16,-185-27 0,-13-12-1,93 12 1,171 27-16,14 0 0,-13-13 0,-1 13 16,14 0-16,-40-13 15,40 13 1,-14 0 15,-12 0-15,-1 0-1,14 0 1,-1 0 15</inkml:trace>
  <inkml:trace contextRef="#ctx0" brushRef="#br0" timeOffset="27680.5">4498 9313 0,'-13'0'0,"-1"0"0,1 0 0,0 0 0,-13 0 0,-14 0 16,-92 14 0,-120-14-1,226 0-15,-14 0 0,0 0 0,14 0 0,-133 13 16,133-13-16,-212 13 16,198-13-16,-225 0 15,14 26 1,211-26-16,-13 0 15,27 0-15,-27 14 0,0-14 0,27 0 0,-1 13 0,-26-13 16,27 0-16,13 0 0,-1 13 0,-105 0 16,93-13-1,-14 0-15,-26 0 32,13 0-17,40 0-15,-14 0 0,14 0 16,0 0-16,0 0 0,-1 0 0,-12 0 0,13 0 15,-53 0 1,52 0-16,-12 0 16,13 0-1,-1 0-15,1 0 0,-13-13 32,13 13-17,-1 0-15,1 0 16,-13 0 234</inkml:trace>
  <inkml:trace contextRef="#ctx0" brushRef="#br0" timeOffset="38861.46">5331 11258 0,'-13'0'0,"-27"0"16,-39 0-1,66 0-15,0 0 16,-1-13-16,-12 13 0,-27 0 15,13 0 1,14 0 0,-27 0-1,26 0 1,1 0 15,-14 0-15,-13-13-1,40 13-15,0 0 0,0 0 0,-14 0 0,1 0 16,-80-27 0,80 27-16,-107-13 15,-118 13 1,211 0-16,14 0 0,-1 0 0,-79 0 16,93 0-16,-26 0 0,12 0 0,14 0 0,-27 0 15,-26-13-15,53 13 0,-14 0 0,1 0 0,13 0 0,-14 0 16,14 0-16,-27-14 0,27 14 0,-13 0 0,12 0 0,-12 0 15,13 0-15,-54 0 0,54 0 0,-66-13 16,-40 0 0,106 13-1,-40 0-15,39 0 0,-38-13 16,38 13 0,1 0-16,-27 0 15,-26 0 1,13 0-1,-26 0 1,66 0-16,-1 0 0,-25 0 16,-27-14-1,52 14-15,1 0 0,0 0 0,-13 0 16,-27 0 0,-14 0-1,1 0 1,-26 0-1,78 0-15,1 0 0,0 0 16,-40 0-16,-40 0 16,80 0-1,-13 14-15,13-14 0,-1 0 0,1 0 0,-13 0 0,-40 0 16,39 0 0,14 0-16,-67 0 15,1 0 1,39 0-1,1 0 1,12 0 0,-12 0-1,-28 0 1,54 0-16,0 0 0,0 0 0,-27 0 16,27 0-16,-27 0 15,-13 0 1,40 0-1,0 0 1,0 0 0</inkml:trace>
  <inkml:trace contextRef="#ctx0" brushRef="#br0" timeOffset="41111.83">8969 11351 0,'-211'-40'15,"171"40"-15,-185-27 16,185 27-16,-171-13 16,118 13-16,67 0 0,-14 0 15,0 0-15,14 0 0,-27 0 0,13 0 0,14 0 0,-14 0 0,0 0 0,-12 0 16,38 0-16,-25 0 0,-14 0 0,0 0 0,-185 0 15,-106 0 1,317 0-16,-26 0 16,14 0-16,-14 0 0,26 0 0,-26 0 0,-39 0 0,-226 0 15,279-13 1,25 13-16,1 0 0,0 0 0,-27 0 0,-13-13 31,40 13-15,0 0-1,-14 0 1,1 0 0,13 0-1,-1 0 1,1 0 15</inkml:trace>
  <inkml:trace contextRef="#ctx0" brushRef="#br0" timeOffset="76482.49">15425 11271 0,'0'0'0,"-13"0"31,0 0 0,-53 0-15,26 0-16,27 0 0,-14 0 0,-12 0 15,-94 13 1,107-13-16,-1 0 0,-118 0 16,-80 0-1,185 0-15,1 0 0,25 0 16,-39 0-16,14 0 0,-14-13 0,13 13 0,-238-13 15,252 13-15,-212 0 16,211 0-16,-184 0 16,184 0-16,-158 13 15,158-13 1,1 0-16,0 0 0,12 0 0,1 0 0,-13 13 0,-1-13 16,14 0-16,0 0 0,-1 0 0,1 0 0,-40 0 15,40 14 1,0-14-16,0 0 0,-27 0 15,-53 0 1,67 0-16,13 0 0,-40 0 16,-106 26-1,146-26-15,-80 13 16,1-13 0,-1 0-1,14 0 1,65 0-16,-12 0 15,-14 0-15,27 0 0,0 0 16,-53 0-16,52 0 0,-12 0 16,-27 0-16,40 0 0,0 0 15,-1 0-15,1 0 0,0 0 0,-14 0 0,-39 0 16,-13 0 15,66 0-31,-1 0 0,-25 0 16,12 0-1,14 0-15,-13 0 63,-27 0-47,39 0-1,14-13 16,-52 0-15,-1-14 0,-14 1-1,41 13 1,26-14 46,0 1-46,0 13-16,0-1 0,0 1 0,0 0 16,0-14-16,0 14 0,0-13 0,0 13 15,0-1-15,0-25 0,26-41 16,-26 54-16,14 26 0,-14-13 0,0-1 0,0 1 0,0 0 16,13-14-16,13-78 15,-12 105-15,-1-53 16,-13 39-16,13-12 15,14-14 1,-27 14 0,26-1-1,-26 14 17,26-13-1,-12-1-16,39-12 1,26-1 0,14-13-1,-80 53-15,66-40 16,-52 40-16,52-39 16,0 39-1,-65 0-15,52 0 16,26 0-1,1 0 1,-80 0-16,67 0 16,-28 13-1,28 13 17,184 27-1,-25 0-16,-226-53-15,159 53 16,-146-53-16,-13 13 0,14-13 0,13 13 0,-27-13 0,40 14 16,105 25-1,-144-39-15,118 27 16,-119-27-16,172 13 16,-145-13-16,-13 0 0,-14 0 0,132 0 15,-118 0-15,184 13 16,-197-13-16,12 0 0,-13 0 0,27 0 15,-13 0-15,39 0 0,26-13 16,-26 0 0,-13-27-1,0 40 1,-40 0 15,1-13-15,12 13-1,1-13 1,-14 13-16,40-14 16,-14 1-1,-25 13 1,-1 0 31,0 0-32,27 13 1,-14 27 0,-12-40-16,-14 13 15,13-13-15,-13 14 0,26 25 16,-13-12 15,-13-14-31,0 0 0,27 14 0,-27 26 31,0-40-31,0 40 16,0 0 0,0-40-16,0 13 15,-13 27 1,-1 0 0,1 13-1,0-52-15,13-1 0,-26 13 16,-14 40-1,27-52-15,-40 39 16,13-27 0,14-26-1,26 13 1,-14-13 0,14 13 15</inkml:trace>
  <inkml:trace contextRef="#ctx0" brushRef="#br0" timeOffset="118675.45">5265 12409 0,'-13'0'0,"26"0"0,-132 13 16,106-13-16,0 0 0,-1 0 15,-38 0-15,-68 0 16,94 0-16,13 0 16,0 0-16,-14 13 0,14-13 0,-14 0 0,14 0 0,-40 0 15,-383 40 16,409-40-31,1 0 0,-1 0 0,-12 0 0,25 0 0,-25 0 0,26 0 16,-14 0-16,-26 13 0,27-13 0,-1 0 0,14 0 0,-53 0 16,-119 0-1,171 14-15,-25-14 0,25 0 0,1 0 0,0 0 16,-27 0-16,-79 0 16,93 0-16,13 0 0,-1 0 0,1 0 0,0 0 15,-53 0-15,-67 0 16,120 0-16,0 0 0,0 0 0,0 0 15,-1 0-15,-12 0 0,13 0 0,-14 0 0,-79 0 16,93 0-16,0 0 0,-80 0 16,1 0-1,78 0-15,1 0 16,-66 0-16,13 0 16,-14 0 15,-12-14-16,-14 1 1,79 13-16,1 0 0,13 0 0,-67-13 16,-52 0-1,106-1-15,-67 1 16,40 13 0,0 0-1,0 0 1,40-13-16,0 13 0,0 0 15,-1 0-15,-25-13 0,-54-1 16,14 14 0,13 0-1,26 0 1,27 0-16,-27 0 16,0 0-1,-13 0 16,14 0-15,12 0 0,27-105 187,-13 12-188,13 67-15,-13-14 0,13 27 0,0-1 16,-27-78 0,27 79-16,0-1 0,0 1 0,0 0 0,0 0 0,-13-14 15,0-52 1,0 52 0,13 1-1,0 13-15,0-14 16,0-12-1,0-14 1,0-13 0,0-14-1,0 1 1,0 52 0,0 14-1,13 0 48,26 13-48,-25-13-15,52-14 16,53 27 0,-93 0-16,-12 0 0,-1 0 0,0-13 0,0 13 0,53 0 15,53 0 1,-92 0-16,-14 0 0,93 0 15,-80-13-15,1 13 0,132-14 16,-146 14 0,13-13-16,27 13 0,-39 0 0,12 0 0,0 0 15,-12 0-15,12 0 0,-13 0 0,1 0 0,12 0 0,-13 0 0,172 0 16,-185-13 0,27 13-16,-14 0 0,53 0 0,40 0 15,-93 0 1,40-13-1,0 13 1,0 0 0,66 13-1,0 27 1,-13-27 0,-79-13-16,-14 0 0,0 13 0,0-13 15,0 0-15,1 0 0,-14 13 0,39-13 16,-25 0-16,25 0 15,80 14 1,-92-14-16,118 13 16,-131-13-1,12 0-15,0 0 0,80 0 0,-92 0 16,78 13 0,-79-13-16,1 0 0,-1 0 0,93 0 15,-27 0 16,0 0-15,1 0 0,-14 0-1,0 0 1,0 0 0,27 0-1,-80 0-15,0 0 0,1 0 0,12 0 16,-13 0-16,0 0 0,1 0 0,12 0 15,-13 0-15,14 0 0,79 0 16,-40 0 0,-27 0-1,14 0 1,-13 0 0,0 13-1,-1 1 16,-25-14-31,12 0 16,-13 0 0,14 0-1,13 0 1,12 0 0,28 0-1,-67 0-15,0 0 0,0 0 16,1 0-16,-1 0 0,53 0 15,-39 0 1,-1 0 0,14-14-1,-14 14 1,14 0 0,-27 0 30,0 0-30,27 0 0,0 0-1,-14 0 1,-13 0 0,1 14-1,-14 12 1,0 14-1,0 26 1,0-53-16,0 0 0,0 1 0,0 25 16,0 41-1,0-67 1,-27 53-16,27-53 16,0 0-16,0 27 0,-26 26 31,12-39-16,-12 26 1,13-53-16,13 13 0,-13-13 0,-1 26 16,14-12-16,-13 12 15,-13 0 1,12 14 0,1-13-1,0 12 1,-14 1-1,14-27-15,-13 27 16,26 0 0,-13-40-1,-14 13 1,1 13 0,-14 14 15,0-14-16,14 1 1,-1-14 0,1 0-1,13-13 1,-1 0 0,1 0-1,13 14 1,-13-14-1,-13 13 1,-1-13 0,14 0-1</inkml:trace>
  <inkml:trace contextRef="#ctx0" brushRef="#br0" timeOffset="120878.99">8123 12369 0,'106'40'0,"-54"-27"0,1-13 0,-26 0 0,13 0 16,52 0-16,-65 0 0,12 0 0,252-13 15,-251 13-15,0 0 0,13 0 0,0-13 0,66-1 16,-93 14-16,93-13 0,185 0 16,-264 13-16,0 0 0,-27 0 0,132 0 15,-131 0-15,25 0 16,-105 0 78,-145 26-79,171-26-15,-39 14 0,39-14 16,0 0-16,-13 0 0,0 0 0,0 0 0,14 0 0,-27 0 0,-53 0 15,-450-27 1,489 27-16,14 0 0,0-13 0,-13 0 0,39 13 0,-39-13 0,-14-1 16,-251-12-1,318 26 1,26-13 46,172 13-46,-120 13-16,54 0 16,-40-13-16,239 40 0,409 39 15,-648-66-15,516 54 16,-357-28 15,-212-39-31,-13 13 16,-13 14 31,-225-14-16,212-13-31,-1 0 0,-13 0 16,1 0-16,12 0 0,-12 0 0,-54 0 0,-92-26 15,119 26-15,26 0 0,0 0 0,1 0 0,12 0 16,1 0-16,-40 0 0,26 0 0,13 0 0,-131 0 15,131 0-15,14 0 0,-93 0 16,80 0 0,145 13 31,238 40-16,-291-40-31,331 14 15,-146-14 1,-237-13-16,-1 0 0,0 0 0,-238 0 47,0 0-31,172 0-16,14 0 0,-411 26 15,-212 14 1,596-40-16,0 0 0,0 0 0,0 0 15,-14 0-15,-65 0 0,-93 0 16,251 0 47,199-13-48,-186 13-15,53-14 16,-65 14-16,25 0 0,1-13 0,13 13 0,-13-13 0,-14 13 0,14 0 15,-27 0-15,-13-13 0,26 13 0</inkml:trace>
  <inkml:trace contextRef="#ctx0" brushRef="#br0" timeOffset="122331.2">12621 12541 0,'-344'-39'15,"688"78"-15,-953-78 16,543 39-16,0 0 0,-14 0 0,14 0 0,-278 0 16,-502 39-1,211-39 1,145-13 0,173-13-1,317 12-15,-14 14 0,1 0 16,0 0-16,0-13 0,0 13 0,-14 0 15,1-13 1,65 13 93,160-53-93,-160 53-16,41-13 0,-41-1 0,133-12 16,-119 13-16,-13 0 0,264-27 15,40 27 1,-79 13 0,92 0-1,-106-14 1,-224 14-16,-1 0 0,1 0 0,-1 0 0,-13 0 15,54 0-15,-41 0 16,-52 27 109,-107-14-109,107-13-16,-1 13 0,1-13 0,-14 0 0,1 14 0,-1-14 0,-106 0 15,-330 0 1,410 0-16,-371 0 16,371 0-16,13 0 0,-13 0 0,13 0 0,-211 26 15,211-26-15,0 0 0,13 13 0,-185-13 16,14 13-1,197-13-15,1 0 0,-27 0 16,54 0 62,-1 0-62,13 0-16,-12 0 0,-1 0 0,0 0 0,14-13 15,78 0-15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5-07-27T16:28:45.961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17145 2553 0,'-13'0'0,"-27"0"31,-53 0-15,-92 0 0,-198-13-1,330 13-15,26-13 0,-26 13 0,0 0 0,-158 0 16,-186 0-1,344 0-15,-357 0 16,344 0-16,-239 0 16,-118-13-1,370 13-15,13 0 0,1 0 16,-1 0-16,-132-14 0,-145 1 16,92 0-1,-40-14 16,225 27-31,27 0 0,-26 0 0,-107-13 16,-92 13 0,211 0-16,-158-13 15,-13-14 1,13 1 0,26 13-1,146 0-15,-14 13 0,1-14 0,-93 1 16,-93-13-1,-39 26 1,224 0-16,-52 0 16,52 0-16,14 0 0,-13 0 0,-1 0 0,-79 0 15,-13 0 1,93 0 0,13 0-16,-1 0 0,1 0 0,-13 0 0,-1 0 0,14 0 0,-13 0 15,12 0-15,-52 0 0,53 0 0,-27 0 0,-13 0 0,-277 0 31,277 0-31,-305 0 16,54 0 0,66 0-1,225 0-15,-27 0 0,14 0 0,-107 0 16,107 0-16,-186 0 16,186 0-16,-1 0 0,-12 0 0,12 13 0,-12-13 15,-81 0-15,81 0 0,-279 0 16,-52-40-1,-146-13 1,476 53-16,-13 0 16,-145-26-16,-53 13 15,52 13 1,186 0-16,0 0 16,-14-14-16,14 14 0,-13 0 0,-27 0 0,39 0 0,-12 0 0,-146-13 31,145 0-31,1 13 0,-120 0 0,120 0 15,-14 0-15,14-13 0,-14 13 0,-52-14 16,-147 14 0,1-13-1,199 13-15,-199 0 16,39 0 0,173 0-16,-1 0 0,-13 0 0,-12 13 15,-54-13 1,40 0-1,26 0 1,27 0-16,-1 0 16,-25 0-16,-27 0 15,-1 14 1,-12-1 0,53-13-1,12 0 16</inkml:trace>
  <inkml:trace contextRef="#ctx0" brushRef="#br0" timeOffset="4346.66">7713 5556 0,'-14'0'15,"28"0"-15,-120 0 16,53 0 0,-27 0-1,54 0 1,-27 0 0,40 0-16,-27 0 15,-66 0 1,80 0-16,-80 0 15,27 0 1,65 0-16,-12 0 0,13 0 16,-14 0-16,1-13 0,13 13 0,-93 0 15,-40 0 1,120 0-16,-1 0 16,14 0-16,-132-13 0,131 13 15,-184-13-15,-14 13 16,14 13 15,171-13-31,-52 0 16,39 0-1,14 0 1,-54 0 0,80 13-16,-26-13 0,13 0 0,0 0 15,-1 0-15,1 13 0,0-13 0,0 0 0,-1 13 0,1-13 0,0 0 0,-14 0 16,1 0-16,13 0 0,-53 27 15,0-27 1,-14 13 0,-52 14-1,13-27 1,92 0-16,1 0 16,-80 0-16,-13 13 15,0 0 16,106-13-31,-14 0 0,-39 0 16,-79 13 0,-14 1-1,53-14 1,93 0-16,-14 0 0,1 0 0,-27 0 16,-40 0-1,80 0-15,0 0 0,-53 0 16,26 0-1,27 0-15,-40 0 16,-13 0 0,39 0-16,-52 0 15,-67 0 1,120 0 0,-80 0-16,-13 0 15,0 0 16,106 13-31,-1-13 0,-78 0 16,-40 0 0,105 0-16,1 0 0,-54 0 15,-39 0 1,106 0-16,0 0 0,-67 0 16,54 0-1,13 0 32,-40 0-31,26-13-1,1 13 1,13-14 46,-1 14-46,1-13-16,0 0 16,-13-27-1,-14 14 1,0-14 0,14 14-1,-14-27 1,27 53-16,13-14 0,-13 1 15,-14 0 1,1-14 0,-14 14-1,27-13 1,-27 13 0,27-1-1,-14 1 16,14 0-15,0 0 0,0-1-16,-14-12 15,14 0-15</inkml:trace>
  <inkml:trace contextRef="#ctx0" brushRef="#br0" timeOffset="4929.8">3373 4524 0</inkml:trace>
  <inkml:trace contextRef="#ctx0" brushRef="#br0" timeOffset="7440.01">7607 5583 0,'13'0'15,"13"0"1,-12 0-16,-1 0 16,0 0-16,0 0 0,1 0 0,-1 0 0,66-14 15,-39 1 16,-40 0-31,13 13 0,14-13 16,12-67 0,41-25-1,-14 25 1,-53 67-16,-13 0 0,13 13 0,14-40 16,-27 0-1,0 27-15,0-40 16,0-39-1,-27-14 1,27 79-16,0 14 0,-13-53 16,-13-27-1,-14 27 1,0 0 0,27 66-1,13-13-15,0 0 0,-13 13 0,-1-14 0,-12-52 31,13 53-31,13 0 0,-40-14 16,-13-12 0,-26 12-1,26 27 1,-26 0 0,-27 0-1,79 0-15,1 0 0,13 0 0,-14 0 0,-26 0 16,13 0-16,1-13 0,-358 0 15,-53-1 1,66-12 0,252 13-1,53 0 1,-27 13 0,-159-27 15,226 27-31,-477-40 31,304 27-15,186 13-16,-1 0 0,1-13 0,13 13 0,-93 0 15,-146 0 1,-52 0 0,-40 13-1,304-13-15,1 13 0,-1-13 0,-26 0 0,26 0 16,1 14-16,-14-14 0,-133 26 15,14-13 1,159-13-16,-13 0 0,-1 0 16,1 0-16,-1 0 0,-12 0 0,25 0 0,-12 0 0,-212 14 15,211-14-15,1 0 0,-133 13 16,146-13-16,-14 0 16,14 0-16,-66 13 0,-14 0 31,80-13-31,0 0 0,0 0 0,-27 0 0,-39 0 31,12 13-15,28-13-1,12 14 1,14-1 0,-13 13-1,-27 41 1,39-54-16,14 79 15,0-65-15,-13 52 16,13-66-16,-13 54 16,0-1-1,13-53-15,0 53 16,0-53-16,0 14 16,0-14-16,0 27 0,0-27 15,13 40-15,0 13 31,-13-26-15,0-27-16,0 0 31,0 0-15,0 1 15,13-14-15,14 26 46,13 14-46,-40-27-16,13 0 16,-13 27-1,0-14 32,13 14-31,0-40-1,-13 13 1</inkml:trace>
  <inkml:trace contextRef="#ctx0" brushRef="#br0" timeOffset="11695.86">5768 6548 0,'-13'0'0,"26"0"0,-40 0 16,-92-13 0,-106-26-1,199 39-15,-14 0 0,1-14 0,-14 14 0,-172-39 16,-185 12 0,92 1-1,67 12 1,105 14-1,133 0-15,-13 0 0,-93 0 16,105 0-16,-12 0 0,13 0 0,-14 0 16,-79 0-16,-132 0 15,212 0-15,13 0 0,-106 0 16,-14 14 0,54-1-1,-1 13 16,-25 1-15,91-27-16,1 13 0,0 0 0,0-13 0,-40 14 16,-27 25-1,67-39-15,-93 13 16,-26 14 0,-40-27-1,159 0-15,-40 13 0,40-13 0,-80 0 16,-79 27-1,146-27-15,-80 13 16,-26-13 0,26 0-1,26 0 1,67 0-16,0 0 16,-14 0-16,1 0 15,0 0 32,-1 0-31,-13 0-1</inkml:trace>
  <inkml:trace contextRef="#ctx0" brushRef="#br0" timeOffset="13031.84">8348 6601 0,'-14'0'31,"-91"0"-15,38 14-1,28-14-15,-41 0 0,-197 0 31,250 0-31,1 0 0,-27 0 0,-66-14 16,-120 1 0,226 13-16,-13 0 0,13 0 0,-14 0 0,-65-13 15,-120-14 1,-26 1 0,79 0-1,146 26-15,0-14 0,-80 14 16,27 0-1,53 0-15,-54 0 16,-25 0 0,-1-13-1,-13 0 1,93 13-16,0 0 16,-53-13-16,0 13 15,39 0 16,-26 0-15,-26 0 0,66 0-16,-1 0 0,1 0 0,-53 0 15,0 0 1,26 0 0</inkml:trace>
  <inkml:trace contextRef="#ctx0" brushRef="#br0" timeOffset="17602.9">9353 6376 0,'0'53'31,"0"-39"-15,13-1-16,-13 0 0,13-13 0,27 40 15,159 66 1,-160-106-16,-12 13 0,211 53 16,132-40-1,1-12 1,92-14 0,-384 0-16,-13-14 0,0 14 15,318-39-15,0 12 31,-358 27-31,14 0 0,-14 0 0,1 0 0,65-13 16,1 13 0,-80 0-16,0 0 0,14-13 15,39 0 1,-53 13-16,14-14 0,-14 14 0,53 0 16,66-13-1,-118 13-15,91 0 16,1 0-1,-13-13 1,92 0 0,-145 13-16,158-27 15,-13 14 1,-171 13-16,12 0 16,-13 0-16,1 0 0,52 0 0,-13 0 15,0 0 1,52-13 15,1 13-15,0 0-1,-80 0-15,1 13 16,26-13 0,-40 0-16,40 0 15,0 0 1,-13 0-1,-27 0 1,0 0 62,14 0-62,-14 0-1</inkml:trace>
  <inkml:trace contextRef="#ctx0" brushRef="#br0" timeOffset="19928.33">18613 6773 0,'93'0'32,"13"0"-17,-66 0-15,-1 0 0,-12 0 0,12 0 16,-25 0-16,25-13 0,-12 13 0,26 0 0,-40 0 0,27 0 15,-1 0-15,41 0 0,-54 0 0,212 0 16,146 40 0,26 52-1,-40 1 1,-330-93-16,0 0 16,-14 0-16,54 13 0,-67-13 0,40 0 0,66 13 15,-106-13-15,0 0 16,1 0 78,-1 0-79,-79-39 48,-159-14-48,185 40-15,-264-40 32,-318 53-17,410 0 1,67 0 15,132 0-31,-80-14 16,67 14-1,92-39 32,198-41-31,-211 80-16,-13-13 0,-27 13 0,27-13 0,92 0 15,106-27 1,-198 40-16,119-26 16,-80 12-1,-53 14 1,14 0 0,-27 0-1,-198-13 48,0 0-48,132 13-15,-13-27 0,-80 27 0,80-13 0,-26 13 0,25 0 16,-25 0-16,26 0 0,0 0 0,-318 0 16,344 0-16,-105 0 15,131 0-15,1 0 0,40-13 47,370-40-31,-331 53-16,-13-13 0,-14 13 15,266 0-15,343 0 16,-569 0-16,14 13 16,-27-13-16,0 13 0,185 14 0,67-1 15,-305-26-15,14 0 31,-80 13 1,-27-13-17,54 0 1,-1 14 0,-12-14-1,-1 13 1,27-13-16</inkml:trace>
  <inkml:trace contextRef="#ctx0" brushRef="#br0" timeOffset="21879.89">4815 7580 0,'-26'0'0,"52"0"0,-211 0 15,159 0-15,-14 0 16,27 0-16,-40 0 0,-93-13 0,-250-13 16,343 26-16,0 0 15,13-14-15,-39 14 0,39 0 0,-13 0 0,-79 0 0,-133 0 16,106 0 15,133 0-31,-27-13 16,13 13-1,14-13 1,13 0-16,-27 13 16,13-14-1,-12 1 1,26 13-1,65 0 64,240 0-64,-266 13 1,14-13-16,-1 0 0,1 0 0,53 14 0,-40-14 0,-14 0 0,14 0 15,0 0-15,0 0 0,-13 0 0,26 0 0,-13 0 0,66 13 0,-53-13 16,357 0 0,-396 0-16,26 13 0,-14-13 0,-12 0 0,-1 0 0,14 0 0,-14 0 15,41 13-15,-54-13 0,13 0 0,-13 0 0,67 27 16,79-1 0,-54 1-1,-65-14 1,-66-13 46,-67 40-46,80-40-16,-119 0 16,105 0-16,1 0 15,12 0-15,-144 0 0,131 0 0,-12 0 0,-279-27 16,265 14-1,-291-40 1,0 13 0,318 40-16,-120-13 15,133 13-15,-13 0 0,26-13 0,-14 13 0,-39 0 16,-13 0 0,13 0-1,14 0 1,-14 0 187,-13-13-187,26 13-1</inkml:trace>
  <inkml:trace contextRef="#ctx0" brushRef="#br0" timeOffset="23095.79">5675 7673 0,'14'0'0,"250"40"15,-224-40 1,-1 13-16,173 0 15,-172 0-15,251 1 16,93-1 0,-345-13-16,160 0 15,-160 0-15,160 13 16,65 27 0,-158-27-1,-53 0 1,-40-13-1,-26 0 126,-93-13-125,93 13-16,0 0 0,0 0 0,-1 0 0,-12-13 0,13 13 15,-1 0-15,-12 0 0,-133-27 16,133 27-16,-173-13 16,27 0-1,159 13-15,-40-13 0,40 13 0,-66-14 16,-1 1-1,67 0 1,0 13-16,0 0 16,-14 0-1,14 0 1,26 0 93</inkml:trace>
  <inkml:trace contextRef="#ctx0" brushRef="#br0" timeOffset="24439.79">14711 7713 0,'-13'0'0,"-1"0"0,1 0 16,0 0-16,-106 0 16,39 0-1,67 0-15,0-14 16,0 14-16,-14 0 0,1 0 0,26-13 0,-53 0 0,-225 0 16,238 13-16,1-14 15,-67 14-15,40 0 0,13-13 0,-27 13 0,1 0 0,13 0 0,-27-13 16,27 13-16,-26 0 0,25 0 0,-91 0 0,-107 0 15,186 0-15,-186 0 16,-39 0 0,158 0-1,14 0 1,106 0-16,-1 0 0,14 0 0,0 0 0,-1 0 0,-91 0 16,-120 0-1,185 0-15,14 0 0,-1 13 0,-39-13 0,26 0 16,1 0-16,12 0 0,1 0 0,-186 13 15,186-13-15,12 0 0,-12 0 16,-1 0-16,-12 0 0,12 0 0,-92 0 16,106 0-16,-80 0 15,27 0 1,13 0 0,-26 0-1,66 0-15,-40 0 16,-13 0 15,-40 0-15,0 0-1,93 0-15,0 0 0,-27 0 16,13 0 0,14 0 46,-66 0-46,66 0-16,-1 0 15,1 0-15,0 0 0,-40 0 0,-40 0 16,80 0-16,-27 0 16,1 0-1,12 0 16,1 14-15,13-14-16,-40 0 16,39 0-16,-38 13 15,-1 0 1,13 0 0</inkml:trace>
  <inkml:trace contextRef="#ctx0" brushRef="#br0" timeOffset="177309.52">17780 9578 0,'-26'0'31,"-80"0"-15,79 0-16,-39 0 16,-13 0-16,-226 13 15,253-13-15,12 0 16,13 0-16,-12 0 0,-14 0 0,26 0 0,-26 13 0,14-13 0,12 0 0,-65 0 15,52 14-15,14-14 0,-14 0 0,-13 13 0,26-13 0,-52 0 16,13 0-16,26 13 0,27-13 0,-27 0 0,1 0 0,-173 13 31,186-13-31,-14 0 0,0 0 0,0 0 0,27 0 0,-26 0 0,25 0 16,-25 0-16,12 0 0,14 0 0,-27 0 0,1 0 0,25 0 0,-25 0 0,12 0 16,1 0-16,-14 0 0,0 0 0,14 0 0,-1 0 0,-92 0 15,80 0-15,-199 14 16,211-14-16,-13 0 0,-26 0 0,27 0 0,-54 13 15,-119 0 1,199-13-16,-13 0 0,-67 0 16,80 0-16,-106 0 15,-80 0 1,41 0 0,-28 0-1,160 0-15,-1 0 0,-92 0 16,27 0-1,79 0-15,-54 0 16,-25 13 0,79-13-1,-1 0-15,-78 0 0,78 0 16,-105 0 0,14 0-1,12-13 1,27 13-1,39 0 1,-12 0 0,-14 0-1,-13 0 1,-40 0 0,-13 0-1,39 0 1,1 0-1,66 0 1,-27 0-16,-53 0 16,-12-13 15,91 13-31,1 0 0,-13 0 0,-1 0 0,1 0 0,-1 0 16,1 0-16,-1 0 0,14 0 0,0 0 0,-27 0 15,27 0-15,-53 0 16,13 0-1,27 0 1,12-13-16,-12 13 16,-1 0-1,-12 0 1,12 0 0,-12-14-1,-1 1 1,27 13-1</inkml:trace>
  <inkml:trace contextRef="#ctx0" brushRef="#br0" timeOffset="178242.24">11351 9644 0,'-14'0'47,"-78"-66"-32,79 39-15,-1 27 16,-25-26-1,25 13 17,-39 13-17,27-27 1,0 27 0,26-13 30,-40-80-30,40 67 0,-13-14-16,-1-13 31,1-13-15,13 13-1,0-13 1,0 53-16,0 0 0,-13-14 0,13 14 0,0-13 15,-26-67 1,12 40 0,14 13-1,0 1 1,40-14 0,-40 40-16,0-1 0,13 14 15,-13-13-15,13 0 0,1-14 0,52-52 16,-53 79-16,0-13 15,-13 0-15,27-27 0,39 0 16,-66 27 0,13 13-16,-13-13 0,13 13 0,27-13 0,66-14 31,-80 14-31,93 0 16,119-1-1,-13-12 1,-13 26-1,-185 0-15,131 0 16,-118 0-16,-14 0 0,1 0 0,13 0 0,92 0 16,199 0-1,-239 0-15,-52 0 0,251 53 16,145 0 0,-383-40-16,-13-13 15,13 13-15,-27 0 0,14-13 0,40 14 0,-54-14 0,27 0 16,13 0-16,-53 0 0,14 0 0,-1 0 0,14 13 15,291-13 1,-318 0 0,27 0-16,145-27 0,-159 27 15,159-13 1,-158 13-16,-14 0 0,14 0 0,-1 0 0,53-13 16,93 0-1,-158 13-15,12 0 0,-13 0 0,0 0 0,67-13 16,132-1-1,-186 14-15,172 0 16,-158 0-16,0 0 0,-27 0 0,133 0 16,12 0-1,-144 0-15,12 0 0,53 0 16,27 0 0</inkml:trace>
  <inkml:trace contextRef="#ctx0" brushRef="#br0" timeOffset="179026.08">16788 8387 0,'92'0'0,"-184"0"0,264 14 16,-146 12-1,-13-13 1,-13 0 0,14-13-16,-14 14 0,0-1 0,13 0 0,80 53 31,-80-53-31,0 1 0,106 52 16,-106-66-16,67 26 15,-67-26 1,13 27 15,27-1-15,-40-13-16,1-13 0,-1 14 0,0-14 0,0 0 15,27 26-15,53 14 16,-80-40-16,27 26 16,-27-12-16,27 38 31,-27-12-16,53 13 1,-26-13 15,-40-14-31,13-26 16,-13 66 0,0-39-16,0-14 0,0 14 15,0 39 1,0-27-1,0-12 1,13-1 0,-13 14-1,-13 0 1,-14 13 0,14-1-1,0-12 1,0-13-1,-14-14 1,1 13 0,-1-12 15,14-1-31,-13 0 94,-1-13-79,14 0 1</inkml:trace>
  <inkml:trace contextRef="#ctx0" brushRef="#br0" timeOffset="180767.81">18838 9631 0,'40'0'78,"211"0"-62,-237 0-16,91 0 0,-25 0 15,-40 0-15,-27 0 0,26 0 0,173 0 16,-159 0-1,-40 0 1,40 0 15,40 0-15,-80 0-16,0 0 0,14 13 16,-107 0 30,-26-13-30,80 0-16,-212-13 16,172 0-16,13 13 0,26-13 0,-12 13 15,-14 0-15,-13 0 0,-186 0 16,226 0-16,-93 0 16,39 0-1,54 0 1,92 0 78,80 0-79,-107 0-15,1 0 0,211-14 16,-198 14-16,238-26 15,-66-1 1,-212 27-16,1-13 0,-1 13 16,-40 0 46,14 0-46</inkml:trace>
  <inkml:trace contextRef="#ctx0" brushRef="#br0" timeOffset="182729.38">3982 10888 0,'-106'0'0,"66"0"0,186 0 0,-834-27 15,622 14-15,-66 13 0,79 0 16,-13 0-16,-80-13 0,-211-1 16,317 14-16,0 0 0,14 0 15,0 0-15,-14 0 0,-40 0 0,-131 14 16,184-14-16,-145 26 15,159-13-15,-13-13 16,12 0-16,-38 0 0,38 0 0,-12 14 0,-1-14 0,14 0 0,-13 0 16,12 0-16,-12 0 0,0 0 0,12 0 0,-12 0 0,-14 13 0,1-13 15,-94 0 17,146 0 93,107-27-110,171-26 1,158-52-1,-383 91-15,1 1 16,-14 0-16,26 0 0,-13 13 0,0-14 0,93 1 0,436-26 16,-529 39-1,1 0-15,-28 0 0,213 0 16,-199 0-16,198 0 16,-66 13-1,-172-13-15,1 0 0,-1 0 0,13 0 16,-79 13 78,-211 0-79,237-13-15,-79 13 0,80-13 0,-27 14 16,-79 12-16,39-13 0,14 1 0,39-1 0,-39 0 0,-54 0 15,54 1-15,13-1 0,-13 0 0,12-13 0,-25 13 0,26 14 0,-27-27 16,14 13-16,13-13 0,-1 0 0,-25 13 0,-662 14 16,436-14 15,226 0-15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5-07-27T16:31:54.537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7633 5861 0,'-26'0'0,"-1"0"0,14 0 0,79 0 0,-251 0 16,159 0-16,12 0 0,-12 0 0,-1 0 15,14 0-15,-66 0 0,-159 0 16,211 0-1,-132-14-15,146 14 0,-13-13 16,-80 13-16,-13 0 16,0 0 15,106 0-31,-80-13 16,-53 0-1,133 13-15,-66-14 16,66 14-16,-67-13 15,-26 13 1,-13 0 0,27 0-1,79 0-15,-67 0 16,-12 0 0,78 0-16,-65 0 15,-67 0 1,41 0-1,-41 13 1,40 14 0,14-27 15,78 0-31,1 0 0,-66 13 16,52-13-16,14 0 0,-66 0 15,-14 13 1,-13-13-1,0 14 1,27-1 0,-13 0-1,78 0-15,-78-13 16,-14 0 0,13 13-1,80-13-15,-53 14 16,0-14-1,0 0 1,-14-14 0,-12 1 15,-27-13-15,92 26-16,14 0 0,0 0 0,-54-13 15,-12-1 1,53 14-16,26-13 0,-27 13 0,14 0 0,-27 0 15,-92-13 1,119 0-16,-80-1 16,80 14-16,-93-13 15,27 0 1,52 13 0,1-13-1,-27-14 1,-27 1-1,54 26-15,-27-27 16,-13 1 0,13 13 15,0-1-15,40 1-1,0 13 1,-27-13-1,-53-14 1,1 14 0,26 0-1,52 13-15,14-13 16,-39-53 62,12 39-62</inkml:trace>
  <inkml:trace contextRef="#ctx0" brushRef="#br0" timeOffset="1677.87">1693 5358 0,'0'-53'47,"0"0"-32,0 40-15,27-27 16,-1-13 0,-13 40-16,40-40 15,14 0 1,-1 40 0,26-14-1,-65 27 1,39-13-16,93 0 15,-133 13-15,14 0 16,105-27-16,120 14 31,-252 13-31,27-13 0,-1 0 0,-12 13 0,-1 0 0,1 0 0,13-13 16,-14 13-16,0 0 0,-12 0 0,12 0 0,1-14 0,-14 14 0,53 0 16,66-13-1,14 0 1,-1 0-1,-118 13-15,-14 0 0,13 0 0,-12 0 0,78-14 16,41-12 0,-120 26-16,13 0 0,-12 0 0,-1 0 0,13 0 15,40-13-15,-52 13 0,12 0 0,-13 0 0,1 0 0,25 0 16,14 0-16,-26 0 0,12 0 0,-12 0 0,-14 0 16,80 0-16,-54 0 0,120 0 15,79 26 1,-225-13-16,199 14 15,13-14 1,-199-13 0,-12 0-16,25 0 0,80 13 0,53-13 31,14 0-15,25 0-1,-184 0-15,-1 0 0,1 0 0,-1 0 0,0 0 0,1 0 0,13-13 16,-1 13-16,-12 0 0,132 0 15,-146 0-15,159-13 16,-14-14 0,-25 1-1,-120 26-15,0 0 0,93-27 16,-79 27-16,78-26 16,-91 26-16,91-13 15,14-14 1,-52 27-1,-41 0 1,-13 0-16,14 0 47,-14 0-31,40 0-1,-13 0 1,-27 0-1,0 0 1,40 53 0,-40-53-16,-13 13 0,80 40 15,-67-39-15,0-14 0,66 53 16,-26-1 0,-39-52-16,38 53 15,-25-13 1,-14-40-16,14 40 15,-14-40 1,-13 26 0,0-13-1,0 40 17,0 0-17,0-26 1,0-14-1,-13 0 1,-1 0-16,-25 27 16,-14 13-1,40-40-15,13 0 0,-14 14 16,14-14-16,-13 0 0,0 14 16,0-14-1,13 0-15,-14 1 16,-25 12-1,12 14 1,-12-14 15,25-13-31,1 1 16,-27-1 0,14 13-1,0 1 1,-14-14-1,27 0 1,-1 0 0,-12 1 15,13-14-15,52 0 234</inkml:trace>
  <inkml:trace contextRef="#ctx0" brushRef="#br0" timeOffset="5133.08">20889 5728 0,'0'0'0,"-13"0"16,-14 0 15,-26 0-15,27 0-16,-27 0 15,-53 0 1,80 0-1,-27 0-15,-27 0 16,67 0 0,0 13-16,-67 1 0,-65-1 31,132-13-31,-14 0 0,-132 0 16,93-13-16,-185-53 15,211 66-15,-158-27 16,158 27-16,14 0 0,13 0 0,-93 0 15,79 0-15,14 0 0,0 0 0,-14 0 0,14 0 0,-13 13 0,-41 1 16,-91 12 0,131-26-16,14 0 0,-13 13 0,-67-13 15,-53 0 1,27 27 0,14-14-1,91-13-15,1 13 0,-13-13 16,-67 27-16,-52-14 15,118-13-15,1 0 16,12 0-16,-12 13 0,-14-13 0,-39 13 0,-146 1 16,0 12 15,13 0-15,186-26-16,13 14 0,-133-1 15,120-13-15,-159 0 16,171 0-16,-12 0 0,13 0 0,-14 0 0,-52 0 15,-120 0 1,173 0-16,-1 0 0,14 0 0,-13 0 0,-1 0 16,14 0-16,-27 0 0,27 0 0,-119 13 15,-14 0 1,133-13-16,-13 0 0,12 0 0,1 0 16,-13 0-16,-27 0 0,-93 0 15,120 0-15,-1 0 0,-131 0 16,131 0-16,14 0 15,-159 0 1,132 0-16,14 0 0,-186 0 16,186 0-1,-80 0-15,93 0 16,-120 0 0,-145 0-1,252 0-15,0 0 0,-1 0 0,-92 0 16,-79-13-1,184 13-15,1 0 0,-13 0 0,12 0 0,-38 0 16,-54 0 0,92 0-16,1 0 0,-53 0 15,53 0-15,-14 0 0,1 0 16,-27 0-16,40 0 0,-27 0 0,27 0 16,-14 0-16,14 0 0,-53 0 0,-106 0 15,146 0-15,-107 0 16,1-13-1,106 13-15,-93-13 16,-67-1 0,28 14 15,-41 0-15,173 0-16,-1 0 0,14 0 0,-13 0 0,12 0 0,-12 0 0,-27 0 15,-185 0 1,198-13-16,27 13 0,-27 0 0,0 0 0,27 0 0,-93-13 15,-185-13 1,252 26-16,-173-27 16,186 27-16,-120 0 15</inkml:trace>
  <inkml:trace contextRef="#ctx0" brushRef="#br0" timeOffset="5282.51">10729 5834 0,'-66'0'0,"39"0"0,120 0 0,-318 0 16,198 0-16,-52 0 15,66 0-15,-14 0 0,-12 0 16,-14 0-1,40 0 1,-14 0 0,-39 0-1,53 0 1</inkml:trace>
  <inkml:trace contextRef="#ctx0" brushRef="#br0" timeOffset="5498.71">10028 5834 0</inkml:trace>
  <inkml:trace contextRef="#ctx0" brushRef="#br0" timeOffset="9449.2">6204 6879 0,'-13'0'32,"-119"13"-17,119-13-15,-1 0 0,-25 0 16,26 0-16,-14 0 0,-52 0 0,-146 0 16,198 0-16,-224 0 15,-159-13 1,370 13-16,1 0 15,-239-13-15,238 0 0,-198-14 16,26 1 0,40-14 15,40 0-15,92 40-16,14 0 0,-1 0 0,-52-26 15,-146 13 1,199 13-16,-1 0 0,1 0 0,-1 0 0,14 0 0,-13 0 0,-1 0 15,-118 0 1,118 0-16,-39 0 16,-27 0-1,67 0-15,13 0 0,-40 0 16,-53 0 0,93 0-16,0 0 0,-1 0 0,1 0 15,-40 0-15,27 0 0,12 0 16,1 0-16,0 13 0,0-13 0,-27 13 0,-53 0 15,14-13 1,66 0 0,0 0-16,-14 0 0,-52 0 31,66 0-31,-1 0 0,-52 0 16,-26 14-1,25-1 1,-25-13-1,52 0 1,0 0 0,27 0-16,0 0 15,-40 0 1,13 0 0,-52 0-1,79 0-15,-106 0 16,13 0-1,40 0 1,52-13-16,-12 13 16,-27 0 15,-13-14-15,-27 1-1,67 13 1,12 0-1</inkml:trace>
  <inkml:trace contextRef="#ctx0" brushRef="#br0" timeOffset="9474.62">952 6707 0</inkml:trace>
  <inkml:trace contextRef="#ctx0" brushRef="#br0" timeOffset="17362.5">19090 6694 0,'-40'0'47,"-119"-27"-32,133 14-15,-437-40 32,410 53-32,-13-13 0,-305 13 15,305 0-15,-622 93 16,-13 26-1,622-119-15,13 13 0,13-13 0,0 13 0,-146 0 16,-145 14 0,305-27-16,-1 0 0,13 0 0,-52 0 15,66 0-15,-27 0 0,-52 0 0,-94-27 16,147 27-16,25 0 0,-38 0 0,12-13 16,0 13-16,-39 0 0,-133 0 15,199 0-15,-14 0 0,1 0 16,0 0-16,-80 13 0,-66 14 15,26 13 1,-52-14 0,185-26-1,-120 13 1,107-13-16,-120 0 16,-39 0-1,172 0-15,-106-13 16,0 0-1,-40 13 1,146 0-16,-1 0 0,-12 0 0,0 0 0,-54-13 16,-118-1-1,158 14-15,-158-13 16,-80 0 0,238 13-16,-119 0 15,120 0-15,-27 0 16,13 0-1,26 0 1,14 0 0,0 0-16,-14 0 15,-12 0 17,12 0-17</inkml:trace>
  <inkml:trace contextRef="#ctx0" brushRef="#br0" timeOffset="17449.74">11668 6866 0</inkml:trace>
  <inkml:trace contextRef="#ctx0" brushRef="#br0" timeOffset="21299.02">19566 7025 0,'251'39'47,"27"-25"-31,-212-14-16,-26 0 16,26 0-16,-13 0 0,26 0 0,-39 0 0,13 0 0,-13 0 15,13 0-15,-1-14 0,-12 14 0,53-13 0,238-27 16,-305 40-1,93-13-15,-106 13 0,40 0 16,-26 0 0,39 0 15,-53 0-31,13 0 0,-12 0 0,-1 0 0,0 0 0,0 0 16,1 0-16,-1 0 0,0 0 0,0 0 0,1 0 0,-1 0 15,13 0 1,14 0-1,13 0 1,-40 0-16,53 0 16,53 0-1,-13 0 1,-93 0-16,1 0 0,-1 0 16,0 0-1</inkml:trace>
  <inkml:trace contextRef="#ctx0" brushRef="#br0" timeOffset="22931.46">3704 8057 0,'-119'13'32,"238"-26"-32,-436 26 15,290-13-15,1 0 0,13 0 16,-14-13-16,1 13 0,12 0 0,-25 0 0,12 0 0,-92 0 15,93 0-15,12 0 0,-25 0 16,26 0-16,-14 0 0,14 0 0,-14 0 0,14 0 0,0 0 0,-27 0 16,-158 0-1,185 0-15,-80 0 16,80 0-16,0 0 0,-1 0 16,1 0-16,0 0 0,-14 0 0,-52 0 15,26 0 1,13 0-1,-13 0 1,-52 0 0,91 0-1,-52 0 1,53 0-16,0 0 0,-14 0 16,14 0-1,-13 0 32,-40 0-31,52 0-16,1 0 0,-27 0 15,-13 0 1,40 0-16,-13 0 16,-27 0-1,0 0 1,-13 0-1,53 0-15,-27 0 16,0 0 0,27 0-1,0 0 17,0 0-17,-1 0 1</inkml:trace>
  <inkml:trace contextRef="#ctx0" brushRef="#br0" timeOffset="22981.97">1402 8057 0</inkml:trace>
  <inkml:trace contextRef="#ctx0" brushRef="#br0" timeOffset="26298.09">6906 8149 0,'-40'0'32,"-132"0"-17,145 0 1,-65 0-16,13-13 0,-14 0 15,66 13-15,-12 0 0,-1 0 0,14 0 0,-14 0 0,0 0 16,14-14-16,-27 14 0,13 0 0,-39 0 0,39 0 0,-13 0 0,-397 0 16,411 0-1,-411 0-15,371 0 16,-332 0 0,359 0-16,12 0 0,-13 0 0,13 0 0,-132 0 15,40 0 1,119 0-16,0 0 0,-1 0 15</inkml:trace>
  <inkml:trace contextRef="#ctx0" brushRef="#br0" timeOffset="26334.38">3942 8109 0,'14'0'31</inkml:trace>
  <inkml:trace contextRef="#ctx0" brushRef="#br0" timeOffset="28490.96">10134 7937 0,'0'0'16,"-27"0"-16,-317-26 31,304 26-31,-12 0 0,12 0 0,13 0 0,-65 0 16,-54 0-1,120 0-15,13 0 0,-54 13 16,1-13 0,53 0-16,-93 0 15,93 0-15,0 0 0,-27 0 0,-39 0 16,-93 0 0,158 0-16,1 0 0,-26 0 15,39-13 110,26 13-109,-13-13-16,0 13 0,14 0 0,-14 0 0,14 0 0,-1 0 15,1 0-15,-1 0 0,14 0 16,-1 0-16,1 0 0,0 0 0,-1 0 0,-25 0 0,12 0 16,199 13-1,-199 0-15,-12-13 0,-1 0 0,13 0 0,14 13 16,26-13 0,-39 14 46,12-14-46,-25 0-1,-1 0-15,0 0 0,40 13 32,-40-13-32,-13 13 0,13-13 0,1 0 0,52 13 31,-40-13-16,-13 0 1,14 0 0,39 14-1,-13-14 1,-40 13-16,-39-13 109,-54 13-93,41-13-16,12 0 0,-12 0 0,-1 0 16,13 0-16,14 0 0,-26 0 0,12 0 0,1 0 0,-14 0 0,13-13 0,1 0 15,-14 13-15,-39-14 0,-27 1 16,80 13-16,-27 0 15,40 0 1,-1 0 15,-12 0-15,13 0 0,-1 0-1,81-13 63,118 13-62,-172 0-16,27 0 16,-14-13-16,1 13 0,-1 0 0,-13 0 0,93-14 15,-79 14-15,-1 0 0,0 0 0,-12 0 0,-1 0 0,13-13 0,27 13 16,40 0-1,-80 0-15,0 0 0,1 0 0,12 0 16,14 0 0,-40 13-16,13-13 0,13 14 15,-12-1 1,-67-13 46,-27-27-46,54 27-16,13 0 16,-212-13-1,198 13 1,14 0-16,-13 0 0,-1 0 0,-65 0 16,-28-13-1,-12-13 1,53 12-1,52 14 1,14 0 0</inkml:trace>
  <inkml:trace contextRef="#ctx0" brushRef="#br0" timeOffset="36681.97">11404 8096 0,'132'0'47,"40"0"-31,-146 0-16,14 0 0,0 0 0,39 0 15,-26 0-15,40 0 0,317 0 16,-357 0-16,-1 0 0,81 0 16,-94 0-16,67 0 0,66-13 15,-159 13-15,14-13 16,-1 13 15,93 0-15,-105 0-1,92 13-15,-80-13 0,-13 0 0,14 13 0,-14-13 16,0 0-16,27 0 0,-27 0 16,-106-53 30,-12 14-30,78 25-16,-39 1 0,40 13 16,-27-13-16,39 13 0,-12 0 0,-1 0 0,1-13 0,0 13 0,-14 0 15,27 0-15,-305 0 16,278 0-16,1 0 0,-41-14 0,41 14 16,-120-13-16,133 13 0,-14-13 0,-145-13 15,-1 12 1,160 1-16,13 13 0,-80 0 15,80 0-15,-66 0 16,12-13 0,54 13-16,0 0 15,0-13-15,-14 13 0,-12-14 32,25 14-32,1 0 15,0 0 1,39 0 31,93 0-32,-92 0-15,79 0 0,-67 0 16,41 0-16,-14 0 0,-26 14 0,-14-14 0,14 0 16,26 0-16,-26 13 0,356 0 15,-356-13-15,79 0 16,-79 0-16,-14 0 0,1 0 0,12 0 0,1 0 0,53-13 15,-133 13 64,-13 13-64,40-13-15,-14 0 0,1 0 0,0 0 0,-54 0 16,-237-26-1,264 26-15,0-14 0,0 14 0,13-13 0,-171 0 16,-200-27 0,359 40-16,-1 0 0,-186 0 15,41-13 1,132 13 0</inkml:trace>
  <inkml:trace contextRef="#ctx0" brushRef="#br0" timeOffset="36931.6">11033 7739 0,'834'79'16,"-742"-79"-16,93 27 0,-1296-133 0,2315 225 16,-1098-119-16,79 13 0,-92-13 0,-27 0 0,26 14 0,-25-14 0,-15 0 15,15 0-15,12 0 0,-53 0 0,1 0 0,-1 0 0,-12 0 0,-1 0 16,-79 0 31,-146-40-32,186 40-15,12 0 0,-12 0 16,-1 0 0</inkml:trace>
  <inkml:trace contextRef="#ctx0" brushRef="#br0" timeOffset="40887.91">20452 8030 0,'-13'0'0,"26"0"0,-158 0 16,132 0-1,-27 0-15,27-13 0,-67 0 0,-105-14 32,145 27-32,27 0 0,-27-13 0,14 13 0,-93-13 15,-185-14 1,264 27-16,-225 0 15,-92 27 1,317-14-16,-264 0 16,251-13-16,0 0 0,-211 0 15,-107 0 1,332 0-16,-199 0 16,224 0-16,-158 13 15,14 1 1,39-14-1,26 0 1,93 13 0,-26-13-16,12 0 0,-12 0 0,-40 13 15,0-13 17,-40 0-17,-13 0 1,-27 0-1,27 0 1,0 0 0,93 0-16,-1 0 0,1 13 15,12-13-15,-25 0 0,25 0 0,-12 14 0,13-14 0,-27 0 16,14 0-16,-133 13 16,132-13-16,1 0 0,13 0 0,-14 0 15,-26 0-15,40 0 0,-40 0 16,40 0-1,-13 0 48,-27 0-47,13 0-1,13 0 1,1 0-1,0 13 1,12-13-16,1 0 0,-27 0 16,-65 0-1,78 0-15,1 0 0,-1 0 0,-26 0 16,-53 0 0,93 0-16,0 0 0,-13 0 15,12 0-15,1 0 16,0-26 109,13 12-110,-13 14 17,13-26-17,0-1 1,0-39 0,13 53-16,-13-27 15,0 27-15,0 0 0,0-14 0,0-25 16,0 38-16,13-25 15,0-28 1,1 67 0,-1-26-16,-13-14 15,13 27 17,0-13-17,-13 12-15,13 14 0,-13-13 0,27-13 16,-27 12-16,40-38 15,12-15 1,-12 14 0,-13 14-1,-1-1 1,1 0 0,-14 40-16,13-39 15,14-1 1,0 14-1,-14-1 1,-26 14 0,40 13 46,-40-13-46,26 13-1,-13 0-15,1-14 0,25 1 16,41 13 0,-67 0-16,0 0 0,53 0 15,-52 0-15,-1 0 0,0 0 0,53 0 16,-53 0-16,133-13 16,52 13-1,-171 0-15,-14 0 0,159 13 16,-146-13-16,160 13 15,-14 1 1,-159-14-16,13 13 16,1-13-16,65 0 0,-65 0 15,79 0-15,39 0 32,-132 0-32,1 0 0,105 0 15,40-13 1,-146 13-16,13 0 0,-13 0 0,1 0 0,-1 0 0,27 0 15,92 0 1,-106 0-16,1 0 0,65-14 16,-12 14-1,-67 0-15,13 0 0,41 0 16,25 0 0,-79 0-16,93-13 15,13 0 1,-105 13-16,-1 0 0,0 0 15,0 0-15,67 0 0,52 0 16,-119 13-16,106 14 16,0-14 15,0 0-31,0-13 31,-105 0-31,-1 0 0,13 0 0,27 0 16,53 0-1,0 13 1,39-13 0,-131 0-16,12 14 0,67-14 15,39 0 1,-119 0-16,27 0 16,26 0-1,27 0 1,-1 0-1,-39 0 1,-40 0-16,14 0 16,-1 0-1,14 0 17,13-14-17,-53 1-15,13 13 16,0 0 31,27 13-32,-27-13 1,-13 27 46,27 13-46,-14-27 0,-13 0-1,0 0 1,0 0 15,0 1-15,0 25-1,0-12 1,13 39 0,0 0-1,1-66-15,-14 27 0,13-14 0,13 26 16,41 28 0,-54-54-16,0 0 0,0 0 15,-13 14-15,27-1 16,-1 40-1,14-13 1,-27-26 0,0-27-1,-13 13-15,0 0 32,-13 0-17,13 1-15,0-1 16,0 13-1,0-12-15,0-1 0,0 13 32,0-13 15,-13 1-32,0-14-15,-1 13 16,1-13-1,0 26 1,-27-12 0,27-14-1,0 13-15,13 0 16,-13-13-16,-14 0 62,1 13-46,-1 1 0,-13-1-1,40 0 1,-13-13 125,-13 13-126,13-13-15,-1 0 16</inkml:trace>
  <inkml:trace contextRef="#ctx0" brushRef="#br0" timeOffset="46172.14">7898 10107 0,'-13'0'16,"-27"0"0,-13 0-1,-26 13 1,65-13-16,1 0 0,0 0 0,-53 14 16,-67-1-1,107-13-15,13 0 0,-14 13 16,-92 0-16,93-13 0,-173 27 15,-26-27 1,186 0-16,-213 26 16,-144 1-1,-28 12 1,54-25 15,290-14-31,41 0 0,12 0 0,-26 0 0,27 0 0,-80 0 16,-106 0-1,199 0-15,-27 0 0,-52 0 16,-27 0 0,-66 0-1,145 0-15,27 0 0,-27 0 0,-132 13 16,-145 13 0,290-26-16,-13 0 0,-132 13 15,146-13-15,-106 0 16,13 0-1,39 0 1,-26 0 0,80-13-16,13 13 15,-1 0-15,-12 0 0,-80-26 16,80 26-16,12 0 0,-12 0 0,0 0 0,-54-27 16,67 27-16,-13 0 0,-1 0 0,-66-26 15,-39-14 1,26 27-1,14 0 1,78 13-16,-38-14 16,-28-12-1,1 0 1,-53-14 0,118 27-16,-12 13 0,-106-27 15,26 1 1,92 26-16,1-14 0,0 14 15,-13-13-15,-1 0 16,-13 0 0,14 0-1,-14-1 17,14-12-17,13 26-15,13-13 0,-14 13 0,1-14 0,-13 1 16,-40-40-1,66 40-15,-40 0 16,13-14 0,27 14-1,-26-13 1,26 12-16,-40-78 16,40 79-16,0-1 0</inkml:trace>
  <inkml:trace contextRef="#ctx0" brushRef="#br0" timeOffset="47665.14">992 9274 0,'0'0'0,"0"-27"16,0 14-16,0-53 15,0-27 1,0 27-1,0 40 1,0 12-16,13 14 0,14-26 16,52-1-1,-66 14-15,1 13 0,12-13 0,80-27 16,159-13 0,26 14-1,39-1 1,-290 40-16,-14-13 0,14 13 15,0 0-15,-14 0 0,107 0 0,52-13 16,-159 13-16,40-14 16,14 14-1,26 0 1,145 0 15,-13 14-15,80 12-1,-292-26-15,212 13 16,-198-13-16,132 0 16,53 0-1,-212 0-15,0 13 0,14-13 0,-1 0 0,80 14 16,132-1 0,-198 0-16,-14-13 0,252 0 15,40 0 1,-292 0-16,252 0 15,-53 0 1,-212 0-16,27 0 16,-14 0-16,-13 0 0,93 0 0,159 13 15,-252-13 1,172 27 0,-158-14-16,12-13 0,-25 0 0,25 0 0,94 27 15,39-27 1,-106 0-1,13 13 1,-66-13-16,0 0 0,1 0 0,52 13 16,79-13-1,-131 0-15,-1 0 0,0 0 0,53 0 16,-39 0 0,-1 0 30,54 13-30,-67-13-16,13 0 16,-13 0-1,14 93 48,26-53-48,-53-27-15,13 0 0,13 27 16,1-1 0,-27 1-1,13 53 1,0-27 0,-13 13-1,0-26 1,-13 0-1,13-40-15,0 27 16,0-27-16,0 0 16,0 14-16,0-1 15,0-12 17,-13-14-17,13 13-15,-13-13 0,13 13 0,-27 0 16,-12 40-1,25-53-15,14 13 0,-13 14 16,0-14-16,13 0 0,0 14 16,-27 12-1,27-25-15,-13 12 16,0 14 0,0-1-1,0-25-15,-27 12 16,-13 27-1,40-40-15,-1-13 0,1 14 16,0-1-16,0-13 0,-14 39 16</inkml:trace>
  <inkml:trace contextRef="#ctx0" brushRef="#br0" timeOffset="50783.87">13996 10530 0,'80'-39'47,"105"-1"-31,-159 40-16,14-13 0,0 0 15,13 13-15,-14-14 0,160-12 0,515-40 16,-621 66 0,-1 0-16,-12 0 0,12-13 0,1 13 0,0 0 0,13 0 0,79 0 15,569 0 1,-675 0-16,80 0 0,26 0 0,-119 0 0,40 0 16,423 52 15,-515-38-31,-1-14 0,0 13 0,40 0 15,-27 0-15,1 1 0,105 38 16,-105-38-16,145 25 16,66-25-1,-199-14-15,-25 0 0,25 0 0,-12 0 0,-14 0 0,66 0 16,-52 0-16,158 0 16,-66 0-1,-79 0-15,-14 0 16,1 0-16,-14 0 0,0 0 0,27 0 0,105 0 15,-131 0-15,25-14 16,-26 1-16,27 0 0,-27 13 16,1 0-16,-1 0 0,0 0 0,14-13 0,39-27 15,-53 40-15,0-13 16,0 13-16,14 0 0,12-27 16,-25 27-16,12 0 0,-13-13 0,1 13 0,-1-13 0,0 13 15,53-27 1,-53 14-16,1 13 15,-1-13-15,-13-13 16,26-54 0,-26 67-16,0-93 15,0 93-15,-13-40 16,0 0 0,13 40-16,-13-53 15,-1-53 1,1 105-16,0-39 15,0 27-15,13 0 0,0 12 0,-13-12 0,-1-14 0,1 27 16,0-27-16,13 14 0,-119-212 16,66 105-1,13 41 1</inkml:trace>
  <inkml:trace contextRef="#ctx0" brushRef="#br0" timeOffset="50888.07">19645 8718 0,'-39'-26'16,"78"52"-1,-92-52-15,27 12 0,13 14 0,-1 0 0</inkml:trace>
  <inkml:trace contextRef="#ctx0" brushRef="#br0" timeOffset="51498.2">14790 8586 0,'-39'13'62,"-28"0"-46,67 0-1,-26-13-15,-1 14 0,-25-1 16,38-13-16</inkml:trace>
  <inkml:trace contextRef="#ctx0" brushRef="#br0" timeOffset="53048.36">20280 9446 0,'0'-27'31,"-39"1"-15,25 26-16,14-14 0,-13 14 16,0-13-16,-40-26 15,53 25-15,-26 14 16,26-13-16,-40-13 0,-26-54 15,66 67-15,0 0 0,-27 0 16,27-14-16,-66-65 0,-26-133 16,-14-40 15,106 252-31,-14-14 0,1 1 0,0-67 16,0 80-16,0-27 0,13 27 0,-14 0 0,14-14 0,0 1 0,-13 26 15,13-13-15,-13-14 0,0 14 0,-1-13 16,1 26-1,-132-27 48,-67 1-47,172 26-16,-304 0 15,265 13-15,13-13 0,0 13 0,-318 40 16,-489 251 15,767-251-31,53-26 0,13-14 0,-12 13 0,-200 67 16,239-93-16,0 13 15,0-13-15,-1 0 0,-39 13 0,-66-13 16,119 14 0,-26-14-16,-1 0 0,-52 0 15,-159 0 1,211 0-16,1 0 0,13 0 0,-80 13 15,14-13 1,39 0 0,-39 0-1,-14 0 1,-52-40 0,131 40-16,-92-26 15,-52-14 1,145 40-16,-1 0 0,-118-26 15,-40 26 1,159 0-16,-199-27 16,172 14-16,14 13 15,-239 0-15,226 0 16,-173 0-16,172 0 16</inkml:trace>
  <inkml:trace contextRef="#ctx0" brushRef="#br0" timeOffset="55086.96">14473 8639 0,'-14'0'15,"28"0"-15,-186 13 32,158-13-32,-12 13 15,-40 0 1,39-13-1,-39 14 1,53-1-16,0-13 0,0 0 0,-14 0 16,-39 13-1,53-13-15,0 0 0,-1 0 0,14 13 16,-13-13-16,0 0 16,13 13 62,-66 107-63,66-107-15,-14 13 0,14-13 16,-66 292 15,66-292-31,0 0 0,0 0 0,0 1 0,0 25 16,-13 41-1,0-80-15,13 13 0,0 40 16,0-40-16,0 14 0,-27 52 16,27-66-16,-13 14 0,13 39 15,-13 40 1,13-93-16,0 53 16,-27 0-1,-25 27 1,38-40-1,14-40-15,-13 27 16,13-27 0,0 0-1,0 0 32,66 40-31,-39-40-16,-14-13 0,106 80 15,66 12 1,-172-78-16,14-1 0,-14 0 0,14-13 0,-14 13 0,0 0 0,14 1 16,-1-1-1,0-13 48,41 0-48,-54 0-15,13 13 32</inkml:trace>
  <inkml:trace contextRef="#ctx0" brushRef="#br0" timeOffset="55132.89">14274 10517 0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5-07-27T16:33:13.102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9671 5834 0,'0'0'0,"-67"13"16,54-13-16,-13 0 0,-67 0 16,67 0-16,-14 0 0,27 0 15,-53 0-15,52 0 0,1 0 0,-27 0 0,1 0 16,26 0-16,-14 0 0,14 0 0,0 0 0,-54 0 15,28 0 1,26 0 0,-1 0-16,1 0 0,0 0 0,0 0 0,-40 0 15,-53-13 17,93 0-32,-1 13 0,1 0 0,-13 0 31,12 0-16,1 0-15,-13-13 16,-14 13 0,27 0-16,0 0 0,-27-14 15,13 1 1,1 13 0,13 0-16,0 0 15,-14-13 1,1 13-1,12 0 1,41-27 62</inkml:trace>
  <inkml:trace contextRef="#ctx0" brushRef="#br0" timeOffset="1532.69">17846 5953 0,'0'0'0,"-79"0"16,52 0-16,-79 0 16,-39 0-1,132 0-15,-146 0 16,146 0-16,-27 0 0,14 0 0,-1 0 0,-13 0 16,-79 0-16,-317 0 15,383 0-15,-291 0 16,26 13-1,279-13-15,-1 0 0,14 0 16,-173 14-16,-52-1 16,224-13-16,-12 0 0,-147 13 15,-91 0 1,250-13 0,-12 0-16,12 13 0,-118-13 15,-80 0 1,92 14-1,14-14 1,13 0 0,-13 0-1,14-14 1,-15 1 0,1 0-1,-13-13 1,106 26-16,-93-27 15,-80-13 1,133 40 0,53 0-16,-146-26 15,66 13 1,80 13 0,-93-27-1,80 27-15,-1 0 0,14-13 0,-13 13 0,-14 0 0,-53 0 16,54-13-16,12 13 0,1 0 0,-14 0 0,14 0 0,-1 0 0,-26 0 15,-39-13-15</inkml:trace>
  <inkml:trace contextRef="#ctx0" brushRef="#br0" timeOffset="1798.67">11284 5741 0</inkml:trace>
  <inkml:trace contextRef="#ctx0" brushRef="#br0" timeOffset="6649.5">4604 6972 0,'-119'13'16,"238"-26"-16,-304 26 15,171-13-15,-25 0 0,-1 0 0,13 0 0,14 0 16,-13 0-16,-1 0 0,14 0 0,-13 0 0,-27 0 0,26 0 0,14 0 0,-13 0 16,-14 0-16,27 0 0,-14 0 0,14 0 0,-133 0 15,120 0-15,13 0 0,-14 0 0,1 0 0,-54 0 16,-65 0 0,132 0-16,-120 0 15,-12 0 1,-1-13-1,133 13-15,-13 0 16,12 0-16,1 0 0,-13 0 0,13 0 0,-14 0 0,1 0 16,12 0-16,-12 0 0,-67 0 15,14 0 17,-67 0-17,120 0-15,-120 0 16,-26 0-1,146 0-15,-67 0 16,80 0-16,0 0 0,0 0 0,-14 0 0,1 0 16,-54 0-1,14 0 1,0 0 0,26 0-1,-12 0 1,38 0-1,-12 0-15,-1 0 16,1 0 0,13 0-16,-1 0 15,1 0-15,0 0 16,0 0-16,0 0 16,-14 0-1,1 0 1,12 0 78</inkml:trace>
  <inkml:trace contextRef="#ctx0" brushRef="#br0" timeOffset="10140.81">14552 6892 0,'-13'0'16,"-106"-13"-1,119 0-15,-27 13 16,14 0-16,-13 0 0,26-13 0,-40 13 0,13 0 0,14 0 16,0 0-16,0-14 0,-40 1 0,-66 0 15,92 13 1,14 0-16,-27-13 0,-79 0 31,106 13-31,-93 0 16,-52-14-1,131 1-15,14 13 0,-14 0 0,1 0 0,-14-13 16,-79 0 0,106 13-16,-40 0 15,-26 0 1,39 0 0,-39 0-1,-27 0 1,-26 0-1,118 0-15,1 0 0,-80 0 16,-12 13 0,78-13-16,-65 0 15,-41 0 1,107 0 0,13 13-16,-1-13 0,-105 0 15,106 0-15,-13 0 0,-93 13 16,-80-13-1,186 0-15,-14 0 0,1 0 0,13 0 0,-80 0 16,-92 0 0,158 0-16,-145 14 15,159-14-15,-13 13 0,-1-13 0,14 0 16,-13 0-16,12 13 0,-12-13 0,-1 13 0,14-13 0,-119 13 16,119-13-16,-14 0 0,-65 0 15,-14 0 1,93 0-16,-1 0 0,-12 0 15,13 0-15,-1 0 0,1 0 0,-53 0 0,-53 0 16,106 0-16,-14 0 16,1 0-16,13 0 0,-53 0 0,-40 0 15,92 0 1,-105 14-16,106-1 16,-159-13-1,159 13-15,-185 0 16,-67 1-1,27 39 1,13-27 0,198-13-16,1-13 0,0 0 0,-94 27 15,-65-14 1,159-13-16,-1 0 0,-92 13 16,66-13-16,40 0 0,-40 0 15,27 0-15,-14 0 0,14 0 0,12 0 0,-12 0 0,-1 0 0,14 0 16,-26 0-16,25 0 0,-197 27 15,197-14-15,-12-13 0,13 0 16,0 13-16,-67-13 0,67 0 0,0 0 16,-14 0-16,14 0 0,0 0 0,0 0 0,-1 13 15,1-13-15,0 0 0,0 0 0,-1 0 0,-12 0 0,-93 0 16,92 0 0,14 0-16,-146 0 0,133 0 15,-159 14 1,92-14-1,80 0-15,-27 0 16,-26 0 0,53 0-16,0 0 0,-1 0 0,1 0 0,-27 0 15,-65-14 1,91 14-16,-52 0 16,40 0-1,13-13-15,-40 13 16,-13 0-1,52 0-15,-12-13 16,13 13-16,-40 0 0,39 0 0,-12 0 16,0 0 77,-1 0-77,14-13-16,-14-1 16,-26 14-1,27-13 1,0 0 0,12 0-1,-39-14 1,53 1-16,-13 26 15</inkml:trace>
  <inkml:trace contextRef="#ctx0" brushRef="#br0" timeOffset="10649.74">5649 6787 0,'-13'-40'16,"-1"40"-16,41 40 0,-54-93 15,27 39 1,-26-25 0,26 25-16,-13-12 15,-1-53 1,14 65-16,0 1 0,0-40 16,0 40-16,0-27 15,-13-13 1,13 27-1,0-67 17,0 67-32,0-40 15,0 53 17,27-40-1,-1 26-16,-13 14 1,-13 0 0</inkml:trace>
  <inkml:trace contextRef="#ctx0" brushRef="#br0" timeOffset="12835.85">5622 6046 0,'40'0'31,"53"-27"1,-80 27-32,93-26 31,-93 26-31,53-13 15,27-1 1,-67 14-16,14-13 0,0 13 0,-27 0 0,40-13 16,145-14-1,-185 14-15,14 13 0,-14 0 0,27 0 0,-27 0 16,0 0-16,14 0 0,-1 0 0,53 0 16,-65 0-16,12 0 0,1 0 0,12-13 15,133 0 1,-145 13-16,-14 0 0,13 0 15,-12-13-15,12 13 0,1 0 0,12 0 0,133-14 16,-159 14-16,14 0 0,-1 0 16,-12 0-16,25 0 0,-12 0 0,-14-13 0,13 13 0,80-13 15,13 13 1,-105 0 0,91 0-1,-91 0-15,144 13 16,41 14-1,-159-27-15,-14 0 0,0 0 0,1 13 0,13-13 0,-27 0 0,66 13 16,120 0 0,-173-13-16,-13 0 0,14 0 0,-1 0 0,54 0 15,-54 0-15,-13 0 0,14 0 0,-14 0 0,27 0 0,-14 0 16,-13 0-16,54 13 0,-41-13 0,0 0 0,173 27 16,-159-27-16,-1 13 0,-12-13 0,12 0 0,94 0 15,118 27 1,-225-27-16,1 0 0,-14 0 15,14 0-15,-14 0 0,0 0 0,14 0 0,131 13 16,-144-13 0,-1 0-16,0 0 0,13 0 0,1 0 0,-1 0 0,-12 0 0,171 0 15,93 13 1,-252-13 0,173 0-16,-173 0 15,0 0-15,1 0 0,-1 0 0,1 0 0,-1 0 0,27-13 16,119-27-1,-159 40-15,1-13 0,12 13 0,1-13 0,-14 13 0,13-14 0,40 14 16,-52 0-16,144-39 16,28 12-1,-81 27 1,-38 0 0,-54 0-16,0 0 0,40-13 15,106 13 1,-133 0-1,67 0-15,39 0 32,-92 0-32,-27 0 15,40 0-15,53 0 16,-93 0 0,13 13-16,-12-13 0,118 27 15,-119-27-15,212 26 16,-199-13-16,1-13 0,-1 0 0,14 0 0,-13 14 0,12-14 0,-12 0 0,-14 0 15,172 0 1,-172 0-16,27 0 16,-14 0-1,41 0 1,25 0 0,-12 0-1,-1 0 1,-66 0-16,27 0 15,13 0 1,-40 0-16,53 0 16,14 0-1,-67 0-15,0 13 16,0-13-16,0 0 0,14 13 0,-1-13 31,-12 13-15,39 14-1,26-14 1,0 13 0,-65-26-16,-1 14 0,13-14 15,-13 0 1,14 0 15,39 26-15,-53-26-16,-13 13 0,14-13 0,12 0 15,0 14 1,1 25 15,13 1-15,-40-27 0,13-13-16,0 27 15,0-27-15,0 0 16,1 13-1,-14 27 17,0-1-17,-14 27 1,28 54 0,-14-107-16,0 0 15,13 0-15,0 14 16,-13-14-1,0 0 1,0 0 0,0 14-1,0-14 1,0 13-16,13 1 31,-13-14-31,0 0 16,0 1 15,-13-1-15,0 13-1,-40 14 1,40-40-16,13 13 0,-13 0 16,-14 1-1,1-1 1,-1 0-1,14-13 1,-27 27 0,27-27-1,0 0-15,0 0 0,-1 13 0,-52 0 16,27 0 15,25-13-15,1 0 31,-13 0-32,12 0-15,-12 0 16,-1 14 0</inkml:trace>
  <inkml:trace contextRef="#ctx0" brushRef="#br0" timeOffset="172670.94">13322 7845 0,'-13'0'16,"-305"40"15,252-40-31,26 0 0,-26 0 0,26 13 0,-26-13 16,-198 26-1,237-26-15,-237 40 16,-1 0 0,186-27-16,39-13 0,0 0 0,14 13 15,-54-13-15,41 0 0,-27 0 0,13 0 0,-13 0 0,13 13 16,13-13-16,-39 0 0,26 0 0,-40 0 0,0 0 15,54 0-15,-1 0 0,-357 0 16,371 0-16,-27 0 0,-212 0 16,146 0-1,53 0 1,40 14 0,12-14-1,-12 0 1,-27 0 15,40 0-31,-14 0 16,14 0-1</inkml:trace>
  <inkml:trace contextRef="#ctx0" brushRef="#br0" timeOffset="172696.31">9816 8057 0</inkml:trace>
  <inkml:trace contextRef="#ctx0" brushRef="#br0" timeOffset="174562.62">21418 7792 0,'-251'-13'16,"502"26"-16,-688-39 15,411 26-15,-14-14 0,-39 14 16,-14 0-16,40-13 0,14 13 0,-14 0 0,0 0 0,0 0 15,-106-13-15,106 13 0,-66-13 0,-291-27 16,370 27-16,-12 13 0,12-14 0,-13 14 16,13 0-16,1-13 0,-67 0 0,-238-13 15,317 26 1,-12 0-16,12-14 0,1 14 0,-1 0 0,-12 0 0,25 0 0,-197-26 16,105 26-1,40 0 1,52 0-1,1 0-15,0 0 0,0 0 0,-53 0 16,-40 40 0,79-40-16,-26 13 0,27-13 0,-106 39 15,92-25-15,14-14 0,-213 39 16,213-39-16,-53 14 0,39-14 0,0 0 0,-105 13 16,118-13-16,1 0 0,-133 0 15,133 0-15,-1 13 0,-26 0 16,0 1-1,14-1 1,-14 13 0,-13-26-1,-1 13 1,54 1-16,0-14 16,0 0-16,-27 0 0,-26 0 15,53 0 1,-14 13-16</inkml:trace>
  <inkml:trace contextRef="#ctx0" brushRef="#br0" timeOffset="174612.88">16576 7845 0</inkml:trace>
  <inkml:trace contextRef="#ctx0" brushRef="#br0" timeOffset="178995.52">5080 9009 0,'-26'0'16,"12"0"-16,1 0 0,0 0 0,0 0 0,-14 0 0,-26-13 15,27 13-15,13 0 0,-173 0 16,147 0 0,-14 0-16,40 0 0,-1 0 0,1 0 0,-27 0 0,14 0 15,-14 0-15,27 0 0,-13 0 0,-1 0 0,-13 0 0,27 0 0,-13 0 16,-1 0-16,14 0 0,-13 0 0,-332-27 31,345 27-31,-185-13 16,158 13-16,27-13 0,-53 0 0,-27-1 15,-79-12 1,159 26-16,-27 0 0,27 0 0,0 0 0,-14 0 0,-12-13 16,-14 13-1,39 0 1,1 0 62,0 0 63,-14 0-126,14 0 1,0-13-1,0-1 1,-53-78 0,66 78-1,-14-12-15,-12-27 16,13 0 0,13 27-1,-14-14-15,-12-53 31,13 93-31,13-13 0,0 0 0,-13-27 32,13-26 30,0 0-46,0 40-1,0 12 1,26-25 0,-13 25-1,0-12-15,-13 13 0,14 13 0,-14-14 16,13 1-16,0 0 0,-13 0 16,13 0-16,14-14 15,39-13 1,80 1 15,-80 12-31,-40 27 0,27-26 0,-13 26 0,-27-13 0,106-14 16,93 1-1,-186 26-15,54 0 0,-67 0 0,26 0 0,-12 0 0,13 0 16,79 0 0,-80 0-1,14 0 1,-39 0-16,12 13 0,0 0 0,1-13 15,26 40-15,106 13 16,-133-40-16,14 13 0,-14-26 16,1 14-16,12 12 0,-12-13 0,-14-13 0,0 0 0,53 27 15,-13-1 1,13-13 0,-13 14-1,-39-27 1,-1 0-16,13 13 0,14 0 15,-40 1 1,26 12 0,14 40-1,-27-66-15,1 13 0,-14 1 0,13-14 0,26 39 16,54 28 0,-53-41-1,-27-26 1,0 40 15,-13 52-15,0-79-16,27 93 15,-14-26 1,0-27 0,-13-14-1,-13-12 79,0-27-78,-1 0-16,14 13 0,-26 0 31,13 0-16,0-13-15,-14 0 16,-26 0 0,40 14-16,-14-1 15,-52 0 1,66-13-16,13 13 0,-66 1 16,0-1-1,26 0 1,0-13 15,0 13-15,40 1-16,-13-14 0,0 0 15,0 13 1,-14-13 0,14 0 62,0 0-63</inkml:trace>
  <inkml:trace contextRef="#ctx0" brushRef="#br0" timeOffset="-211985.87">10398 8903 0,'-53'0'62,"-185"0"-46,212 0-16,-80 0 15,66 0-15,-53 13 0,67-13 0,-80 0 0,-277 27 16,-94 13 0,-12-1-1,449-39-15,-13 14 16,0-14-16,14 0 0,-120 13 0,-79 0 15,225-13 1,-14 0-16,1 0 0,-1 0 0,14 0 0,-27 0 0,27 0 16,0 0-16,0 0 0,-1 0 0,1 0 0,0 0 15,-40-13 1,13-14 0,-26 1-1,40 13 1,-14-14-1,27 27 17,79-13 108,185-27-124,-224 40-16,39 0 0,-40 0 0,40 0 16,225-13-1,-264 13-15,13-13 0,26 13 0,-27 0 0,67-13 16,199-1-1,-67-12 1,0 13 0,-225 13-16,146-14 15,-27 14 1,-119 0 0,1 0-16,-1 0 0,0 0 15,13 0 1,-12 0-1,78 0 17,-26 14-17,-52-14-15,12 0 16,-13 0-16,1 0 0,12 0 16,-13 0-16,0 0 0,1 0 0,12 0 0,14 0 15,92 0 1,-105 0-16,78 0 15,-12 0 1,-40 0 0,0 0-1,-40 0-15,27 0 16,-14 0 0,-105 26 93,-67 14-93,120-40-16,-199 26 15,172-26-15,27 13 0,-265-13 16,-239 0-1,478 0-15,-15 0 0,28 0 0,-27 0 0,-159 0 16,-106 0 0,278 0-16,27 0 0,-146-13 15,158 13-15,1 0 0,0-13 0,-53 13 16,26-13 0,14 13 218,-54-13-218,54 13-1,-14-14 1</inkml:trace>
  <inkml:trace contextRef="#ctx0" brushRef="#br0" timeOffset="-211841.33">7713 8837 0,'0'0'0,"-14"-13"32</inkml:trace>
  <inkml:trace contextRef="#ctx0" brushRef="#br0" timeOffset="-210085.34">16576 8916 0,'-26'27'16,"-67"-27"-1,80 0-15,-80 0 16,-92-13-1,159 13 1,-133-53 0,-79 40-1,198 13-15,-13 0 0,-106 0 16,120 0-16,-14 0 0,-146-14 16,173 14-16,-14 0 0,-13 0 0,0-13 0,-132 0 15,-159-14 1,291 14-16,-198 0 15,198 13-15</inkml:trace>
  <inkml:trace contextRef="#ctx0" brushRef="#br0" timeOffset="-210019.1">13970 8758 0,'-66'0'0,"39"0"16,14 0-16,119 0 0,-265 0 0,146 0 0,-13 0 0,12 0 15,1 0-15,0 0 0,0 0 0,-1 0 0,-12 0 0,13 0 0,-14 0 0,-79 0 16,67 0 0</inkml:trace>
  <inkml:trace contextRef="#ctx0" brushRef="#br0" timeOffset="-209852.2">13295 8758 0,'27'0'31</inkml:trace>
  <inkml:trace contextRef="#ctx0" brushRef="#br0" timeOffset="-208469.01">20492 8903 0,'0'0'0,"-13"0"16,0 0-16,-14 0 16,27-13-16,-13 13 0,224 66 62,1 0-46,-199-66-16,120 40 15,-27-40 1,-93 0-16,13 0 16,-13 0-16,14 0 0,-14 0 0,0 0 0,1 0 15,-1 0-15,26 0 16,-25 0 78,-1 0-79,-13-13 48,-79 0 15,-226-54-63,252 54-15,27 13 0,-27-13 0,-344-40 32,371 40-32,-14 13 0,-26 0 0,39 0 0,1 0 0,-1 0 0,-12 0 15,-27 0 1,26 0 0,40-13-16,13 13 78,291 13-63,-264-13-15,185 13 16,-199-13-16,27 0 16,-26 0-16,39 0 0,0 0 15</inkml:trace>
  <inkml:trace contextRef="#ctx0" brushRef="#br0" timeOffset="-206851.48">4286 9869 0,'0'0'16,"-79"0"0,52 0-16,-12 0 0,26 0 0,-27 0 0,0 0 0,-66 0 15,-344 0 1,-290-13-1,621 13-15,13-14 0,13 14 0,-13 0 0,-13-26 0,-13 26 16,13-13-16,40 13 0,-54 0 0,41-13 0,-252-1 16,26-12-16,-383 13 15,648 13-15,13 0 0,1 0 16,-14 0-16,26 0 0,-52 0 0,92 0 172</inkml:trace>
  <inkml:trace contextRef="#ctx0" brushRef="#br0" timeOffset="-205944.91">7250 11139 0,'-53'0'0,"-13"0"0,-966 0 16,913 0-16,-874 13 16,-237-39-1,1098 26-15,-27 0 16,-132 0-16,159 0 0,-424-14 0,-436 14 15,873 0 1,-80 27-16,80-27 0,-53 0 0,27 13 0,-278 14 31,343-27-15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5-07-27T16:37:04.279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5093 1759 0,'27'14'32,"145"39"-1,-146-53-31,14 0 0,-1 0 0,-12 13 0,-1-13 0,41 13 16,237 14-1,-278-14-15,40-13 0,-26 0 0,39 13 16,-52-13-16,79 0 15,13 0 1,0 13 0,40 14-1,-133-27-15,-26 13 0,53-13 16,-40 0-16,14 0 0,-14 0 0,0 0 0,14 0 0,-14 0 0,93 0 16,-93 0-16,13 0 0,67 0 15,79-27 1,26 14-1,1 13 17,-186 0-32,40 0 15,26 0 1,-26 0 0,-39 0-16,52 0 15,0-13 1,-27 13-1,-25 0 1,-1 0 31,40 0-31,-40 0-16,14 0 31,12-26-16,14 12 1,-40 14 0,-13-13-16,14 13 0,-1 0 0,0 0 0,14-13 15,-1 13 1,-13 0 0</inkml:trace>
  <inkml:trace contextRef="#ctx0" brushRef="#br0" timeOffset="3234.42">17648 1865 0,'-14'0'0,"28"0"0,-80 14 16,52-1-16,-25-13 0,25 0 0,-12 13 0,13-13 15,-27 13-15,-158 27 16,39-27 0,66-13-1,67 0-15,-54 0 16,-65-26 0,118 26-16,-145-53 15,146 40-15,-27-1 16,0 1-16,13 0 0,27 13 0,-26-13 0,-28-1 15,-422-25 1,423 39 0,13-14-16,13 14 0,0 0 0,-79-13 15,-264-40 1,330 53-16,13-13 0,0 13 0,1-13 0,-41 13 0,41 0 0,-1 0 16,-251-13-1,251 13-15,-185 0 16,186 0-16,-80 0 0,79 0 15,0 0-15,1 0 0,-14 0 0,-53 26 0,-265 14 16,319-40-16,12 13 0,13-13 16,-12 13-16,-14-13 0,26 13 0,1-13 0,-225 53 15,224-53 1,-52 14-16,52-1 16,-26-13-16,53 13 0,-26-13 0,13 0 15,-14 0-15,14 0 0,-14 0 0,-78 13 16,-1-13 15</inkml:trace>
  <inkml:trace contextRef="#ctx0" brushRef="#br0" timeOffset="4367.32">22992 1971 0,'-26'0'0,"52"0"0,-158 0 16,92 0-16,1 0 0,12 0 0,1-13 15,-14 13-15,-53 0 0,54-13 0,-14 13 0,0-14 0,0 14 0,-13-13 0,0 13 16,-53-26-16,52 26 0,-12-13 0,13 13 0,-27-14 0,-145 1 15,172 13-15,26 0 0,-26 0 0,-185 0 16,185 0-16,26 0 0,0 0 0,1 13 0,-1-13 0,-106 14 16,14 12-1,79-26 1,-13 0 0,0 0 15,-27-13-16,80 13 1,-66 0 0,66 0-16,-54 0 15,-12 0 1,66 0-16,-27-13 16,27 13 93,-27-14-93,27 14-1,13-13-15,-27 0 0,1 0 31,-14-1-15</inkml:trace>
  <inkml:trace contextRef="#ctx0" brushRef="#br0" timeOffset="12048.37">17185 4445 0,'-14'0'0,"1"0"0,-13 0 16,-1 0-16,14 0 0,-13 0 15,-1 0-15,1 13 0,12-13 0,-12 0 16,13 0-16,-27 0 0,27 0 0,-40 0 15,40 0 1,0 0-16,-1 0 0,1 0 0,0 0 0,0 0 0,-1 0 0,1 0 0,-13 0 0,-80 13 31,93-13-31,-1 0 0,-12 0 0,-67 14 16,-52-14 0,118 13-16,1-13 0,-1 0 0,-26 0 15,-92 40 1,-1-27-1,-12 40 1,131-53-16,-132 26 16,-12-13-1,144-13-15,1 0 0,-14 0 0,27 0 16,-27 0-16,14 0 0,-67 0 0,-251-52 16,53 25-1,251 27-15,-13-13 16,14 13-16,25 0 0,-12 0 0,-1 0 0,14 0 0,-119 0 15,119 0 1,-27-13 0,27 13-1,0 0-15,-14 0 32,-13 0-17,14-14 16</inkml:trace>
  <inkml:trace contextRef="#ctx0" brushRef="#br0" timeOffset="13877.63">8718 5636 0,'-40'0'31,"-92"-14"-15,119 14-16,-14 0 15,-171-13 1,-53 13 0,211 0-16,13 0 0,-211 0 15,13 0 1,199-13-16,-120 13 15,120 0-15,-93-13 16,13 13 0,93 0-16,-53 0 15,52 0-15,-52 0 16,27 0 0,25 0-1,-25 0-15,-54 0 16,-39 0-1,-14-14 1,133 14 0,-146-26-1,-26 0 1,172 26-16,-14 0 0,-12-14 0,12 14 0,14 0 0,-13-13 0,-1 13 16,-145-13-1,27 13 1,-54 0-1,186 0-15,-14 0 0,14 0 0,0 0 0,-13 0 0,12 0 16,-25 0-16,25 0 0,-12 0 0,13 0 0,-14 0 0,14 0 0,-66-13 16,52 13-16,14 0 0,-13-14 0,-1 14 15,14 0-15,-40 0 0,-119-13 16,145 13-16,-105-13 16,106 13-16,13 0 0,-14 0 15,14 0-15,-14 0 0,14 0 0,-27 0 0,14 0 0,-120 13 16,-105 14-1,238-27 1,-172 0-16,-14 0 31,146 0-31,14 0 0,12 0 0,-65 0 16,-120 0 0,185 0-16,1 0 0,13 0 0,-14 0 0,14 0 0,-66 0 15,-54 0 1,120 0-16,-13 0 0,12 0 0,1 0 15,0 0-15,-40 0 16,40 0 0,-14 0-1,1 0 1,-14 0 0,-13-14 15,27 14-31,13 0 0,-27-13 31,-39 13 0,12 0-15,1 0 0,53 0-16,0 0 0,-27 0 15,-26 0 1,53 0-16,-27 0 15,-26 0 1,53 0-16,0 0 0,-1 0 16,-12 0-16,-27 0 15,13 0 1,27 0-16,-13 0 16</inkml:trace>
  <inkml:trace contextRef="#ctx0" brushRef="#br0" timeOffset="17393.75">22542 5689 0,'-105'13'0,"210"-26"0,-382 39 16,211-13-16,13-13 0,-27 13 0,-12-13 0,-14 0 0,-278 40 15,-1058 92 1,1283-118-16,27 12 0,-185 1 0,184-27 0,14 26 15,-119-13-15,-437 0 16,398-79 0,78 13-1,173 27 1,-1 26 0,93-53 77,133-13-77,-146 39-16,79 1 0,-13-14 0,-39 1 0,-14 25 0,13 1 16,-13 0-16,662-146 15,-636 146-15,-52 0 0,39-1 0,67-12 16,198-40-1,-304 53-15,-1 13 0,27-14 0,-26 14 0,79-13 16,133 13 0,-213 0-16,-12 0 0,-1 0 0,40 0 15,-52 0-15,12 0 0,14 0 0,92 0 16,-119 0-16,67 13 16,-14 1-1,-13-14 1,-40 13-1,-79-13 64,-265 0-64,278 0-15,-344 0 16,278 0-16,53 0 0,-66 0 0,79 0 0,0 0 15,-40 0-15,-251 40 16,239-27 0,91 0-1,319-13 63,-120 0-62,-93 0-16,-26 0 0,27 0 0,-14 0 0,14 13 0,1084 53 31,-528-26-15,-54-40 0,-569 0-16,160 0 15,-147 0 1,-52 0 62,-185-26-62,118 26-16,1-14 15,-569-12 16,595 26-31,0 0 0,-304 0 16,-27-27 15,318 27-31,53 0 0,-27 0 0,0 0 16,14 0-16,13 0 0,-14 0 0,14 0 0,0 0 0,-1 0 0,-12 0 16,-80 0-1,80 0 1,132 27 46,92-14-46,-185-13-16,53 0 16,-52 0-16,78 0 0,-52 0 15</inkml:trace>
  <inkml:trace contextRef="#ctx0" brushRef="#br0" timeOffset="19887.3">13798 6575 0,'-53'0'31,"13"0"-15,14 0-16,-172 0 16,145 0-16,-358 0 15,-224 0 1,225 0-1,146 0 1,251 0-16,-14 0 0,-52 0 16,79-13 15,0-1 63,26-12-79</inkml:trace>
  <inkml:trace contextRef="#ctx0" brushRef="#br0" timeOffset="24689.41">15280 6760 0,'106'13'16,"-14"1"-1,14-1-15,-53-13 0,0 0 0,-27 0 0,27 13 0,53-13 16,331 13 0,-371-13-16,132 0 0,-132 0 0,14 0 0,-14 0 15,26 0-15,371-39 16,-423 39-16,0-14 0,-14 14 0,1 0 0,12 0 0,-39-13 15,27 13-15,-14 0 0,66-13 16,-39 13 0</inkml:trace>
  <inkml:trace contextRef="#ctx0" brushRef="#br0" timeOffset="44069.61">7673 8718 0,'-40'0'15,"-198"-79"1,225 79-16,-27-27 15,-39 1-15,52 26 0,-12-14 0,25 1 0,-224-53 16,212 66 0,-27-13-16,-66 13 15,92 0-15,1-13 0,13 13 0,-106-14 16,92 1-16,-79 0 16,-26-27-1,-13 14 1,78 13-16,28-1 0,25 14 0,-12 0 0,-40 0 15,-146 0 1,199 0-16,-13 0 0,-14 0 0,0-13 0,0 13 16,-12 0-16,25 0 0,-105 0 15,-14 0 1,120 0-16,-1 0 0,-52 0 16,66 0-16,0 0 0,-27 0 15,27 0-15,-14 0 0,14 0 0,-40 0 0,-106 27 16,133-27-16,-1 0 0,-145 39 15,-13-12 1,26-14 0,133-13-1,13 0-15,0 0 0,-14 0 0,14 0 0,-40 0 16,26 0-16,14 0 0,0 13 0,-13-13 0,12 0 0,-65 0 16,-67 13-1,-39 27 1,53-27-1,0 1 1,105-14-16,-92 13 16,-26-13-1,131 0-15,-118 0 16,119 0-16,-40 0 0,26 0 16,-52 0-16,53 0 0,-27-13 0,0 13 15,13 0-15,27 0 0,-27-14 0,14 14 0,-1 0 0,-12 0 16,-200-26-16,200 26 0,12-13 0,-198 13 15,186 0 1,25-14-16,-118 14 0,106 0 16,12 0-16,-91-13 15,78 13-15,1 0 0,13 0 0,-54 0 16,54 0-16,0 0 0,-93-13 16,53 13-1,53-13 79</inkml:trace>
  <inkml:trace contextRef="#ctx0" brushRef="#br0" timeOffset="46629.63">11549 8572 0,'-13'0'0,"-146"0"31,133 0-31,-14 0 0,-13 0 0,-53 0 16,-105 40 0,197-40-16,-277 13 15,252-13-15,-28 0 0,1 0 16,-13 0-16,-212 0 15,264 0-15,-26 0 0,-158 0 16,171 0-16,-198 0 16,92 0-1,80 0 1,0 0 0,53 0-1,0 0 79,-53-13-63,-40 13 47,53 0-62,26-13 0</inkml:trace>
  <inkml:trace contextRef="#ctx0" brushRef="#br0" timeOffset="51760.63">17767 8824 0,'-13'0'0,"26"0"0,-119 0 16,79 0-16,14 0 0,0-13 0,-13 13 15,-14 0-15,-92-14 16,105 14-16,14 0 0,-14-13 0,1 13 0,-40-13 16,-66-14-1,105 14-15,14 13 0,-27 0 0,27 0 0,-14-13 0,-39 0 16,53 13-16,-172-53 15,158 53-15,1 0 0,0-13 0,-14 13 0,27-14 0,-27 14 16,-13-26-16,-225-14 16,252 27-16,-14 13 0,0-13 0,-118 0 15,-107-1 1,239 14-16,-14 0 0,13 0 16,-12 0-16,-1 0 0,27 0 0,-27 0 0,-13 0 0,-119 0 15,159 0-15,-119 0 31,-1 0-31,120 0 16,-106-13-16,106 13 16,-14 0-16,-78 0 0,-94 13 31,173 1-31,12-14 0,1 0 0,0 0 0,-13 13 0,-1-13 0,14 0 0,-14 13 16,14-13-16,-146 26 15,133-26-15,13 0 0,0 0 0,-1 14 0,-25-14 16,-120 13-1,132-13-15,1 0 0,13 0 0,-93 13 16,79-13-16,14 0 0,-146 13 16,14 1-1,-40-1 1,39 0 0,-26-13-1,146 0-15,-107 0 16,-78 0 15,198 0-31,-1 0 0,1 0 0,-27 0 16,27 0-16,0 0 0,-27 0 31,14 0-15,26-13-16</inkml:trace>
  <inkml:trace contextRef="#ctx0" brushRef="#br0" timeOffset="55982.7">6006 9671 0,'-132'-14'31,"79"14"-15,13-13-16,27 13 0,-14-13 0,14 13 15,-13 0-15,-40-13 0,-173-14 16,200 27-16,-437-40 16,211 27-1,212 13-15,13 0 0,-13 0 16,14 0-16,-133 0 0,-146 0 15,80 0 1,13-26 0,212 13-1,-185-1 1,12-12 0,160 26-16,-93 0 15,92-13-15,14 13 0,-66 0 16,13-14-1,52 14-15,-25 0 16,-1 0 0,14 0-1,-67 0 1,-13 27 0,93-27-16,-14 0 0,-92 13 15,93-13-15,-106 13 16,118-13-16,1 14 0,-79-1 15,78-13 1,-25 0-16,25 0 16</inkml:trace>
  <inkml:trace contextRef="#ctx0" brushRef="#br0" timeOffset="61093.38">22212 9750 0,'-40'-13'0,"80"26"0,-159-40 16,92 27-16,14 0 0,-27 0 0,-145-39 15,-27 12 1,-105 27 0,290 0-16,-52 0 15,-80 0-15,-211-13 16,330 13-16,-383-26 16,39-1-1,358 14-15,-93 13 16,79 0-16,0 0 0,-13-13 0,-185 13 15,225 0-15,-13-14 16,12 14-16,-131 0 0,105 0 16,27 0-16,-146 0 15,146 0-15,-27 0 0,-185 0 16,212 0-16,-26 0 0,-107 0 16,133 0-16,-14 0 0,1 0 0,13 0 15,-1 0-15</inkml:trace>
  <inkml:trace contextRef="#ctx0" brushRef="#br0" timeOffset="67169.59">16907 9578 0,'-40'0'47,"-79"13"-31,106-13-16,0 0 0,-14 0 0,14 0 16,-13 0-16,-1 13 0,-13-13 0,-237 53 31,237-53-31,27 14 0,-14-14 0,1 0 0,-27 13 0,-146 0 15,-39 0 1,225-13 0,-172 13-16,158-13 15,14 0-15,-106 0 16,93 0-16,-93 0 16,92 0-16,14 0 0,-80 0 15,67 0-15,13 0 0,-27 0 0,13 0 0,14 0 0,0 0 0,-14 0 16,-131 0-1,131 0-15,-65 0 16,78 0-16,-12 14 0,-67-1 16,80-13-16,-79 0 15,65 0-15,-66 0 16,-39 0 0,119 0-16,-13 0 0,-54 0 15,27 0 1,40 0-16,-53 0 15,-53 0 1,92 0 0,-92 0-1,-53 0 1,14 0 0,144 0-16,-65 0 15,26 0 1,0-13-1,40 13-15,0 0 0,-54-14 16,54 14-16,13-13 0,-26 13 0,-1 0 0,14-13 16,-13 13-16,-93-13 15,39 0 1,14 13 0,53-14-16,0 14 0,-1 0 15,1 0 1,0-39 78,0 12-79,13 14-15,-14 13 0,14-13 16,-13-14-1,-13-26 1,26-39 0,0 78-16,0-118 15,0 119-15,0-13 16,0-27-16,-13-80 16,13 120-16,-14-93 15,1 27 1,0 52-1,13 1 1,0 13 0,0-1 31,13 1-32,0 13-15,80-13 16,105-27-1,80 27 1,13-13 0,-106 26-1,-13 26 1,-158-26-16,12 13 0,146 40 16,119 0-1,-264-53-15,211 27 16,-199-27-16,14 0 15,-13 13-15,-14-13 0,14 0 0,66 0 16,-93 0 0,40 0-16,-40 0 15,53 0 1,93 0 0,-119 0-16,0 0 0,-1 0 0,80 0 15,-79 0-15,-13 0 0,-1 0 0,40-13 0,-26 13 0,52-14 16,94 1-1,-173 0-15,0 13 0,0 0 0,1 0 0,12 0 16,27-13 0,40 13-1,-80 0-15,79 0 16,41 0 0,-120 0-16,0 0 0,27 0 15,-1 0 1,-12 0-1,-1 0 1,1 0 15,-14 0-31,27 13 47,-14-13-31,-13 0-16,1 13 0,-1-13 15,13 27 1,14-1 0,39 1-1,-65-27-15,12 13 16,14 0-16,0 13 16,-27-26-16,0 27 15,-13 13 1,26 26-1,-12-53-15,12 0 16,1-13 0,-1 0 77,-13 0-77,14 0 0,-14-13-1,0 13 17,14 0-1,12 13-16,-25 0 1,-14 1-16,13 12 0,0 14 16,0-40-1,-13 13-15,0 0 0,13-13 0,-13 27 16,14 12 0,-14-25-16,0 12 15,0-13-15,0 27 16,-40 13-1,14-27-15,-14 41 16,0-15 0,40-25-1,-13-27 1,13 13 125</inkml:trace>
  <inkml:trace contextRef="#ctx0" brushRef="#br0" timeOffset="73640.52">2580 10649 0,'-14'0'32,"-52"14"-17,53-14-15,0 0 0,0 0 16,-14 13-16,-13-13 0,-26 0 0,40 0 0,-14 13 16,14-13-16,-1 0 0,-65 0 0,78 0 0,-38 13 0,12-13 0,0 0 15,0 0-15,-12 0 0,-1 0 0,-40 0 0,40 0 0,0 0 0,13 0 16,-65 0-16,-279-26 15,344 26-15,-158-27 16,119 14 0,52 0-1</inkml:trace>
  <inkml:trace contextRef="#ctx0" brushRef="#br0" timeOffset="75465.85">10160 10755 0,'-13'0'0,"-106"-13"16,26 13-1,67 0-15,-1 0 16,1 0-16,12 0 0,-25 0 16,-160 0-1,173 0-15,-14 0 16,14 0-16,-54 0 0,-144-26 15,171 26-15,13-14 16,-13 1-16,27 13 0,-80-13 0,53 0 0,0 13 0,-40-14 16,-674-91 15,740 105-31,-25 0 0,12 0 0,-145-14 16,-1 14-1,54 0 1,13 0-1,-26 0 1,131 0-16,1 0 0,-13 0 0,12 0 0,1 0 0,-40 0 16,-66 0-1,106 0-15,-40 0 16,-40 0 0,1 0-1,-40 27 1,105-27-16,14 13 15,-14-13-15,14 0 0,-13 13 0,-1-13 0,14 0 0,-13 0 0,-1 0 0,14 0 0,-93 27 16,0-14 15,93-13-31,13 13 0,-26-13 0,12 13 0,-12-13 16,-53 14 0,-27 12-1,0-13 1,-26 1-1,52-14 1,-39 13 0,13-13-1,93 0-15,0 0 0,-53 0 16,52 0-16,-25 0 16,-14 0-1,-13 0 1,-27-13-1,80 13-15,-80 0 16,1 0 0,65 0-1,14 0-15,-53 0 16,-14 0 0,67-14-16,0 14 0,-53 0 15,39 0-15,14 0 0,-27 0 0,1-13 16,-133 13-1,159 0-15,-1 0 0,-25 0 16,-54-13 0,53 13-1,14 0 1,13 0-16,-1 0 16,1 0-16,-26 0 15,25 0-15,-12-13 16,13 13-16,-1 0 0,1-14 15,-13 14-15,-54-13 16,41 0 0,-14 0 15,39 13 0,1-13-15</inkml:trace>
  <inkml:trace contextRef="#ctx0" brushRef="#br0" timeOffset="78466.23">18719 10993 0,'-13'0'0,"0"0"32,39 0 30,173 0-46,-160 0-16,80 0 15,-92 0-15,13 0 0,-14 0 0,14-13 0,-1 13 16,-12 0-16,66-13 0,-54 13 0,-12 0 0,12 0 0,14-13 0,-26 13 16,237-13-1,-237 13-15,-1-14 0,1 14 0,-1 0 0,1-13 16,-14 13-16,13 0 15,-13 0 1,14 0 0,52 0-1,27-13 1,0 0 0,-27-1-1,-12 1 16,-120 0 63,-53 13-78,79-13-16,1 13 0,-14 0 0,27 0 0,-119 0 15,-199 13 1,291-13-16,-396 53 16,-133 13-1,265-53 1,145-13 0,146 0-16,-1 0 0,1 0 15,0 0-15,0 0 0,-1 0 0,1 0 0,0 0 16,-27 0-16,14-13 15,105 0 64,173 0-64,-213 13-15,14 0 0,-13 0 0,13 0 0,0 0 0,105 0 16,-91 0-16,475 0 15,-26 0 1,-199 13 0,-303 0-16,12-13 0,-13 0 0,1 0 0,25 0 15,1 0 48,-27 0-32,-79 0 47,0 0-62,39 0-16,14-13 0,-66 0 15</inkml:trace>
  <inkml:trace contextRef="#ctx0" brushRef="#br0" timeOffset="80749.28">8983 11999 0,'-27'0'0,"14"0"0,53 0 0,-93 0 16,26 0-16,14 0 0,-27 0 0,14 0 0,-159 0 16,-305 0-1,-251-13 1,649-1-16,-1 14 0,-92-13 0,119 13 0,-27-13 0,-119 0 15,-237-67 1,131 14 0,265 53-16,-53-14 15,67 14-15,12 13 0,1 0 0,-159-26 16,158 13-16,1 13 0,12 0 0,-25-14 16,-1 14-16,14 0 0,-133-13 15,146 13-15,-106 0 16,92 0-16,-79 0 15,-52 0 1,78 0 0,-52 0 15,39-13-15,-65 0-1,144 13-15,-197-40 16,-1 14-1,-13-1 1,199 27-16,-186 0 16,-106-13-1,266 0-15,12 13 16,27 0-16,-27 0 0,-26-14 0,-106-12 16,145 26-16,-65-13 15,-14 13 1,13-14-1,80 14-15,-93-13 16,-13 0 0,40 13-1,26-26 17,13 26-17,27 0-15,0 0 0,0 0 0,-1 0 0,1 0 16,-66 0-1,65 0-15,-65 0 16,0 0 0,-14 0-1,27 0 1,0 0 0,53 0-16,-1 0 0,-25 0 15,-14 0 1,40 0-1,-1 0-15,1 0 0,-40 0 16,13 0 0,27 0 15,-26 0-15,25 0-16,1-14 31,66-78 31,-27 65-46,-26 14-16,27 13 0,-27-26 0,93-80 16,-80 92-16,79-78 15,14 26 1,-93 66-16,93-40 15,66 0 1,146-13 0,-27 53-1,66 0 17,-317 0-32,145 0 15,-53 0 1,-79 14-1,-13-14 1,26 13 0,53 0-1,40 0 1,-146-13-16,172 14 16,67-1-1,65 13 1,-291-26-16,27 0 15,27 0-15,-41 14 0,-12-14 0,-1 0 0,14 0 0,-13 13 16,12-13-16,-12 0 0,-1 13 0,14-13 0,13 0 0,-27 0 0,1 0 16,52 13-16,-53 0 0,279 14 31,-67-27-15,-225 0-16,133 0 15,26 0 1,-146-13-16,14 13 0,-14 0 0,67 0 15,92-14 1,0 1 0</inkml:trace>
  <inkml:trace contextRef="#ctx0" brushRef="#br0" timeOffset="81249.48">8440 10755 0,'0'0'0,"53"0"16,-40 0-16,14 0 15,-1 14 1,-13-14-1,14 26 1,-14-26 0,-13 13-16,13-13 0,-13 13 0,27-13 0,39 53 31,-26-26-15,-1-1-1</inkml:trace>
  <inkml:trace contextRef="#ctx0" brushRef="#br0" timeOffset="82799.36">18534 10901 0,'27'13'47,"396"146"-31,-264-133-1,92 40-15,-158-39 0,92 13 0,-93-27 16,199 26-16,-172-12 0,-26-14 0,0-13 0,-1 13 0,1-13 16,66 14-16,-67-1 0,-26-13 0,437 13 31,-490-13-31,14 0 0,-14 0 0,13 0 0,-12 0 0,-1 0 16,-26 0 62,-67-26-63,67 26-15,-13-14 0,12 14 16,-39-13-16,1 0 0,-120-14 16,92 27-16,41-13 0,12 13 15,-26-13-15,0 0 0,-66 0 0,-463-54 16,437 41-16,78 26 15,-52-13-15,53-1 0,-13 14 0,39 0 0,-26-13 0,13 13 16,-13-13-16,26 13 0,-66 0 0,54-13 0,25 13 0,-26-13 0,13 13 16,14 0-16,-67-14 0,54 14 0,25 0 0,-25 0 0,-27 0 15,26 0-15,-26-13 0,39 13 0,-237-26 32,224 12-17,106 14 32,67 0-31,-107 0-16,67 14 0,-54-14 0,14 0 15,-26 0-15,26 13 0,-1-13 0,1 0 0,14 0 0,52 0 16,-53 13-16,93-13 0,-93 0 0</inkml:trace>
  <inkml:trace contextRef="#ctx0" brushRef="#br0" timeOffset="82882.52">19844 11046 0,'383'0'0,"-316"0"0,-15 0 15,-554 0-15,1375 0 16,-847 0-1</inkml:trace>
  <inkml:trace contextRef="#ctx0" brushRef="#br0" timeOffset="83981.94">20743 11046 0,'-13'0'15,"-159"0"17,132 0-32,-290 0 15,264 0-15,-14 0 0,-317 0 16,344 0-16,0 0 0,-39 0 0,-107 0 15,-25 0 1,210 0-16,-52 0 16,53 0-1,53 0 17,317-26-17,-291 26-15,0 0 16,27 0-16,-27 0 0,13 0 0,186 13 0,542 27 15,-715-40 1,94 0-16,-94 0 0,-12 0 0,12 0 0,1 0 0,-27 0 0,0 0 0,106 0 16,-13 0 15,-186 0-15,-78 0-1,91 0-15,-65 0 16,-27 13-1,-39 27 1,118-27-16,-264 0 16,238-13-16,-13 0 0,-450 0 15,-66-13 1,317 0 0,239 13-16,13 0 0,-14 0 15,40 0 16,186-27-15,158 1 0,133-14 15,-424 40-31,13-26 0,-26 26 0,-13 0 0,185-14 16,-186 14-16,14 0 15,-212-39 16,-343 12-15,436 27-16,-27 0 0,-92 0 0,119 0 16,-27 0-16,0 0 0,-79 14 0,-476 105 15,582-119-15,13 13 0,-13 0 0,13-13 16,27 13-16,-27 0 0,13 1 0,0-14 0,14 13 0,-1-13 0,1 0 0,-27 26 16,93-26 30,290 80-30,-303-67-16,26-13 0,53 13 16,-67-13-16,14 0 0,0 0 0,0 13 0,40-13 0,-40 0 15,79 0-15,-13 0 16,13 14 0,-198-14 15,-278-40-16,278 40-15,13 0 0,-251-26 16,-53 26 0,343 0-16,-12 0 0,13 0 0,0 0 0,-1 0 15,-12 0-15,39 0 47,225-14-31,-198 14-16,0 0 0,12 0 15,1 0-15,14 0 0,-28 0 0,173 0 0,304 0 16,-238 0 0,-239 0 15,-78 0 0,-67 0-15,79 0-1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5-07-27T16:38:35.428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3850 4551 0,'-14'0'0,"1"0"0,-212-53 31,212 40-31,-27 13 0,1-14 0,-1 1 0,27 13 0,-93-13 16,-106-13-1,1 12 1,197 14-16,1 0 0,-93 0 15,-158-53 1,251 53-16,-67-13 0,67 13 0,-27-13 16,1 0-16,-1-1 0,-185-25 15,212 39-15,0-13 0,-14 13 0,14 0 16,0 0-16,-27-14 0,-26 14 16,13 0-1,13 0 1,14 0-1,-1 0 1,14 0 0,-27 0 124,-13 0-124,40 0-16,-27 0 16,1 0-1,26 0 1,-1 0 15</inkml:trace>
  <inkml:trace contextRef="#ctx0" brushRef="#br0" timeOffset="3552.06">19870 4696 0,'-26'0'63</inkml:trace>
  <inkml:trace contextRef="#ctx0" brushRef="#br0" timeOffset="4516.02">20518 4577 0,'-39'0'15,"26"0"-15,-1-13 0,1 13 0,-27 0 16,-65-26 0,91 26-16,-105-27 15,-13-13 1,105 40-16,-12-13 15,26 13-15,-27 0 0,13 0 0,1 0 0,13-13 16,0 13-16,-1 0 0,-39 0 0,40-13 0,-13 13 0,-160-27 16,-12 14-1,0-13 17,171 26-32,-13 0 0,-79-14 15,93 14-15,-1 0 0,-12 0 0,26 0 0,-1-13 0,-25 13 16,-120 0-1,132 0-15,1 0 0,0 0 0,-80 0 16,-106 0 0,-39 0-1,211 0-15,-198 40 16,198-40-16,-172 40 16,-12-1-1,197-39-15,-26 13 16,27-13-16,-1 0 0,1 14 0,-1-14 0,-12 0 0,25 0 0,-12 13 0,-14-13 15,1 13-15,-1-13 0,14 0 0,-1 0 0,-13 0 0,27 13 0,-27-13 16,27 0-16,-26 0 0,-1 0 0,13 0 0,14 0 0,-27 0 0,27 0 16,-13 14-16,-1-14 0,1 0 0,-67 13 0,67 0 15,-80 0 1,93-13-16,-1 0 0,1 0 0,-26 0 16,25 0-16,-52 0 15,-40 0 1,93 14-16,0-14 0,-106 0 15,106 0-15,-1 0 0,1 0 0,-53 0 16,-53 13 0,92-13-16,-92 0 15,106 0-15,-79 0 16,52 0 0,27 0-1</inkml:trace>
  <inkml:trace contextRef="#ctx0" brushRef="#br0" timeOffset="5911.1">4035 5583 0,'-13'0'16,"26"0"-16,-185 0 15,159 0-15,-14 0 0,14 0 0,-27 0 16,14 0-16,-67 0 0,-185-14 16,239 14-16,12 0 0,-12 0 15,-1 0-15,-39 0 0,26 0 0,0 0 0,-27 0 0,-211 14 16,238-14-16,27 0 0,-14 0 15,1 0-15,12 0 0,-52 0 0,-133-27 16,93-12 0,13 25-1,93 14 1,0 0-16,-27-13 16,0 13-1,1 0 1,25 0-1,1 0-15,-13 0 16,12-13 0,41 0 46</inkml:trace>
  <inkml:trace contextRef="#ctx0" brushRef="#br0" timeOffset="6948.72">7726 5662 0,'-40'0'0,"14"0"0,92 0 0,-331 0 15,212 0-15,-13 0 16,53 0-16,-53-13 0,53 13 0,-27 0 0,13 0 16,-25-13-16,12 13 0,27-14 0,-40 14 0,26-13 0,1 13 0,-14-13 15,-39 13-15,-278-66 16,317 66-16,-92 0 15,105 0-15,1 0 16,-41 0-16,54 0 16,-26 0-16,12 0 31,-13 0-15,14 0-1,66 0 376,39-27-376</inkml:trace>
  <inkml:trace contextRef="#ctx0" brushRef="#br0" timeOffset="11927.23">8348 6892 0,'-53'0'16,"106"0"-16,-133 0 0,-277-13 15,317 0-15,1 13 0,12 0 16,-26-13-16,-172-1 0,186 1 16,-292-26-16,-39-1 15,-27-40 17,26 41-17,27-1 1,305 40-16,-14-13 0,39 13 0,-78 0 0,65-13 0,-12 13 15,12 0-15,1 0 0,-14 0 0,14 0 0,12 0 0,-25 0 0,26 0 0,-14 0 16,1 0-16,-14 0 0,-145-40 31,171 40-31,-38 0 16,-28 0 0,54 0-1,-14-13 1,-13 13-1,40 0-15</inkml:trace>
  <inkml:trace contextRef="#ctx0" brushRef="#br0" timeOffset="13266.33">10702 6707 0,'0'0'0,"-185"-13"16,159 13-16,-1 0 15,1 0-15,13 0 0,-14-13 0,1 13 0,-1 0 0,1 0 0,-226-53 16,239 53-16,-185-13 16,79-14 15,92 27-31,-12-13 0,25 13 0,1 0 0,0 0 0,-40 0 31,13-13-15,27-1-16,-40 1 15,-13 0 1,53 13-16,-14-13 31,1 13-15,-1 0 0,14 0-1,13-13 63</inkml:trace>
  <inkml:trace contextRef="#ctx0" brushRef="#br0" timeOffset="14633.59">16259 6734 0,'-27'0'0,"14"13"0,0-13 0,-1 0 0,-131 13 15,-186 0 1,-92-13-1,79 0 1,304 0-16,-13 0 0,14 0 16,12 0-16,-12 0 0,25 0 0,-65 0 0,-186 0 31,252 0-31,-199 0 16,-52-26-1,12-14 1,213 27-16,26 13 0,-14-13 0,-13 13 0,27 0 0,-13 0 0,-1 0 0,14 0 15,-132-27 1,118 27-16,14 0 0,0-13 0,-80 13 16,-13 0-1,-13-13 1,106 13-16,-53 0 16,13-13-1,40 13-15,-1 0 31,1 0-31,0 0 0,0 0 16,-93-14 0,93 1-1,-1 13-15,-65 0 16,39 0 0,14 0-1</inkml:trace>
  <inkml:trace contextRef="#ctx0" brushRef="#br0" timeOffset="32982.11">8030 8731 0,'-53'0'16,"-39"0"-1,65 0-15,14 0 0,-14 0 0,1 0 0,13 0 0,-40-26 16,-172-14 0,79 14-1,-65 12 1,184 14-16,-184 0 16,-120-13-1,-26-13 1,317 26-16,-13-14 15,40 14-15,-40-13 0,-13 13 0,-14-13 0,-171 0 16,211 13-16,-158-13 16,26 13-1,146 0 1,26 13-16,-80 0 16,67-13-16,0 0 0,-1 0 0,1 0 0,-26 0 15,25 0-15,-52 13 16,-13-13-1,66 0-15,-80 13 16,80-13-16,-1 14 0,-12-14 0,13 0 0,-14 0 16,1 0-16,-1 0 0,-12 13 0,12-13 0,-52 13 15,-53 14 1,105-27-16,-65 0 16,65 0-16,14 0 0,-80 0 15,67 0-15,-27 0 16,-26 0-16,65 0 0,-118-14 15,13 1 1,106 13-16,-1 0 16,-12 0-16,13 0 0,0 0 0,-14-13 0,-52 0 15,65 13 1,-12 0-16,-40-14 16,-66 1-1,-27-13 1,132 26-16,1-13 0,-106-14 15,105 27-15,-132-26 16,27-1 0,106 27-16,12 0 0,-78-13 15,-80-13 1,66 26 0,80 0-16,-80 0 15,0 0 1,13 0-1,14 0 1,52 0 0,1 0-1,13 0 17,-14 0-1,-65 0-16,78 0-15,1 0 16,-26 0 0,25 0 15,-12 0-15,-27 0-1,13-14 1,27 14-1</inkml:trace>
  <inkml:trace contextRef="#ctx0" brushRef="#br0" timeOffset="41441.81">5133 9657 0,'-27'0'47,"-78"0"-31,78 0-16,1 0 0,12 0 15,-12 0-15,13 0 0,-40 0 0,-132 14 16,158-14-16,1 0 0,13 0 0,-14 0 15,-13 13-15,1-13 0,12 0 0,-171 0 16,171 0-16,1 0 16,-133 0-16,146 0 15,-106-27-15,106 27 16,-1 0-16,-78-13 16,79 13-16,-14 0 0,14 0 0,-14 0 0,-12 0 15,-80 0 1,92 0-16,14 0 0,-80 0 15,14 0 1,66 0-16,0 0 0,-1 0 16</inkml:trace>
  <inkml:trace contextRef="#ctx0" brushRef="#br0" timeOffset="42499.22">10597 9604 0,'-27'0'0,"54"0"0,-371 0 16,291 14 0,-80-14-16,-12 26 0,13-13 0,-27 1 0,0-1 15,80-13-15,-14 13 0,27-13 0,-27 13 0,27 0 0,0-13 0,13 14 16,-26-1-16,26 0 0,13-13 0,-26 0 0,13 0 0,-26 13 0,-146 14 15,198-27-15,-12 0 16,12 0-16,14 0 0,-27 0 0,27 0 0,-27 0 0,14 0 0,-159 0 16,0-13-1,158 13 1,1-14-16,-14 14 0,27 0 0,-1 0 0,-12-13 0,13 13 0,0 0 16,-133-13-1,120 13-15,12 0 0,1 0 0,-27 0 16,-79 0-1,106 0-15,-13 0 0,-14 0 16,14 0 0,26-13 109</inkml:trace>
  <inkml:trace contextRef="#ctx0" brushRef="#br0" timeOffset="44707.24">14975 9710 0,'0'0'15,"-119"-53"-15,-53 27 16,146 26-16,-199 0 16,199 0-16,-424 0 15,397 0 1,-79 0-16,79 0 0,-66 0 0,52 0 0,-356 0 15,185 0 1,212 0-16,-67 0 31,0 0 1,14 0-17,-27 0 1,93 0-16,-53 0 15,52 0 1,67 0 62,146 0-62,224 0-1,-26 0 1,-331 0-16,238 0 16,-92-13-1,-132 13 1,-67 0 15,13 0-15,27 0-1,-13 0 1,-27 0 31,66 0-31,1 13-1,-27 0 1,-67-13 109,-65 0-110,53 0-15,-1 0 0,-65 0 16,65 0-16,-264-13 16,-13 13-1,291 0-15,-199 0 16,27 0 0,39 0-1,40 0 1,93 0-16,-27 0 15,265 13 110,-106 14-109,159-27 0,40 0-1,-292 0-15,14 0 0,39 0 0,-39 0 16,0 0-16,-27 0 0,13 0 0,1 0 0,92-14 16,-106 14-16,13 0 15,41 0 1,-54 0-16,106 0 15,-93 0-15,1 0 16,26 0-16,-40 0 0,13 0 0,14 0 0,-27 0 0,14 0 0,-1 0 0,1 0 16,-1 0-16,14 14 0,92-14 31,-119 0-31,-13 13 0,53 0 47,0-13-32,-40 13-15,14-13 0,-14 0 0,14 0 16,-14 0-16,66 0 16,-66 0-16,1 0 15,-1 0-15,-26 0 78,-1 0-62,1 0-16,-106 0 16,-106 0-1,186 0-15,-67 0 16,93 0-16,-40 0 0,-40-13 0,67 13 16,-173 0-1,1 0 1,184 0-16,-12 0 0,13 0 0,-14 0 0,14 0 0,-13 0 15,-80 0 1,93 0-16,-1 0 16,1 0-1</inkml:trace>
  <inkml:trace contextRef="#ctx0" brushRef="#br0" timeOffset="49748.82">16126 9591 0,'0'13'47,"133"1"-32,-94-1-15,-25-13 0,12 13 16,14-13-16,-1 0 0,-25 0 0,211 13 15,-199-13-15,146 0 16,-159 0-16,14 0 16,12 0-16,-25 0 0,12 0 0,80 0 0,-93 0 15,199-13-15,-186 13 16,14 0-16,277 0 16,-290 0-16,13 0 0,12 0 0,68 0 15,197 40 1,-277-40-16,118 39 15,-144-39-15,-1 0 0,0 0 0,14 0 0,26 0 16,132 0 0,-172 0-16,27 0 0,-14 0 0,-13-13 0,14 13 0,52-13 15,252-27 1,-291 40-16,13 0 0,198-13 16,-211 13-16,-14 0 0,27-13 0,106 13 15,-133 0-15,1 0 0,92 0 16,13-13 15,-26-1-31,-67 14 0,-12 0 0,158-13 16,-158 13-16,12 0 15,1 0-15,145-13 0,-13 13 16,-66 0 15,-27 0-15,-65 0-16,52 0 15,0 0 1,0 0 0,13-27-1,-52 27-15,-14-13 0,0 13 0,40-13 16,40 0 0,-27 13-1,-53-13-15,27 13 16,-14 0-1</inkml:trace>
  <inkml:trace contextRef="#ctx0" brushRef="#br0" timeOffset="51334.69">5702 10993 0,'-13'0'16,"26"0"-16,-53 0 0,27 0 0,0 0 0,-14 0 0,-65 0 16,78 0-16,-12 0 0,-14 0 0,27 0 15,-27 0-15,-66-13 0,54 13 0,25 0 0,-79 0 16,67 0-16,-107-13 0,-291-27 15,385 40-15,-41-13 16,40 13-16,0-13 0,0 13 0,14 0 0,-14-13 0,0 13 0,0 0 0,-252-27 16,-78 1 15,356 26-31,-356-14 31,356 14-31,-26-13 0,27 13 0,-1 0 0,14 0 16,-159 0-1,66 0 1,53 0 0,40 0-16,-13 0 15,-14 0 1,0 0 0,27 0-16,0 0 15</inkml:trace>
  <inkml:trace contextRef="#ctx0" brushRef="#br0" timeOffset="52961.9">11774 10808 0,'-13'0'0,"26"0"0,-159 0 31,133 0-31,-13 0 0,-1 0 0,1 0 0,-14 0 16,-158 0-1,171 0-15,-158 13 16,0-13 0,172 0-16,-27 0 0,-145 14 15,145-14-15,-185 13 16,-13-13 0,212 0-16,-160 0 15,-65 0 1,238 0-16,-172 0 15,26 13 1,146-13-16,-1 0 16,-12 13-16,-40-13 0,-14 0 15,67 0 1,-40 0 0,-13 0-1,119 0 157</inkml:trace>
  <inkml:trace contextRef="#ctx0" brushRef="#br0" timeOffset="57731.98">17158 10941 0,'-13'0'15,"-40"-14"1,40 14-16,0 0 16,-1 0-16,1-13 0,-13 13 0,-67-13 15,80 13 1,0 0-16,-1 0 0,1 0 0,0 0 0,-13 0 0,-1 0 16,1 0-16,-41 0 15,-65 0 1,-66 13-1,158-13-15,-211 27 16,-107-14 0,319-13-16,-186 0 15,13 0 1,186 0-16,13 0 0,-120 0 16,120 0-16,-106 0 15,-27 0 1,-39 0-1,146 0-15,25 0 16,-12 0-16,-14 0 0,-52 0 0,-107 0 16,27 0-1,13 0 17,146 0-32,0 0 0,-14 0 0,14 0 0,0 0 0,0 0 0,-14 0 0,-12 0 31,25 0 0,-12 0-15,13 0-16,-1 0 0,1 0 0,0 0 0,-27 0 15,-92 0 1,119 0-16,0 0 0,-14 0 0,-52 0 16,-14 0-1,80 0 1,-40-27 31,-185-12-16,225 39-31,-1-14 0,-12 14 0,13 0 0,-14 0 0,14 0 0,0 0 16,-40-13-1,53 0 48,0 0-48,0-1-15,0 1 0,0-26 16,0-54 0,0 80-16,0-80 15,-40-13 1,40 67-1,0 12 1,0-13 0,27-12-1,-1 12 17,-13 13-17,-13 14 1,14-13-1,12 12 17,-13 1-17,1 13-15,-14-13 0,39 0 16,1-27 0,-14 27-16,-12 13 0,65-53 15,-66 53-15,119-66 16,54-14-1,-173 80-15,106-39 16,-106 39-16,93-40 16,26 27-1,1 0 1,12-1 15,-118 14-31,-14 0 0,0 0 0,0 0 0,14 0 0,-14 0 0,13 0 16,-12 0-16,-1 0 0,0 0 0,0 0 0,40 0 15,-40 0-15,1 0 0,12 14 0,27-14 16,66 26 0,0-13-1,14 14 1,-120-27-16,0 0 0,13 0 0,41 0 16,-1 0-1,0 13 1,0 0-1,66 0 1,27 1 0,-40 12-1,-53-13 17,0 1-17,27-1 1,-67-13-16,-12 0 0,52 26 0,-26-26 0,-14 13 0,14 1 15,118-1 1,-144 0-16,12-13 0,-13 0 0,14 0 0,-14 0 0,27 0 16,-14 0-1,27 13 17,0-13-17,-40 0 1,0 0-16,1 0 0,-1 0 0,0 14 15,14-1 1,-1-13 15,-13 0-31,80 0 32,-27 0-17,-39 0 1,12 0-1,27 0 1,27 0 0,-67 0-16,-12 0 0,-1 0 0,0 0 31,0 26 0,14 27-15,-14-26-1,-13-1 1,0 1 0,-13 39-1,0 0 1,-1 40 15,14-93-31,0 0 0,0 27 16,0 26-1,0-53-15,0 40 16,0 27 0,0-67-16,0 26 15,0 41 1,14-67-16,-14 0 0,13 40 16,-13-13-1,13-14 1,0-26-1,0 0 1,1 0 0</inkml:trace>
  <inkml:trace contextRef="#ctx0" brushRef="#br0" timeOffset="58848.58">18031 10755 0,'27'0'63,"-14"0"-48,40 0 1,172-26 0,-172 26-16,26-13 0,199-1 15,-212 1-15,-26 13 0,13 0 0,13 0 16,-26 0-16,92 0 0,-92 0 0,-1 0 0,-12 0 0,92 13 15,-93-13-15,1 14 16,-14-14 15,66-27-15,-66 27 0,107-26-1,-107 26-15,79 0 16,-25-14-1,-15 1 1,-38 13-16,-1 0 0,0 0 0,0 0 0,27 0 16,92 0-1,-105 0-15,-1 0 0,-13 0 0,14 0 0,-14 0 16,14 0-16,-1 0 0,-13 0 0,1 0 0,91 0 16,-52 0-1,-39 0 1,-1 0-16,40-13 15,26 13 1,-26-13 0,-53 0 46,0-14 32,0-52-78,0 65-16,0 1 0,0-53 15,0-13 1,13 66-16,-13-54 15,0 1 1,0 13 0,0 14-1,-13 25 17,-27 14-17,27-13 16,-27 0-15,27 13-16,-13 0 16</inkml:trace>
  <inkml:trace contextRef="#ctx0" brushRef="#br0" timeOffset="60441.69">20452 10014 0,'-66'-13'15,"132"26"-15,-145-26 0,13-13 16,53 26-16,-14-13 0,-39 13 16,-27-14-1,80 14-15,-80 0 16,-78-26-1,131 26 1,-106-13-16,133 13 0,-119 0 16,26 0-1,93 0 1,0 0-16,-27 0 16,-26-14-1,13 1 1,40 13-16,-27-13 15,-53 13 1,27-13 0,-27 13-1,-65-14 1,-67 1 0,185 13-16,-26 0 0,26 0 15,14-13-15,-54 13 0,41-13 0,12 13 0,-158-13 16,159 13-16,12 0 0,1 0 15,-26 0-15,-14 0 0,-27 0 16,14 0 0,-13 0-1,65 0 1,1 0-16,-26 0 0,-14 0 31,13-14-15,-26 14-1,0-13 1,0 13 0,26 0-1,13 0 1,27 106 125,0-80-126,0-12-15,0-1 0,0 53 16,0 40-1,0-93-15,-13 80 16,13 26 0,0-27-1,0-12 1,0-67-16,-13 40 16,13-27-1,0 14 110,0 0-109,0 13-16,0-40 0,0 0 15,0 0-15,0 1 0,0-1 0,0 0 16,13 0 0,40 14 15,53-1-15,-80-13-16,1-13 0,-14 0 0,13 14 15,1-14-15,-1 13 0,41-13 0,210 40 16,-263-27-16,105-13 15,-40 0 1,-66 0 0,14 0-1,12 0 1,14-13 15,27 13-15,-41 0-1,-12 0 1,13 0 187,12-27-187,-38 14-1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5-07-27T16:39:45.643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5940 1931 0,'-27'0'15,"-158"0"1,172 0-16,-27 0 0,14 0 15,-40 0-15,39 0 0,-12 0 0,-14 0 0,-185-13 16,211 13-16,-13 0 0,-171 0 16,158 0-16,-265 0 15,-52 13 17,26-13-17,40-13 1,264 13-16,0 0 0,27 0 0,-27 0 0,14 0 0,13 0 0,-67-13 15,-26 13 1,80 0 0,52-26 77,67 12-77</inkml:trace>
  <inkml:trace contextRef="#ctx0" brushRef="#br0" timeOffset="1443.64">15108 2037 0,'-66'-13'16,"132"26"-16,-423-66 15,304 40-15,-358-13 16,-290 26 0,53 13-1,40 40 1,515-53-16,-410 13 16,14-13-1,423 0-15,-265-13 16,304 13-16,-250-13 15,39-1 1,224 14-16,-78-13 16,-27 0-1,0 13 1,-40 0 15,146 0-31,-14 0 0,14 0 0,-14 0 0,14 0 0,-53 0 16,-79 26-1,52-12 1,80-1-16,-40 0 16,-13-13-1,0 0 1,39 0 0,-26 0 62,-26 0-63,66 0 1,-27 0-16,0-13 31,27 0 0</inkml:trace>
  <inkml:trace contextRef="#ctx0" brushRef="#br0" timeOffset="4383.72">3638 5993 0,'-13'13'0,"-14"-13"0,14 0 0,-13 0 0,-93 0 16,79 0-16,-119 0 15,-66 13 1,186 0 0,-94-13-16,1 0 31,106 0-31,-67 0 15,66 0-15,-52 0 16,66 0-16,0 0 0,-1 0 0,1 0 0,0 0 0,0 0 16,-14 0-16,-39 0 15,13 0 1,0 0 0,40 0-1</inkml:trace>
  <inkml:trace contextRef="#ctx0" brushRef="#br0" timeOffset="8196.12">21722 6324 0,'0'0'0,"-13"0"0,-40 0 78,13 13-63,1-13 1,-1 13 0,-26-13-1,-40 0 1,80 0-16,-265 0 15,-14 0 1,-39 0 0,67 0-1,91 0 1,54 0 15,119 0-31,-80 0 16,1 0-1,78 0-15,1 0 0,-40 0 16,40 0-16,0 0 0,0 0 0,-1 0 0,-25 0 16,-107 0-1,-26-13 1,-26 0 0,171 13-16,1-14 0,-67 14 15,40 0 1,40 0-1,-13-13 1,-14-13 0,-26-1-1,26 14 1,27 0 15,-14-14-15,1-26-1,-1-13 1,14 0 0,13 26-1,0-13 1,13 53-16,1-52 16,12-41-1,-26 80-15,13-93 16,1-26-1,-1 52 1,13 1 0,-26 66-16,40-40 15,0 0 1,-14 0 15,-13 26-15,-13 14-16,14-27 15,-1 14 1,26-14 0,1 1-1,26-14 1,-13 39 0,-40 14-16,1-13 0,-1 13 0,53-13 15,66-13 1,-118 26-16,12 0 0,-13 0 15,14 0-15,-1 0 0,1 0 0,-1 0 0,14 0 0,224 0 16,-224 0-16,-13 13 0,171 0 16,-158 0-16,-14-13 15,173 40-15,-173-40 0,14 0 16,13 0-16,39 0 0,-65 13 0,52-13 16,-52 13-16,25-13 0,-38 0 0,12 0 0,-13 0 15,40 14-15,-40-14 0,1 0 0,-1 0 0,13 0 0,1 0 0,-27 13 16,26-13-16,-12 0 0,12 0 0,-13 0 0,0 0 0,14 0 0,-14 0 0,0 0 15,1 0-15,-1 0 0,66 13 16,-66-13-16,1 0 0,-1 0 0,0 0 0,0 0 0,1 13 16,78 1-1,-79-14-15,14 0 0,-1 0 0,40 0 16,54 0 0,-107 0-16,13 0 15,14 0 32,53 39-31,-27-39-1,-27 0 1,-12 0 0,-1 0 15,54 0-16,25 0 1,-52 0 0,-13 27-1,13-14 1,40 0 0,-80-13-16,0 0 0,-13 13 0,27-13 0,-14 0 15</inkml:trace>
  <inkml:trace contextRef="#ctx0" brushRef="#br0" timeOffset="8978.94">22304 5159 0,'40'0'15,"-40"14"17,0 12-17,0 1 1,0-1 15,0-13-31,-13 14 16,-53 65-1,52-92-15,1 40 0,0-40 0,13 13 0,-13 14 16,0-14-16,13 0 0,-27 40 16,14-40-16,0 40 15,-1-13 1,14-27-16,0 27 16,-13 26-1,0-53-15,0 27 16,13 0-1,-27-1 1,27 1 0,-13-40-16,13 26 15,-26 14 1,26-14 15,-14 1-15,1-27-16,0 26 15,-27 1 1,40-14-16,-13-13 0,13 13 0,-27 14 16,-12 26-1,26-53-15,-14 26 16,27-13-16,-26 1 16,-1 12-1,-12-13 1,-14 14-1,39-27-15,14 13 0,-26 0 16,-27 27 0,13-27-1,14 0 1,13-13 0</inkml:trace>
  <inkml:trace contextRef="#ctx0" brushRef="#br0" timeOffset="16559.09">7699 9565 0,'0'0'0,"-92"0"16,79 0-16,-133 0 15,-145-53 1,-53 40 15,66-1-15,252 14-16,-1 0 0,-145 0 15,159 0-15,-106 0 16,-13-13 0,118 13-16,1 0 0,0-13 0,0 13 0,-14 0 15,14 0-15,0 0 0,-27-13 0,14 13 16,-1 0-16,-105 0 16,119 0-16,-27-14 0,27 14 0,0 0 15,-14 0-15,14 0 0,-14 0 0,-105-13 16,119 13-16,-14 0 0,1 0 15,13 0-15,0-13 0,-14 13 0,14 0 0,-14 0 0,-39 0 16,-92 0 0,144 0-16,-158 0 15,-79 13 1,225 0 0,-160 14-16,1-14 31,172-13-31,-14 0 0,1 0 0,-67 13 15,-52 1 1,132-1-16,-133 0 16,-92 27-1,198-40-15,-185 39 16,0-12 0,27-27-1,92 0 1,93 0-16,-27 0 15,27 0 1,-27 0 31,-79-27-16,93 14-31,-54 0 16,28 0-1,38 13-15,14-14 16,-39-25 0,25 39-16,-25-40 15,-27-13 1,13 0 0,-27 14-1,67 12 1,-13-52 62,-14 26-62,27 40-16</inkml:trace>
  <inkml:trace contextRef="#ctx0" brushRef="#br0" timeOffset="16766.02">1865 8850 0,'53'-66'16,"-106"132"-16,199-211 15,-146 132-15,92-80 16,-12 27-1,-67 66-15,0-13 0,27-14 16,13 1 0</inkml:trace>
  <inkml:trace contextRef="#ctx0" brushRef="#br0" timeOffset="17252.41">6125 8678 0,'13'0'0,"-26"0"0,40 0 16,-14 0-16,53 0 16,27 0-1,-1 0 1,1 14-1,-80-14-15,53 0 16,-53 0-16</inkml:trace>
  <inkml:trace contextRef="#ctx0" brushRef="#br0" timeOffset="20136.4">17145 9644 0,'79'0'78,"173"0"-62,-213 0-16,1 13 0,0-13 0,-1 0 15,28 14-15,-14-14 0,-14 13 0,1-13 0,0 0 0,13 13 16,-14-13-16,14 0 0,-26 0 0,26 0 0,-1 13 0,-12-13 0,-13 0 0,25 0 16,-12 0-16,159 0 0,52-26 15,-225 26 1,-12 0-16,39 0 16,-1 0 15,-12 0-16,-13 0-15,-14 0 0,13 0 16,40 0 0,-26 0-1,13 0 1,26 0 0,133 0-1,-199 0-15,53 0 16,-52 0-16,78 0 0,107 0 15,-173 0-15,-13 0 0,1-13 0,65-1 16,-26 1 0</inkml:trace>
  <inkml:trace contextRef="#ctx0" brushRef="#br0" timeOffset="21710.07">7845 11086 0,'-27'0'0,"14"0"0,0 0 16,66 0-16,-199 0 0,120 0 0,13 0 0,-14 0 0,1 0 15,-1 0-15,1 0 0,-1 0 0,-12 0 0,-1 0 0,0-13 0,14 13 16,-1 0-16,-52 0 0,53-13 0,-14 13 0,-39-14 0,39 1 16,-13 13-16,0-13 0,0 0 0,-132-14 0,-305-26 31,451 53-31,-14-13 0,-251 13 15,237 0-15,28 0 0,-332 0 16,292 13-16,13-13 0,0 0 0,13 14 0,-13-14 0,-1 0 0,-78 13 16,-318 13-1,410-26-15,-185 0 16,198 0-16,-119 0 16,-26 0-1,172 0-15,-159 13 16,-79 27-1,-54 0 1,1-27 0,278-13-16,-199 0 15,79 0 1,133 0 0,0 0-16,-1 0 0,-52 0 0,-79 0 31,118 0-31,14 0 0,-13 0 0,-133 0 15,-13 0 1,66 0 0,66 0-1,27 0-15</inkml:trace>
  <inkml:trace contextRef="#ctx0" brushRef="#br0" timeOffset="23466.35">14724 10941 0,'-26'0'0,"12"0"16,-224-40-1,199 40-15,-1-13 0,13 13 0,-65 0 0,-40-14 16,-279-25 0,345 39-16,27 0 0,-41-27 0,-290 14 15,-106-13 1,-27-1 0,463 27-16,-13 0 0,14 0 0,-1-13 0,-132 0 15,-40-14 1,173 27-16,25 0 0,-12-13 0,-1 13 15,14-13-15,0 13 0,-14 0 0,14 0 0,0 0 0,-13 0 16,-1 0-16,-39 0 0,-27-14 16,67 14-16,13 0 15,-14 0-15,-26 0 0,-66 0 16,106 0 0,-27 0-16,27 0 0,-27 0 0,27 0 0,-27 14 0,-145 12 31,93-26-16,39 0 1,26 0 0,14 0-1,0 0 1,-27 0 0,27 0-16,-27 0 15,-13 0 1,40 0-16,0 0 15,0 0 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402193-45F6-4BAD-9324-8DACACA0F5B0}" type="datetimeFigureOut">
              <a:rPr lang="en-US" smtClean="0"/>
              <a:t>7/27/2025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642938"/>
            <a:ext cx="3086100" cy="1736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2474913"/>
            <a:ext cx="7315200" cy="20256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1D515F-6B51-4A30-AC78-C7DAB38338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754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1D515F-6B51-4A30-AC78-C7DAB383387F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0467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11276" y="254888"/>
            <a:ext cx="8321446" cy="551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00" b="1" i="0">
                <a:solidFill>
                  <a:srgbClr val="252525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252525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rgbClr val="252525"/>
                </a:solidFill>
                <a:latin typeface="Roboto"/>
                <a:cs typeface="Roboto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PTSv4:</a:t>
            </a:r>
            <a:r>
              <a:rPr b="0" spc="-20" dirty="0">
                <a:latin typeface="Times New Roman"/>
                <a:cs typeface="Times New Roman"/>
              </a:rPr>
              <a:t> </a:t>
            </a:r>
            <a:r>
              <a:rPr dirty="0"/>
              <a:t>Section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dirty="0"/>
              <a:t>1,</a:t>
            </a:r>
            <a:r>
              <a:rPr b="0" spc="-25" dirty="0">
                <a:latin typeface="Times New Roman"/>
                <a:cs typeface="Times New Roman"/>
              </a:rPr>
              <a:t> </a:t>
            </a:r>
            <a:r>
              <a:rPr dirty="0"/>
              <a:t>Module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dirty="0"/>
              <a:t>1</a:t>
            </a:r>
            <a:r>
              <a:rPr b="0" spc="-10" dirty="0">
                <a:latin typeface="Times New Roman"/>
                <a:cs typeface="Times New Roman"/>
              </a:rPr>
              <a:t> </a:t>
            </a:r>
            <a:r>
              <a:rPr dirty="0"/>
              <a:t>-</a:t>
            </a:r>
            <a:r>
              <a:rPr b="0" spc="-25" dirty="0">
                <a:latin typeface="Times New Roman"/>
                <a:cs typeface="Times New Roman"/>
              </a:rPr>
              <a:t> </a:t>
            </a:r>
            <a:r>
              <a:rPr dirty="0"/>
              <a:t>Caendra</a:t>
            </a:r>
            <a:r>
              <a:rPr b="0" spc="-5" dirty="0">
                <a:latin typeface="Times New Roman"/>
                <a:cs typeface="Times New Roman"/>
              </a:rPr>
              <a:t> </a:t>
            </a:r>
            <a:r>
              <a:rPr dirty="0"/>
              <a:t>Inc.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dirty="0"/>
              <a:t>©</a:t>
            </a:r>
            <a:r>
              <a:rPr b="0" spc="-25" dirty="0">
                <a:latin typeface="Times New Roman"/>
                <a:cs typeface="Times New Roman"/>
              </a:rPr>
              <a:t> </a:t>
            </a:r>
            <a:r>
              <a:rPr dirty="0"/>
              <a:t>2019</a:t>
            </a:r>
            <a:r>
              <a:rPr b="0" spc="-5" dirty="0">
                <a:latin typeface="Times New Roman"/>
                <a:cs typeface="Times New Roman"/>
              </a:rPr>
              <a:t> </a:t>
            </a:r>
            <a:r>
              <a:rPr sz="1500" spc="-75" baseline="5555" dirty="0"/>
              <a:t>|</a:t>
            </a:r>
            <a:endParaRPr sz="1500" baseline="5555" dirty="0">
              <a:latin typeface="Times New Roman"/>
              <a:cs typeface="Times New Roman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7/27/2025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rgbClr val="252525"/>
                </a:solidFill>
                <a:latin typeface="Roboto"/>
                <a:cs typeface="Roboto"/>
              </a:defRPr>
            </a:lvl1pPr>
          </a:lstStyle>
          <a:p>
            <a:pPr marL="61594">
              <a:lnSpc>
                <a:spcPct val="100000"/>
              </a:lnSpc>
              <a:spcBef>
                <a:spcPts val="25"/>
              </a:spcBef>
            </a:pPr>
            <a:r>
              <a:rPr spc="-20" dirty="0"/>
              <a:t>p.</a:t>
            </a:r>
            <a:fld id="{81D60167-4931-47E6-BA6A-407CBD079E47}" type="slidenum">
              <a:rPr spc="-20" dirty="0"/>
              <a:t>‹#›</a:t>
            </a:fld>
            <a:endParaRPr spc="-2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1" i="0">
                <a:solidFill>
                  <a:srgbClr val="252525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rgbClr val="252525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rgbClr val="252525"/>
                </a:solidFill>
                <a:latin typeface="Roboto"/>
                <a:cs typeface="Roboto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PTSv4:</a:t>
            </a:r>
            <a:r>
              <a:rPr b="0" spc="-20" dirty="0">
                <a:latin typeface="Times New Roman"/>
                <a:cs typeface="Times New Roman"/>
              </a:rPr>
              <a:t> </a:t>
            </a:r>
            <a:r>
              <a:rPr dirty="0"/>
              <a:t>Section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dirty="0"/>
              <a:t>1,</a:t>
            </a:r>
            <a:r>
              <a:rPr b="0" spc="-25" dirty="0">
                <a:latin typeface="Times New Roman"/>
                <a:cs typeface="Times New Roman"/>
              </a:rPr>
              <a:t> </a:t>
            </a:r>
            <a:r>
              <a:rPr dirty="0"/>
              <a:t>Module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dirty="0"/>
              <a:t>1</a:t>
            </a:r>
            <a:r>
              <a:rPr b="0" spc="-10" dirty="0">
                <a:latin typeface="Times New Roman"/>
                <a:cs typeface="Times New Roman"/>
              </a:rPr>
              <a:t> </a:t>
            </a:r>
            <a:r>
              <a:rPr dirty="0"/>
              <a:t>-</a:t>
            </a:r>
            <a:r>
              <a:rPr b="0" spc="-25" dirty="0">
                <a:latin typeface="Times New Roman"/>
                <a:cs typeface="Times New Roman"/>
              </a:rPr>
              <a:t> </a:t>
            </a:r>
            <a:r>
              <a:rPr dirty="0"/>
              <a:t>Caendra</a:t>
            </a:r>
            <a:r>
              <a:rPr b="0" spc="-5" dirty="0">
                <a:latin typeface="Times New Roman"/>
                <a:cs typeface="Times New Roman"/>
              </a:rPr>
              <a:t> </a:t>
            </a:r>
            <a:r>
              <a:rPr dirty="0"/>
              <a:t>Inc.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dirty="0"/>
              <a:t>©</a:t>
            </a:r>
            <a:r>
              <a:rPr b="0" spc="-25" dirty="0">
                <a:latin typeface="Times New Roman"/>
                <a:cs typeface="Times New Roman"/>
              </a:rPr>
              <a:t> </a:t>
            </a:r>
            <a:r>
              <a:rPr dirty="0"/>
              <a:t>2019</a:t>
            </a:r>
            <a:r>
              <a:rPr b="0" spc="-5" dirty="0">
                <a:latin typeface="Times New Roman"/>
                <a:cs typeface="Times New Roman"/>
              </a:rPr>
              <a:t> </a:t>
            </a:r>
            <a:r>
              <a:rPr sz="1500" spc="-75" baseline="5555" dirty="0"/>
              <a:t>|</a:t>
            </a:r>
            <a:endParaRPr sz="1500" baseline="5555" dirty="0">
              <a:latin typeface="Times New Roman"/>
              <a:cs typeface="Times New Roman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7/27/2025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rgbClr val="252525"/>
                </a:solidFill>
                <a:latin typeface="Roboto"/>
                <a:cs typeface="Roboto"/>
              </a:defRPr>
            </a:lvl1pPr>
          </a:lstStyle>
          <a:p>
            <a:pPr marL="61594">
              <a:lnSpc>
                <a:spcPct val="100000"/>
              </a:lnSpc>
              <a:spcBef>
                <a:spcPts val="25"/>
              </a:spcBef>
            </a:pPr>
            <a:r>
              <a:rPr spc="-20" dirty="0"/>
              <a:t>p.</a:t>
            </a:r>
            <a:fld id="{81D60167-4931-47E6-BA6A-407CBD079E47}" type="slidenum">
              <a:rPr spc="-20" dirty="0"/>
              <a:t>‹#›</a:t>
            </a:fld>
            <a:endParaRPr spc="-2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1" i="0">
                <a:solidFill>
                  <a:srgbClr val="252525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rgbClr val="252525"/>
                </a:solidFill>
                <a:latin typeface="Roboto"/>
                <a:cs typeface="Roboto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PTSv4:</a:t>
            </a:r>
            <a:r>
              <a:rPr b="0" spc="-20" dirty="0">
                <a:latin typeface="Times New Roman"/>
                <a:cs typeface="Times New Roman"/>
              </a:rPr>
              <a:t> </a:t>
            </a:r>
            <a:r>
              <a:rPr dirty="0"/>
              <a:t>Section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dirty="0"/>
              <a:t>1,</a:t>
            </a:r>
            <a:r>
              <a:rPr b="0" spc="-25" dirty="0">
                <a:latin typeface="Times New Roman"/>
                <a:cs typeface="Times New Roman"/>
              </a:rPr>
              <a:t> </a:t>
            </a:r>
            <a:r>
              <a:rPr dirty="0"/>
              <a:t>Module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dirty="0"/>
              <a:t>1</a:t>
            </a:r>
            <a:r>
              <a:rPr b="0" spc="-10" dirty="0">
                <a:latin typeface="Times New Roman"/>
                <a:cs typeface="Times New Roman"/>
              </a:rPr>
              <a:t> </a:t>
            </a:r>
            <a:r>
              <a:rPr dirty="0"/>
              <a:t>-</a:t>
            </a:r>
            <a:r>
              <a:rPr b="0" spc="-25" dirty="0">
                <a:latin typeface="Times New Roman"/>
                <a:cs typeface="Times New Roman"/>
              </a:rPr>
              <a:t> </a:t>
            </a:r>
            <a:r>
              <a:rPr dirty="0"/>
              <a:t>Caendra</a:t>
            </a:r>
            <a:r>
              <a:rPr b="0" spc="-5" dirty="0">
                <a:latin typeface="Times New Roman"/>
                <a:cs typeface="Times New Roman"/>
              </a:rPr>
              <a:t> </a:t>
            </a:r>
            <a:r>
              <a:rPr dirty="0"/>
              <a:t>Inc.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dirty="0"/>
              <a:t>©</a:t>
            </a:r>
            <a:r>
              <a:rPr b="0" spc="-25" dirty="0">
                <a:latin typeface="Times New Roman"/>
                <a:cs typeface="Times New Roman"/>
              </a:rPr>
              <a:t> </a:t>
            </a:r>
            <a:r>
              <a:rPr dirty="0"/>
              <a:t>2019</a:t>
            </a:r>
            <a:r>
              <a:rPr b="0" spc="-5" dirty="0">
                <a:latin typeface="Times New Roman"/>
                <a:cs typeface="Times New Roman"/>
              </a:rPr>
              <a:t> </a:t>
            </a:r>
            <a:r>
              <a:rPr sz="1500" spc="-75" baseline="5555" dirty="0"/>
              <a:t>|</a:t>
            </a:r>
            <a:endParaRPr sz="1500" baseline="5555" dirty="0">
              <a:latin typeface="Times New Roman"/>
              <a:cs typeface="Times New Roman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7/27/2025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rgbClr val="252525"/>
                </a:solidFill>
                <a:latin typeface="Roboto"/>
                <a:cs typeface="Roboto"/>
              </a:defRPr>
            </a:lvl1pPr>
          </a:lstStyle>
          <a:p>
            <a:pPr marL="61594">
              <a:lnSpc>
                <a:spcPct val="100000"/>
              </a:lnSpc>
              <a:spcBef>
                <a:spcPts val="25"/>
              </a:spcBef>
            </a:pPr>
            <a:r>
              <a:rPr spc="-20" dirty="0"/>
              <a:t>p.</a:t>
            </a:r>
            <a:fld id="{81D60167-4931-47E6-BA6A-407CBD079E47}" type="slidenum">
              <a:rPr spc="-20" dirty="0"/>
              <a:t>‹#›</a:t>
            </a:fld>
            <a:endParaRPr spc="-2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4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1" i="0">
                <a:solidFill>
                  <a:srgbClr val="252525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rgbClr val="252525"/>
                </a:solidFill>
                <a:latin typeface="Roboto"/>
                <a:cs typeface="Roboto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PTSv4:</a:t>
            </a:r>
            <a:r>
              <a:rPr b="0" spc="-20" dirty="0">
                <a:latin typeface="Times New Roman"/>
                <a:cs typeface="Times New Roman"/>
              </a:rPr>
              <a:t> </a:t>
            </a:r>
            <a:r>
              <a:rPr dirty="0"/>
              <a:t>Section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dirty="0"/>
              <a:t>1,</a:t>
            </a:r>
            <a:r>
              <a:rPr b="0" spc="-25" dirty="0">
                <a:latin typeface="Times New Roman"/>
                <a:cs typeface="Times New Roman"/>
              </a:rPr>
              <a:t> </a:t>
            </a:r>
            <a:r>
              <a:rPr dirty="0"/>
              <a:t>Module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dirty="0"/>
              <a:t>1</a:t>
            </a:r>
            <a:r>
              <a:rPr b="0" spc="-10" dirty="0">
                <a:latin typeface="Times New Roman"/>
                <a:cs typeface="Times New Roman"/>
              </a:rPr>
              <a:t> </a:t>
            </a:r>
            <a:r>
              <a:rPr dirty="0"/>
              <a:t>-</a:t>
            </a:r>
            <a:r>
              <a:rPr b="0" spc="-25" dirty="0">
                <a:latin typeface="Times New Roman"/>
                <a:cs typeface="Times New Roman"/>
              </a:rPr>
              <a:t> </a:t>
            </a:r>
            <a:r>
              <a:rPr dirty="0"/>
              <a:t>Caendra</a:t>
            </a:r>
            <a:r>
              <a:rPr b="0" spc="-5" dirty="0">
                <a:latin typeface="Times New Roman"/>
                <a:cs typeface="Times New Roman"/>
              </a:rPr>
              <a:t> </a:t>
            </a:r>
            <a:r>
              <a:rPr dirty="0"/>
              <a:t>Inc.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dirty="0"/>
              <a:t>©</a:t>
            </a:r>
            <a:r>
              <a:rPr b="0" spc="-25" dirty="0">
                <a:latin typeface="Times New Roman"/>
                <a:cs typeface="Times New Roman"/>
              </a:rPr>
              <a:t> </a:t>
            </a:r>
            <a:r>
              <a:rPr dirty="0"/>
              <a:t>2019</a:t>
            </a:r>
            <a:r>
              <a:rPr b="0" spc="-5" dirty="0">
                <a:latin typeface="Times New Roman"/>
                <a:cs typeface="Times New Roman"/>
              </a:rPr>
              <a:t> </a:t>
            </a:r>
            <a:r>
              <a:rPr sz="1500" spc="-75" baseline="5555" dirty="0"/>
              <a:t>|</a:t>
            </a:r>
            <a:endParaRPr sz="1500" baseline="5555" dirty="0">
              <a:latin typeface="Times New Roman"/>
              <a:cs typeface="Times New Roman"/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7/27/2025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rgbClr val="252525"/>
                </a:solidFill>
                <a:latin typeface="Roboto"/>
                <a:cs typeface="Roboto"/>
              </a:defRPr>
            </a:lvl1pPr>
          </a:lstStyle>
          <a:p>
            <a:pPr marL="61594">
              <a:lnSpc>
                <a:spcPct val="100000"/>
              </a:lnSpc>
              <a:spcBef>
                <a:spcPts val="25"/>
              </a:spcBef>
            </a:pPr>
            <a:r>
              <a:rPr spc="-20" dirty="0"/>
              <a:t>p.</a:t>
            </a:r>
            <a:fld id="{81D60167-4931-47E6-BA6A-407CBD079E47}" type="slidenum">
              <a:rPr spc="-20" dirty="0"/>
              <a:t>‹#›</a:t>
            </a:fld>
            <a:endParaRPr spc="-2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0056" y="0"/>
            <a:ext cx="8693943" cy="51434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rgbClr val="252525"/>
                </a:solidFill>
                <a:latin typeface="Roboto"/>
                <a:cs typeface="Roboto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PTSv4:</a:t>
            </a:r>
            <a:r>
              <a:rPr b="0" spc="-20" dirty="0">
                <a:latin typeface="Times New Roman"/>
                <a:cs typeface="Times New Roman"/>
              </a:rPr>
              <a:t> </a:t>
            </a:r>
            <a:r>
              <a:rPr dirty="0"/>
              <a:t>Section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dirty="0"/>
              <a:t>1,</a:t>
            </a:r>
            <a:r>
              <a:rPr b="0" spc="-25" dirty="0">
                <a:latin typeface="Times New Roman"/>
                <a:cs typeface="Times New Roman"/>
              </a:rPr>
              <a:t> </a:t>
            </a:r>
            <a:r>
              <a:rPr dirty="0"/>
              <a:t>Module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dirty="0"/>
              <a:t>1</a:t>
            </a:r>
            <a:r>
              <a:rPr b="0" spc="-10" dirty="0">
                <a:latin typeface="Times New Roman"/>
                <a:cs typeface="Times New Roman"/>
              </a:rPr>
              <a:t> </a:t>
            </a:r>
            <a:r>
              <a:rPr dirty="0"/>
              <a:t>-</a:t>
            </a:r>
            <a:r>
              <a:rPr b="0" spc="-25" dirty="0">
                <a:latin typeface="Times New Roman"/>
                <a:cs typeface="Times New Roman"/>
              </a:rPr>
              <a:t> </a:t>
            </a:r>
            <a:r>
              <a:rPr dirty="0"/>
              <a:t>Caendra</a:t>
            </a:r>
            <a:r>
              <a:rPr b="0" spc="-5" dirty="0">
                <a:latin typeface="Times New Roman"/>
                <a:cs typeface="Times New Roman"/>
              </a:rPr>
              <a:t> </a:t>
            </a:r>
            <a:r>
              <a:rPr dirty="0"/>
              <a:t>Inc.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dirty="0"/>
              <a:t>©</a:t>
            </a:r>
            <a:r>
              <a:rPr b="0" spc="-25" dirty="0">
                <a:latin typeface="Times New Roman"/>
                <a:cs typeface="Times New Roman"/>
              </a:rPr>
              <a:t> </a:t>
            </a:r>
            <a:r>
              <a:rPr dirty="0"/>
              <a:t>2019</a:t>
            </a:r>
            <a:r>
              <a:rPr b="0" spc="-5" dirty="0">
                <a:latin typeface="Times New Roman"/>
                <a:cs typeface="Times New Roman"/>
              </a:rPr>
              <a:t> </a:t>
            </a:r>
            <a:r>
              <a:rPr sz="1500" spc="-75" baseline="5555" dirty="0"/>
              <a:t>|</a:t>
            </a:r>
            <a:endParaRPr sz="1500" baseline="5555" dirty="0">
              <a:latin typeface="Times New Roman"/>
              <a:cs typeface="Times New Roman"/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7/27/2025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rgbClr val="252525"/>
                </a:solidFill>
                <a:latin typeface="Roboto"/>
                <a:cs typeface="Roboto"/>
              </a:defRPr>
            </a:lvl1pPr>
          </a:lstStyle>
          <a:p>
            <a:pPr marL="61594">
              <a:lnSpc>
                <a:spcPct val="100000"/>
              </a:lnSpc>
              <a:spcBef>
                <a:spcPts val="25"/>
              </a:spcBef>
            </a:pPr>
            <a:r>
              <a:rPr spc="-20" dirty="0"/>
              <a:t>p.</a:t>
            </a:r>
            <a:fld id="{81D60167-4931-47E6-BA6A-407CBD079E47}" type="slidenum">
              <a:rPr spc="-20" dirty="0"/>
              <a:t>‹#›</a:t>
            </a:fld>
            <a:endParaRPr spc="-2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5143498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323850" y="4799835"/>
            <a:ext cx="8281670" cy="0"/>
          </a:xfrm>
          <a:custGeom>
            <a:avLst/>
            <a:gdLst/>
            <a:ahLst/>
            <a:cxnLst/>
            <a:rect l="l" t="t" r="r" b="b"/>
            <a:pathLst>
              <a:path w="8281670">
                <a:moveTo>
                  <a:pt x="0" y="0"/>
                </a:moveTo>
                <a:lnTo>
                  <a:pt x="8281416" y="0"/>
                </a:lnTo>
              </a:path>
            </a:pathLst>
          </a:custGeom>
          <a:ln w="25908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11276" y="254887"/>
            <a:ext cx="8411210" cy="6028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00" b="1" i="0">
                <a:solidFill>
                  <a:srgbClr val="252525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0665" y="1135506"/>
            <a:ext cx="7948295" cy="34455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252525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110353" y="4836073"/>
            <a:ext cx="2951479" cy="1847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1" i="0">
                <a:solidFill>
                  <a:srgbClr val="252525"/>
                </a:solidFill>
                <a:latin typeface="Roboto"/>
                <a:cs typeface="Roboto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PTSv4:</a:t>
            </a:r>
            <a:r>
              <a:rPr b="0" spc="-20" dirty="0">
                <a:latin typeface="Times New Roman"/>
                <a:cs typeface="Times New Roman"/>
              </a:rPr>
              <a:t> </a:t>
            </a:r>
            <a:r>
              <a:rPr dirty="0"/>
              <a:t>Section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dirty="0"/>
              <a:t>1,</a:t>
            </a:r>
            <a:r>
              <a:rPr b="0" spc="-25" dirty="0">
                <a:latin typeface="Times New Roman"/>
                <a:cs typeface="Times New Roman"/>
              </a:rPr>
              <a:t> </a:t>
            </a:r>
            <a:r>
              <a:rPr dirty="0"/>
              <a:t>Module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dirty="0"/>
              <a:t>1</a:t>
            </a:r>
            <a:r>
              <a:rPr b="0" spc="-10" dirty="0">
                <a:latin typeface="Times New Roman"/>
                <a:cs typeface="Times New Roman"/>
              </a:rPr>
              <a:t> </a:t>
            </a:r>
            <a:r>
              <a:rPr dirty="0"/>
              <a:t>-</a:t>
            </a:r>
            <a:r>
              <a:rPr b="0" spc="-25" dirty="0">
                <a:latin typeface="Times New Roman"/>
                <a:cs typeface="Times New Roman"/>
              </a:rPr>
              <a:t> </a:t>
            </a:r>
            <a:r>
              <a:rPr dirty="0"/>
              <a:t>Caendra</a:t>
            </a:r>
            <a:r>
              <a:rPr b="0" spc="-5" dirty="0">
                <a:latin typeface="Times New Roman"/>
                <a:cs typeface="Times New Roman"/>
              </a:rPr>
              <a:t> </a:t>
            </a:r>
            <a:r>
              <a:rPr dirty="0"/>
              <a:t>Inc.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dirty="0"/>
              <a:t>©</a:t>
            </a:r>
            <a:r>
              <a:rPr b="0" spc="-25" dirty="0">
                <a:latin typeface="Times New Roman"/>
                <a:cs typeface="Times New Roman"/>
              </a:rPr>
              <a:t> </a:t>
            </a:r>
            <a:r>
              <a:rPr dirty="0"/>
              <a:t>2019</a:t>
            </a:r>
            <a:r>
              <a:rPr b="0" spc="-5" dirty="0">
                <a:latin typeface="Times New Roman"/>
                <a:cs typeface="Times New Roman"/>
              </a:rPr>
              <a:t> </a:t>
            </a:r>
            <a:r>
              <a:rPr sz="1500" spc="-75" baseline="5555" dirty="0"/>
              <a:t>|</a:t>
            </a:r>
            <a:endParaRPr sz="1500" baseline="5555" dirty="0">
              <a:latin typeface="Times New Roman"/>
              <a:cs typeface="Times New Roman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7/27/2025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081007" y="4836073"/>
            <a:ext cx="444504" cy="173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1" i="0">
                <a:solidFill>
                  <a:srgbClr val="252525"/>
                </a:solidFill>
                <a:latin typeface="Roboto"/>
                <a:cs typeface="Roboto"/>
              </a:defRPr>
            </a:lvl1pPr>
          </a:lstStyle>
          <a:p>
            <a:pPr marL="61594">
              <a:lnSpc>
                <a:spcPct val="100000"/>
              </a:lnSpc>
              <a:spcBef>
                <a:spcPts val="25"/>
              </a:spcBef>
            </a:pPr>
            <a:r>
              <a:rPr spc="-20" dirty="0"/>
              <a:t>p.</a:t>
            </a:r>
            <a:fld id="{81D60167-4931-47E6-BA6A-407CBD079E47}" type="slidenum">
              <a:rPr spc="-20" dirty="0"/>
              <a:t>‹#›</a:t>
            </a:fld>
            <a:endParaRPr spc="-2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customXml" Target="../ink/ink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customXml" Target="../ink/ink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customXml" Target="../ink/ink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customXml" Target="../ink/ink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customXml" Target="../ink/ink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customXml" Target="../ink/ink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Relationship Id="rId9" Type="http://schemas.openxmlformats.org/officeDocument/2006/relationships/image" Target="../media/image27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13" Type="http://schemas.openxmlformats.org/officeDocument/2006/relationships/image" Target="../media/image44.png"/><Relationship Id="rId18" Type="http://schemas.openxmlformats.org/officeDocument/2006/relationships/image" Target="../media/image49.png"/><Relationship Id="rId3" Type="http://schemas.openxmlformats.org/officeDocument/2006/relationships/image" Target="../media/image34.png"/><Relationship Id="rId21" Type="http://schemas.openxmlformats.org/officeDocument/2006/relationships/image" Target="../media/image52.png"/><Relationship Id="rId7" Type="http://schemas.openxmlformats.org/officeDocument/2006/relationships/image" Target="../media/image38.png"/><Relationship Id="rId12" Type="http://schemas.openxmlformats.org/officeDocument/2006/relationships/image" Target="../media/image43.png"/><Relationship Id="rId17" Type="http://schemas.openxmlformats.org/officeDocument/2006/relationships/image" Target="../media/image48.png"/><Relationship Id="rId25" Type="http://schemas.openxmlformats.org/officeDocument/2006/relationships/image" Target="../media/image56.png"/><Relationship Id="rId2" Type="http://schemas.openxmlformats.org/officeDocument/2006/relationships/image" Target="../media/image1.jpg"/><Relationship Id="rId16" Type="http://schemas.openxmlformats.org/officeDocument/2006/relationships/image" Target="../media/image47.png"/><Relationship Id="rId20" Type="http://schemas.openxmlformats.org/officeDocument/2006/relationships/image" Target="../media/image5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11" Type="http://schemas.openxmlformats.org/officeDocument/2006/relationships/image" Target="../media/image42.png"/><Relationship Id="rId24" Type="http://schemas.openxmlformats.org/officeDocument/2006/relationships/image" Target="../media/image55.png"/><Relationship Id="rId5" Type="http://schemas.openxmlformats.org/officeDocument/2006/relationships/image" Target="../media/image36.png"/><Relationship Id="rId15" Type="http://schemas.openxmlformats.org/officeDocument/2006/relationships/image" Target="../media/image46.png"/><Relationship Id="rId23" Type="http://schemas.openxmlformats.org/officeDocument/2006/relationships/image" Target="../media/image54.png"/><Relationship Id="rId10" Type="http://schemas.openxmlformats.org/officeDocument/2006/relationships/image" Target="../media/image41.png"/><Relationship Id="rId19" Type="http://schemas.openxmlformats.org/officeDocument/2006/relationships/image" Target="../media/image50.png"/><Relationship Id="rId4" Type="http://schemas.openxmlformats.org/officeDocument/2006/relationships/image" Target="../media/image35.png"/><Relationship Id="rId9" Type="http://schemas.openxmlformats.org/officeDocument/2006/relationships/image" Target="../media/image40.png"/><Relationship Id="rId14" Type="http://schemas.openxmlformats.org/officeDocument/2006/relationships/image" Target="../media/image45.png"/><Relationship Id="rId22" Type="http://schemas.openxmlformats.org/officeDocument/2006/relationships/image" Target="../media/image53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ustomXml" Target="../ink/ink6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ustomXml" Target="../ink/ink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48000" y="382155"/>
            <a:ext cx="68262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25" dirty="0">
                <a:solidFill>
                  <a:srgbClr val="C00000"/>
                </a:solidFill>
                <a:latin typeface="Roboto"/>
                <a:cs typeface="Roboto"/>
              </a:rPr>
              <a:t>1.</a:t>
            </a:r>
            <a:r>
              <a:rPr lang="en-US" sz="3600" b="1" spc="-25" dirty="0">
                <a:solidFill>
                  <a:srgbClr val="C00000"/>
                </a:solidFill>
                <a:latin typeface="Roboto"/>
                <a:cs typeface="Roboto"/>
              </a:rPr>
              <a:t>0</a:t>
            </a:r>
            <a:endParaRPr sz="3600" dirty="0">
              <a:latin typeface="Roboto"/>
              <a:cs typeface="Roboto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5110353" y="4836073"/>
            <a:ext cx="2951479" cy="16735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1500" baseline="5555" dirty="0">
                <a:latin typeface="Times New Roman"/>
                <a:cs typeface="Times New Roman"/>
              </a:rPr>
              <a:t>CYSTECH1                          Mostafa </a:t>
            </a:r>
            <a:r>
              <a:rPr lang="en-US" sz="1500" baseline="5555" dirty="0" err="1">
                <a:latin typeface="Times New Roman"/>
                <a:cs typeface="Times New Roman"/>
              </a:rPr>
              <a:t>Aljabale</a:t>
            </a:r>
            <a:r>
              <a:rPr lang="en-US" sz="1500" baseline="5555" dirty="0"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2600" y="1200150"/>
            <a:ext cx="4986655" cy="25058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62000" marR="5080" indent="-749935">
              <a:lnSpc>
                <a:spcPct val="100000"/>
              </a:lnSpc>
              <a:spcBef>
                <a:spcPts val="100"/>
              </a:spcBef>
            </a:pPr>
            <a:r>
              <a:rPr lang="en-US" sz="5400" dirty="0" err="1">
                <a:latin typeface="Times New Roman"/>
                <a:cs typeface="Times New Roman"/>
              </a:rPr>
              <a:t>Inroduction</a:t>
            </a:r>
            <a:r>
              <a:rPr lang="en-US" sz="5400" dirty="0">
                <a:latin typeface="Times New Roman"/>
                <a:cs typeface="Times New Roman"/>
              </a:rPr>
              <a:t> To </a:t>
            </a:r>
            <a:br>
              <a:rPr lang="en-US" sz="5400" dirty="0">
                <a:latin typeface="Times New Roman"/>
                <a:cs typeface="Times New Roman"/>
              </a:rPr>
            </a:br>
            <a:r>
              <a:rPr lang="en-US" sz="5400" dirty="0" err="1">
                <a:latin typeface="Times New Roman"/>
                <a:cs typeface="Times New Roman"/>
              </a:rPr>
              <a:t>Pentraion</a:t>
            </a:r>
            <a:r>
              <a:rPr lang="en-US" sz="5400" dirty="0">
                <a:latin typeface="Times New Roman"/>
                <a:cs typeface="Times New Roman"/>
              </a:rPr>
              <a:t> Testing 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AEE52438-D018-F6A0-C99E-0FE2B78FA3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600" y="0"/>
            <a:ext cx="509036" cy="514349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1276" y="254887"/>
            <a:ext cx="8411210" cy="45974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FFFF"/>
                </a:solidFill>
              </a:rPr>
              <a:t>1.</a:t>
            </a:r>
            <a:r>
              <a:rPr lang="en-US" dirty="0">
                <a:solidFill>
                  <a:srgbClr val="FFFFFF"/>
                </a:solidFill>
              </a:rPr>
              <a:t>1.4</a:t>
            </a:r>
            <a:r>
              <a:rPr b="0" spc="-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FFFFFF"/>
                </a:solidFill>
              </a:rPr>
              <a:t>Users</a:t>
            </a:r>
            <a:r>
              <a:rPr b="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FFFFFF"/>
                </a:solidFill>
              </a:rPr>
              <a:t>and</a:t>
            </a:r>
            <a:r>
              <a:rPr b="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FFFFFF"/>
                </a:solidFill>
              </a:rPr>
              <a:t>Malicious</a:t>
            </a:r>
            <a:r>
              <a:rPr b="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pc="-10" dirty="0">
                <a:solidFill>
                  <a:srgbClr val="FFFFFF"/>
                </a:solidFill>
              </a:rPr>
              <a:t>Users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5110353" y="4836073"/>
            <a:ext cx="2951479" cy="146835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1400" baseline="5555" dirty="0">
                <a:latin typeface="Times New Roman"/>
                <a:cs typeface="Times New Roman"/>
              </a:rPr>
              <a:t>CYSTECH1                          Mostafa </a:t>
            </a:r>
            <a:r>
              <a:rPr lang="en-US" sz="1400" baseline="5555" dirty="0" err="1">
                <a:latin typeface="Times New Roman"/>
                <a:cs typeface="Times New Roman"/>
              </a:rPr>
              <a:t>Aljabale</a:t>
            </a:r>
            <a:r>
              <a:rPr lang="en-US" sz="1400" baseline="5555" dirty="0"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10665" y="1812163"/>
            <a:ext cx="8041005" cy="20008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A</a:t>
            </a:r>
            <a:r>
              <a:rPr sz="2400" spc="-7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252525"/>
                </a:solidFill>
                <a:latin typeface="Roboto"/>
                <a:cs typeface="Roboto"/>
              </a:rPr>
              <a:t>user</a:t>
            </a:r>
            <a:r>
              <a:rPr sz="2400" spc="-6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is</a:t>
            </a:r>
            <a:r>
              <a:rPr sz="2400" spc="-6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a</a:t>
            </a:r>
            <a:r>
              <a:rPr sz="2400" spc="-6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computer</a:t>
            </a:r>
            <a:r>
              <a:rPr sz="2400" spc="-3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system</a:t>
            </a:r>
            <a:r>
              <a:rPr sz="2400" spc="-6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user.</a:t>
            </a:r>
            <a:r>
              <a:rPr sz="2400" spc="-6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It</a:t>
            </a:r>
            <a:r>
              <a:rPr sz="2400" spc="-6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can</a:t>
            </a:r>
            <a:r>
              <a:rPr sz="2400" spc="-6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be</a:t>
            </a:r>
            <a:r>
              <a:rPr sz="2400" spc="-5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an</a:t>
            </a:r>
            <a:r>
              <a:rPr sz="2400" spc="-6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employee</a:t>
            </a:r>
            <a:r>
              <a:rPr sz="2400" spc="-5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25" dirty="0">
                <a:solidFill>
                  <a:srgbClr val="252525"/>
                </a:solidFill>
                <a:latin typeface="Roboto"/>
                <a:cs typeface="Roboto"/>
              </a:rPr>
              <a:t>of</a:t>
            </a:r>
            <a:r>
              <a:rPr sz="2400" spc="-2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your</a:t>
            </a:r>
            <a:r>
              <a:rPr sz="2400" spc="-9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client</a:t>
            </a:r>
            <a:r>
              <a:rPr sz="2400" spc="-8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or</a:t>
            </a:r>
            <a:r>
              <a:rPr sz="2400" spc="-8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an</a:t>
            </a:r>
            <a:r>
              <a:rPr sz="2400" spc="-9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external</a:t>
            </a:r>
            <a:r>
              <a:rPr sz="2400" spc="-9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user.</a:t>
            </a:r>
            <a:endParaRPr sz="2400" dirty="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1150"/>
              </a:spcBef>
            </a:pPr>
            <a:endParaRPr sz="2400" dirty="0">
              <a:latin typeface="Roboto"/>
              <a:cs typeface="Roboto"/>
            </a:endParaRPr>
          </a:p>
          <a:p>
            <a:pPr marL="12700" marR="1223645">
              <a:lnSpc>
                <a:spcPct val="100000"/>
              </a:lnSpc>
            </a:pP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A</a:t>
            </a:r>
            <a:r>
              <a:rPr sz="2400" spc="-5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252525"/>
                </a:solidFill>
                <a:latin typeface="Roboto"/>
                <a:cs typeface="Roboto"/>
              </a:rPr>
              <a:t>malicious</a:t>
            </a:r>
            <a:r>
              <a:rPr sz="2400" spc="-2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252525"/>
                </a:solidFill>
                <a:latin typeface="Roboto"/>
                <a:cs typeface="Roboto"/>
              </a:rPr>
              <a:t>user</a:t>
            </a:r>
            <a:r>
              <a:rPr sz="2400" spc="-3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is</a:t>
            </a:r>
            <a:r>
              <a:rPr sz="2400" spc="-3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a</a:t>
            </a:r>
            <a:r>
              <a:rPr sz="2400" spc="-4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user</a:t>
            </a:r>
            <a:r>
              <a:rPr sz="2400" spc="-2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who</a:t>
            </a:r>
            <a:r>
              <a:rPr sz="2400" spc="-4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misuses</a:t>
            </a:r>
            <a:r>
              <a:rPr sz="2400" spc="-3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or</a:t>
            </a:r>
            <a:r>
              <a:rPr sz="2400" spc="-3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attacks</a:t>
            </a:r>
            <a:r>
              <a:rPr sz="2400" spc="-1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computer</a:t>
            </a:r>
            <a:r>
              <a:rPr sz="2400" spc="-10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systems</a:t>
            </a:r>
            <a:r>
              <a:rPr sz="2400" spc="-11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and</a:t>
            </a:r>
            <a:r>
              <a:rPr sz="2400" spc="-114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applications.</a:t>
            </a:r>
            <a:endParaRPr sz="2400" dirty="0">
              <a:latin typeface="Roboto"/>
              <a:cs typeface="Roboto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A3D27F0D-2D53-D978-11B4-7872D7071DE7}"/>
                  </a:ext>
                </a:extLst>
              </p14:cNvPr>
              <p14:cNvContentPartPr/>
              <p14:nvPr/>
            </p14:nvContentPartPr>
            <p14:xfrm>
              <a:off x="523800" y="671400"/>
              <a:ext cx="7520400" cy="331992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A3D27F0D-2D53-D978-11B4-7872D7071DE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14440" y="662040"/>
                <a:ext cx="7539120" cy="33386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1276" y="254887"/>
            <a:ext cx="8411210" cy="45974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u="sng" dirty="0">
                <a:solidFill>
                  <a:srgbClr val="FFFFFF"/>
                </a:solidFill>
              </a:rPr>
              <a:t>1.</a:t>
            </a:r>
            <a:r>
              <a:rPr lang="en-US" u="sng" dirty="0">
                <a:solidFill>
                  <a:srgbClr val="FFFFFF"/>
                </a:solidFill>
              </a:rPr>
              <a:t>1.5</a:t>
            </a:r>
            <a:r>
              <a:rPr b="0" u="sng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sng" dirty="0">
                <a:solidFill>
                  <a:srgbClr val="FFFFFF"/>
                </a:solidFill>
              </a:rPr>
              <a:t>Root</a:t>
            </a:r>
            <a:r>
              <a:rPr b="0" u="sng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sng" dirty="0">
                <a:solidFill>
                  <a:srgbClr val="FFFFFF"/>
                </a:solidFill>
              </a:rPr>
              <a:t>or</a:t>
            </a:r>
            <a:r>
              <a:rPr b="0" u="sng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u="sng" spc="-10" dirty="0">
                <a:solidFill>
                  <a:srgbClr val="FFFFFF"/>
                </a:solidFill>
              </a:rPr>
              <a:t>Administrator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5110353" y="4836073"/>
            <a:ext cx="2951479" cy="146835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1400" baseline="5555" dirty="0">
                <a:latin typeface="Times New Roman"/>
                <a:cs typeface="Times New Roman"/>
              </a:rPr>
              <a:t>CYSTECH1                          Mostafa </a:t>
            </a:r>
            <a:r>
              <a:rPr lang="en-US" sz="1400" baseline="5555" dirty="0" err="1">
                <a:latin typeface="Times New Roman"/>
                <a:cs typeface="Times New Roman"/>
              </a:rPr>
              <a:t>Aljabale</a:t>
            </a:r>
            <a:r>
              <a:rPr lang="en-US" sz="1400" baseline="5555" dirty="0"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872236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The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Roboto"/>
                <a:cs typeface="Roboto"/>
              </a:rPr>
              <a:t>root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/>
              <a:t>or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Roboto"/>
                <a:cs typeface="Roboto"/>
              </a:rPr>
              <a:t>administrator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/>
              <a:t>users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/>
              <a:t>are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dirty="0"/>
              <a:t>the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dirty="0"/>
              <a:t>users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/>
              <a:t>who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10" dirty="0"/>
              <a:t>manage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/>
              <a:t>IT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dirty="0"/>
              <a:t>networks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dirty="0"/>
              <a:t>or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dirty="0"/>
              <a:t>single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spc="-10" dirty="0"/>
              <a:t>systems.</a:t>
            </a:r>
            <a:endParaRPr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50"/>
              </a:spcBef>
            </a:pPr>
            <a:endParaRPr sz="2400" dirty="0"/>
          </a:p>
          <a:p>
            <a:pPr marL="12700">
              <a:lnSpc>
                <a:spcPct val="100000"/>
              </a:lnSpc>
            </a:pPr>
            <a:r>
              <a:rPr sz="2400" dirty="0"/>
              <a:t>They</a:t>
            </a:r>
            <a:r>
              <a:rPr sz="2400" spc="-100" dirty="0">
                <a:latin typeface="Times New Roman"/>
                <a:cs typeface="Times New Roman"/>
              </a:rPr>
              <a:t> </a:t>
            </a:r>
            <a:r>
              <a:rPr sz="2400" dirty="0"/>
              <a:t>have</a:t>
            </a:r>
            <a:r>
              <a:rPr sz="2400" spc="-105" dirty="0">
                <a:latin typeface="Times New Roman"/>
                <a:cs typeface="Times New Roman"/>
              </a:rPr>
              <a:t> </a:t>
            </a:r>
            <a:r>
              <a:rPr sz="2400" dirty="0"/>
              <a:t>the</a:t>
            </a:r>
            <a:r>
              <a:rPr sz="2400" spc="-95" dirty="0">
                <a:latin typeface="Times New Roman"/>
                <a:cs typeface="Times New Roman"/>
              </a:rPr>
              <a:t> </a:t>
            </a:r>
            <a:r>
              <a:rPr sz="2400" dirty="0"/>
              <a:t>maximum</a:t>
            </a:r>
            <a:r>
              <a:rPr sz="2400" spc="-110" dirty="0">
                <a:latin typeface="Times New Roman"/>
                <a:cs typeface="Times New Roman"/>
              </a:rPr>
              <a:t> </a:t>
            </a:r>
            <a:r>
              <a:rPr sz="2400" spc="-10" dirty="0"/>
              <a:t>privileges</a:t>
            </a:r>
            <a:r>
              <a:rPr sz="2400" spc="-105" dirty="0">
                <a:latin typeface="Times New Roman"/>
                <a:cs typeface="Times New Roman"/>
              </a:rPr>
              <a:t> </a:t>
            </a:r>
            <a:r>
              <a:rPr sz="2400" dirty="0"/>
              <a:t>over</a:t>
            </a:r>
            <a:r>
              <a:rPr sz="2400" spc="-95" dirty="0">
                <a:latin typeface="Times New Roman"/>
                <a:cs typeface="Times New Roman"/>
              </a:rPr>
              <a:t> </a:t>
            </a:r>
            <a:r>
              <a:rPr sz="2400" dirty="0"/>
              <a:t>a</a:t>
            </a:r>
            <a:r>
              <a:rPr sz="2400" spc="-110" dirty="0">
                <a:latin typeface="Times New Roman"/>
                <a:cs typeface="Times New Roman"/>
              </a:rPr>
              <a:t> </a:t>
            </a:r>
            <a:r>
              <a:rPr sz="2400" spc="-10" dirty="0"/>
              <a:t>system.</a:t>
            </a:r>
            <a:endParaRPr sz="2400" dirty="0">
              <a:latin typeface="Times New Roman"/>
              <a:cs typeface="Times New Roman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01F274D0-7AFA-B52B-BDA3-E6073440ED9E}"/>
                  </a:ext>
                </a:extLst>
              </p14:cNvPr>
              <p14:cNvContentPartPr/>
              <p14:nvPr/>
            </p14:nvContentPartPr>
            <p14:xfrm>
              <a:off x="409680" y="809640"/>
              <a:ext cx="7767720" cy="305784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01F274D0-7AFA-B52B-BDA3-E6073440ED9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00320" y="800280"/>
                <a:ext cx="7786440" cy="30765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1276" y="254887"/>
            <a:ext cx="8411210" cy="45974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FFFF"/>
                </a:solidFill>
              </a:rPr>
              <a:t>1.</a:t>
            </a:r>
            <a:r>
              <a:rPr lang="en-US" dirty="0">
                <a:solidFill>
                  <a:srgbClr val="FFFFFF"/>
                </a:solidFill>
              </a:rPr>
              <a:t>1</a:t>
            </a:r>
            <a:r>
              <a:rPr dirty="0">
                <a:solidFill>
                  <a:srgbClr val="FFFFFF"/>
                </a:solidFill>
              </a:rPr>
              <a:t>.</a:t>
            </a:r>
            <a:r>
              <a:rPr lang="en-US" dirty="0">
                <a:solidFill>
                  <a:srgbClr val="FFFFFF"/>
                </a:solidFill>
              </a:rPr>
              <a:t>6 </a:t>
            </a:r>
            <a:r>
              <a:rPr lang="en-US" spc="-10" dirty="0">
                <a:solidFill>
                  <a:srgbClr val="FFFFFF"/>
                </a:solidFill>
              </a:rPr>
              <a:t>Privileges</a:t>
            </a:r>
            <a:endParaRPr spc="-10" dirty="0">
              <a:solidFill>
                <a:srgbClr val="FFFFFF"/>
              </a:solidFill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5110353" y="4836073"/>
            <a:ext cx="2951479" cy="146835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1400" baseline="5555" dirty="0">
                <a:latin typeface="Times New Roman"/>
                <a:cs typeface="Times New Roman"/>
              </a:rPr>
              <a:t>CYSTECH1                          Mostafa </a:t>
            </a:r>
            <a:r>
              <a:rPr lang="en-US" sz="1400" baseline="5555" dirty="0" err="1">
                <a:latin typeface="Times New Roman"/>
                <a:cs typeface="Times New Roman"/>
              </a:rPr>
              <a:t>Aljabale</a:t>
            </a:r>
            <a:r>
              <a:rPr lang="en-US" sz="1400" baseline="5555" dirty="0"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10665" y="1812163"/>
            <a:ext cx="7795895" cy="20008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In</a:t>
            </a:r>
            <a:r>
              <a:rPr sz="2400" spc="-8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a</a:t>
            </a:r>
            <a:r>
              <a:rPr sz="2400" spc="-7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computer</a:t>
            </a:r>
            <a:r>
              <a:rPr sz="2400" spc="-6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system,</a:t>
            </a:r>
            <a:r>
              <a:rPr sz="2400" spc="-5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252525"/>
                </a:solidFill>
                <a:latin typeface="Roboto"/>
                <a:cs typeface="Roboto"/>
              </a:rPr>
              <a:t>privileges</a:t>
            </a:r>
            <a:r>
              <a:rPr sz="2400" spc="-6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identify</a:t>
            </a:r>
            <a:r>
              <a:rPr sz="2400" spc="-6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the</a:t>
            </a:r>
            <a:r>
              <a:rPr sz="2400" spc="-6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action</a:t>
            </a:r>
            <a:r>
              <a:rPr sz="2400" spc="-7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that</a:t>
            </a:r>
            <a:r>
              <a:rPr sz="2400" spc="-7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50" dirty="0">
                <a:solidFill>
                  <a:srgbClr val="252525"/>
                </a:solidFill>
                <a:latin typeface="Roboto"/>
                <a:cs typeface="Roboto"/>
              </a:rPr>
              <a:t>a</a:t>
            </a:r>
            <a:r>
              <a:rPr sz="2400" spc="-5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user</a:t>
            </a:r>
            <a:r>
              <a:rPr sz="2400" spc="-9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is</a:t>
            </a:r>
            <a:r>
              <a:rPr sz="2400" spc="-7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allowed</a:t>
            </a:r>
            <a:r>
              <a:rPr sz="2400" spc="-9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to</a:t>
            </a:r>
            <a:r>
              <a:rPr sz="2400" spc="-8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25" dirty="0">
                <a:solidFill>
                  <a:srgbClr val="252525"/>
                </a:solidFill>
                <a:latin typeface="Roboto"/>
                <a:cs typeface="Roboto"/>
              </a:rPr>
              <a:t>do.</a:t>
            </a:r>
            <a:endParaRPr sz="2400" dirty="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1150"/>
              </a:spcBef>
            </a:pPr>
            <a:endParaRPr sz="2400" dirty="0">
              <a:latin typeface="Roboto"/>
              <a:cs typeface="Roboto"/>
            </a:endParaRPr>
          </a:p>
          <a:p>
            <a:pPr marL="12700" marR="668020">
              <a:lnSpc>
                <a:spcPct val="100000"/>
              </a:lnSpc>
            </a:pP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The</a:t>
            </a:r>
            <a:r>
              <a:rPr sz="2400" spc="-10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higher</a:t>
            </a:r>
            <a:r>
              <a:rPr sz="2400" spc="-9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the</a:t>
            </a:r>
            <a:r>
              <a:rPr sz="2400" spc="-9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privileges,</a:t>
            </a:r>
            <a:r>
              <a:rPr sz="2400" spc="-10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the</a:t>
            </a:r>
            <a:r>
              <a:rPr sz="2400" spc="-9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more</a:t>
            </a:r>
            <a:r>
              <a:rPr sz="2400" spc="-9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the</a:t>
            </a:r>
            <a:r>
              <a:rPr sz="2400" spc="-10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control</a:t>
            </a:r>
            <a:r>
              <a:rPr sz="2400" spc="-8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over</a:t>
            </a:r>
            <a:r>
              <a:rPr sz="2400" spc="-11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50" dirty="0">
                <a:solidFill>
                  <a:srgbClr val="252525"/>
                </a:solidFill>
                <a:latin typeface="Roboto"/>
                <a:cs typeface="Roboto"/>
              </a:rPr>
              <a:t>a</a:t>
            </a:r>
            <a:r>
              <a:rPr sz="2400" spc="-5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system</a:t>
            </a:r>
            <a:r>
              <a:rPr sz="2400" spc="-8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a</a:t>
            </a:r>
            <a:r>
              <a:rPr sz="2400" spc="-8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user</a:t>
            </a:r>
            <a:r>
              <a:rPr sz="2400" spc="-7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20" dirty="0">
                <a:solidFill>
                  <a:srgbClr val="252525"/>
                </a:solidFill>
                <a:latin typeface="Roboto"/>
                <a:cs typeface="Roboto"/>
              </a:rPr>
              <a:t>has.</a:t>
            </a:r>
            <a:endParaRPr sz="2400" dirty="0">
              <a:latin typeface="Roboto"/>
              <a:cs typeface="Roboto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4BB84888-0D63-EE54-05E5-C16164586EEC}"/>
                  </a:ext>
                </a:extLst>
              </p14:cNvPr>
              <p14:cNvContentPartPr/>
              <p14:nvPr/>
            </p14:nvContentPartPr>
            <p14:xfrm>
              <a:off x="376200" y="90360"/>
              <a:ext cx="6739200" cy="376272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4BB84888-0D63-EE54-05E5-C16164586EE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66840" y="81000"/>
                <a:ext cx="6757920" cy="37814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1276" y="254887"/>
            <a:ext cx="8411210" cy="45974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FFFF"/>
                </a:solidFill>
              </a:rPr>
              <a:t>1.</a:t>
            </a:r>
            <a:r>
              <a:rPr lang="en-US" dirty="0">
                <a:solidFill>
                  <a:srgbClr val="FFFFFF"/>
                </a:solidFill>
              </a:rPr>
              <a:t>1.7 </a:t>
            </a:r>
            <a:r>
              <a:rPr b="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FFFFFF"/>
                </a:solidFill>
              </a:rPr>
              <a:t>Security</a:t>
            </a:r>
            <a:r>
              <a:rPr b="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FFFFFF"/>
                </a:solidFill>
              </a:rPr>
              <a:t>Through</a:t>
            </a:r>
            <a:r>
              <a:rPr b="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pc="-10" dirty="0">
                <a:solidFill>
                  <a:srgbClr val="FFFFFF"/>
                </a:solidFill>
              </a:rPr>
              <a:t>Obscurity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5110353" y="4836073"/>
            <a:ext cx="2951479" cy="146835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1400" baseline="5555" dirty="0">
                <a:latin typeface="Times New Roman"/>
                <a:cs typeface="Times New Roman"/>
              </a:rPr>
              <a:t>CYSTECH1                          Mostafa </a:t>
            </a:r>
            <a:r>
              <a:rPr lang="en-US" sz="1400" baseline="5555" dirty="0" err="1">
                <a:latin typeface="Times New Roman"/>
                <a:cs typeface="Times New Roman"/>
              </a:rPr>
              <a:t>Aljabale</a:t>
            </a:r>
            <a:r>
              <a:rPr lang="en-US" sz="1400" baseline="5555" dirty="0"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10665" y="1628597"/>
            <a:ext cx="7966075" cy="2367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6515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252525"/>
                </a:solidFill>
                <a:latin typeface="Roboto"/>
                <a:cs typeface="Roboto"/>
              </a:rPr>
              <a:t>Security</a:t>
            </a:r>
            <a:r>
              <a:rPr sz="2400" spc="-4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252525"/>
                </a:solidFill>
                <a:latin typeface="Roboto"/>
                <a:cs typeface="Roboto"/>
              </a:rPr>
              <a:t>through</a:t>
            </a:r>
            <a:r>
              <a:rPr sz="2400" spc="-4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252525"/>
                </a:solidFill>
                <a:latin typeface="Roboto"/>
                <a:cs typeface="Roboto"/>
              </a:rPr>
              <a:t>obscurity</a:t>
            </a:r>
            <a:r>
              <a:rPr sz="2400" spc="-4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is</a:t>
            </a:r>
            <a:r>
              <a:rPr sz="2400" spc="-3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the</a:t>
            </a:r>
            <a:r>
              <a:rPr sz="2400" spc="-1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use</a:t>
            </a:r>
            <a:r>
              <a:rPr sz="2400" spc="-3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of</a:t>
            </a:r>
            <a:r>
              <a:rPr sz="2400" spc="-1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secrecy</a:t>
            </a:r>
            <a:r>
              <a:rPr sz="2400" spc="-3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of</a:t>
            </a:r>
            <a:r>
              <a:rPr sz="2400" spc="-1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design,</a:t>
            </a:r>
            <a:r>
              <a:rPr sz="2400" spc="-1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implementation</a:t>
            </a:r>
            <a:r>
              <a:rPr sz="2400" spc="-5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or</a:t>
            </a:r>
            <a:r>
              <a:rPr sz="2400" spc="-7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configuration</a:t>
            </a:r>
            <a:r>
              <a:rPr sz="2400" spc="-4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in</a:t>
            </a:r>
            <a:r>
              <a:rPr sz="2400" spc="-7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order</a:t>
            </a:r>
            <a:r>
              <a:rPr sz="2400" spc="-8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to</a:t>
            </a:r>
            <a:r>
              <a:rPr sz="2400" spc="-7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provide</a:t>
            </a:r>
            <a:r>
              <a:rPr sz="2400" spc="-1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security.</a:t>
            </a:r>
            <a:endParaRPr sz="2400" dirty="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1155"/>
              </a:spcBef>
            </a:pPr>
            <a:endParaRPr sz="2400" dirty="0">
              <a:latin typeface="Roboto"/>
              <a:cs typeface="Roboto"/>
            </a:endParaRPr>
          </a:p>
          <a:p>
            <a:pPr marL="12700" marR="5080">
              <a:lnSpc>
                <a:spcPct val="100000"/>
              </a:lnSpc>
            </a:pP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In</a:t>
            </a:r>
            <a:r>
              <a:rPr sz="2400" spc="-12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this</a:t>
            </a:r>
            <a:r>
              <a:rPr sz="2400" spc="-10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course,</a:t>
            </a:r>
            <a:r>
              <a:rPr sz="2400" spc="-10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you</a:t>
            </a:r>
            <a:r>
              <a:rPr sz="2400" spc="-12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will</a:t>
            </a:r>
            <a:r>
              <a:rPr sz="2400" spc="-114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learn</a:t>
            </a:r>
            <a:r>
              <a:rPr sz="2400" spc="-12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that</a:t>
            </a:r>
            <a:r>
              <a:rPr sz="2400" spc="-11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20" dirty="0">
                <a:solidFill>
                  <a:srgbClr val="252525"/>
                </a:solidFill>
                <a:latin typeface="Roboto"/>
                <a:cs typeface="Roboto"/>
              </a:rPr>
              <a:t>security</a:t>
            </a:r>
            <a:r>
              <a:rPr sz="2400" spc="-114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through</a:t>
            </a:r>
            <a:r>
              <a:rPr sz="2400" spc="-9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obscurity</a:t>
            </a:r>
            <a:r>
              <a:rPr sz="2400" spc="-1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cannot</a:t>
            </a:r>
            <a:r>
              <a:rPr sz="2400" spc="-7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stop</a:t>
            </a:r>
            <a:r>
              <a:rPr sz="2400" spc="-8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a</a:t>
            </a:r>
            <a:r>
              <a:rPr sz="2400" spc="-9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skilled</a:t>
            </a:r>
            <a:r>
              <a:rPr sz="2400" spc="-9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and</a:t>
            </a:r>
            <a:r>
              <a:rPr sz="2400" spc="-9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motivated</a:t>
            </a:r>
            <a:r>
              <a:rPr sz="2400" spc="-7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attacker.</a:t>
            </a:r>
            <a:endParaRPr sz="2400" dirty="0">
              <a:latin typeface="Roboto"/>
              <a:cs typeface="Roboto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4D18A41C-CE94-AC0D-8F9A-3A3B77BEBE59}"/>
                  </a:ext>
                </a:extLst>
              </p14:cNvPr>
              <p14:cNvContentPartPr/>
              <p14:nvPr/>
            </p14:nvContentPartPr>
            <p14:xfrm>
              <a:off x="257040" y="1900080"/>
              <a:ext cx="6910920" cy="94356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4D18A41C-CE94-AC0D-8F9A-3A3B77BEBE5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47680" y="1890720"/>
                <a:ext cx="6929640" cy="9622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D9E82-5C3C-BAC1-7D0E-22B99FBF4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276" y="254887"/>
            <a:ext cx="8411210" cy="446276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1.1.8  Attack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8C62FA-46FF-8E77-AAA3-56DA67C959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0665" y="1135506"/>
            <a:ext cx="7948295" cy="3724096"/>
          </a:xfrm>
        </p:spPr>
        <p:txBody>
          <a:bodyPr/>
          <a:lstStyle/>
          <a:p>
            <a:r>
              <a:rPr lang="en-US" dirty="0"/>
              <a:t>An </a:t>
            </a:r>
            <a:r>
              <a:rPr lang="en-US" b="1" dirty="0"/>
              <a:t>attack</a:t>
            </a:r>
            <a:r>
              <a:rPr lang="en-US" dirty="0"/>
              <a:t> is any kind of action aimed at </a:t>
            </a:r>
            <a:r>
              <a:rPr lang="en-US" b="1" dirty="0"/>
              <a:t>misusing </a:t>
            </a:r>
            <a:r>
              <a:rPr lang="en-US" dirty="0"/>
              <a:t>or </a:t>
            </a:r>
            <a:r>
              <a:rPr lang="en-US" b="1" dirty="0"/>
              <a:t>taking control</a:t>
            </a:r>
            <a:r>
              <a:rPr lang="en-US" dirty="0"/>
              <a:t> over a computer system or application. Some examples of </a:t>
            </a:r>
            <a:r>
              <a:rPr lang="en-US" b="1" dirty="0"/>
              <a:t>attacks</a:t>
            </a:r>
            <a:r>
              <a:rPr lang="en-US" dirty="0"/>
              <a:t> are:</a:t>
            </a:r>
          </a:p>
          <a:p>
            <a:r>
              <a:rPr lang="en-US" dirty="0"/>
              <a:t>Getting </a:t>
            </a:r>
            <a:r>
              <a:rPr lang="en-US" b="1" dirty="0"/>
              <a:t>unauthorized </a:t>
            </a:r>
            <a:r>
              <a:rPr lang="en-US" dirty="0"/>
              <a:t>access to an administration area</a:t>
            </a:r>
          </a:p>
          <a:p>
            <a:endParaRPr lang="en-US" dirty="0"/>
          </a:p>
          <a:p>
            <a:r>
              <a:rPr lang="en-US" b="1" dirty="0"/>
              <a:t>Stealing </a:t>
            </a:r>
            <a:r>
              <a:rPr lang="en-US" dirty="0"/>
              <a:t>a user's password</a:t>
            </a:r>
          </a:p>
          <a:p>
            <a:endParaRPr lang="en-US" dirty="0"/>
          </a:p>
          <a:p>
            <a:r>
              <a:rPr lang="en-US" b="1" dirty="0"/>
              <a:t>Causing</a:t>
            </a:r>
            <a:r>
              <a:rPr lang="en-US" dirty="0"/>
              <a:t> denial of service</a:t>
            </a:r>
          </a:p>
          <a:p>
            <a:endParaRPr lang="en-US" dirty="0"/>
          </a:p>
          <a:p>
            <a:r>
              <a:rPr lang="en-US" b="1" dirty="0"/>
              <a:t>Eavesdropping</a:t>
            </a:r>
            <a:r>
              <a:rPr lang="en-US" dirty="0"/>
              <a:t> on communications</a:t>
            </a:r>
          </a:p>
          <a:p>
            <a:endParaRPr lang="en-US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BE703A0C-519E-2A9A-716D-CC043EC1F47D}"/>
                  </a:ext>
                </a:extLst>
              </p14:cNvPr>
              <p14:cNvContentPartPr/>
              <p14:nvPr/>
            </p14:nvContentPartPr>
            <p14:xfrm>
              <a:off x="0" y="1419120"/>
              <a:ext cx="8268120" cy="317700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BE703A0C-519E-2A9A-716D-CC043EC1F47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-9360" y="1409760"/>
                <a:ext cx="8286840" cy="3195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795548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D5639B-AD3C-D9D5-BE38-62FCB51DC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276" y="254887"/>
            <a:ext cx="8411210" cy="446276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1.1.9 Privilege escalation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33FBEB-4DCB-DE21-A6BE-06EAAF3231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2114550"/>
            <a:ext cx="7948295" cy="677108"/>
          </a:xfrm>
        </p:spPr>
        <p:txBody>
          <a:bodyPr/>
          <a:lstStyle/>
          <a:p>
            <a:r>
              <a:rPr lang="en-US" b="1" dirty="0"/>
              <a:t>Privilege escalation </a:t>
            </a:r>
            <a:r>
              <a:rPr lang="en-US" dirty="0"/>
              <a:t>is an attack where a malicious user gains elevated privileges over a </a:t>
            </a:r>
            <a:r>
              <a:rPr lang="en-US" b="1" dirty="0"/>
              <a:t>system</a:t>
            </a:r>
            <a:r>
              <a:rPr lang="en-US" dirty="0"/>
              <a:t>.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3F941821-8FCA-EC12-7C92-28DAE4E2D8CA}"/>
                  </a:ext>
                </a:extLst>
              </p14:cNvPr>
              <p14:cNvContentPartPr/>
              <p14:nvPr/>
            </p14:nvContentPartPr>
            <p14:xfrm>
              <a:off x="547560" y="119160"/>
              <a:ext cx="7377480" cy="278172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3F941821-8FCA-EC12-7C92-28DAE4E2D8C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38200" y="109800"/>
                <a:ext cx="7396200" cy="2800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742409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48B47-06BF-5FCC-CFBF-AB3EB69D4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276" y="254887"/>
            <a:ext cx="8411210" cy="938719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1.1.10  </a:t>
            </a:r>
            <a:r>
              <a:rPr lang="en-US" sz="3200" dirty="0">
                <a:solidFill>
                  <a:schemeClr val="bg1"/>
                </a:solidFill>
              </a:rPr>
              <a:t>Denial Of Service (DoS) Attack</a:t>
            </a:r>
            <a:br>
              <a:rPr lang="en-US" sz="3200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3CF522-8B68-10CC-6039-4F4345CEEA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7852" y="1657350"/>
            <a:ext cx="7948295" cy="2031325"/>
          </a:xfrm>
        </p:spPr>
        <p:txBody>
          <a:bodyPr/>
          <a:lstStyle/>
          <a:p>
            <a:r>
              <a:rPr lang="en-US" dirty="0"/>
              <a:t>With a </a:t>
            </a:r>
            <a:r>
              <a:rPr lang="en-US" b="1" dirty="0"/>
              <a:t>denial of service (DoS) attack</a:t>
            </a:r>
            <a:r>
              <a:rPr lang="en-US" dirty="0"/>
              <a:t>, a malicious user</a:t>
            </a:r>
          </a:p>
          <a:p>
            <a:r>
              <a:rPr lang="en-US" dirty="0"/>
              <a:t>makes a system or </a:t>
            </a:r>
            <a:r>
              <a:rPr lang="en-US" b="1" dirty="0"/>
              <a:t>a service unavailable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The attack could be carried out by </a:t>
            </a:r>
            <a:r>
              <a:rPr lang="en-US" b="1" dirty="0"/>
              <a:t>making the service </a:t>
            </a:r>
            <a:r>
              <a:rPr lang="en-US" dirty="0"/>
              <a:t>crash or by saturating the service resources, thus making it </a:t>
            </a:r>
            <a:r>
              <a:rPr lang="en-US" b="1" dirty="0"/>
              <a:t>unresponsive for legitimate users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391106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81AA0-F921-2305-F35C-F8FF329E1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276" y="254887"/>
            <a:ext cx="8411210" cy="938719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1.1.11  </a:t>
            </a:r>
            <a:r>
              <a:rPr lang="en-US" sz="3200" dirty="0">
                <a:solidFill>
                  <a:schemeClr val="bg1"/>
                </a:solidFill>
              </a:rPr>
              <a:t>Remote Code Execution Attack</a:t>
            </a:r>
            <a:br>
              <a:rPr lang="en-US" sz="3200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FBCEF9-D57E-ED18-5063-789CBCED3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1276" y="1504950"/>
            <a:ext cx="7948295" cy="2708434"/>
          </a:xfrm>
        </p:spPr>
        <p:txBody>
          <a:bodyPr/>
          <a:lstStyle/>
          <a:p>
            <a:r>
              <a:rPr lang="en-US" dirty="0"/>
              <a:t>During a </a:t>
            </a:r>
            <a:r>
              <a:rPr lang="en-US" b="1" dirty="0"/>
              <a:t>remote code execution attack</a:t>
            </a:r>
            <a:r>
              <a:rPr lang="en-US" dirty="0"/>
              <a:t>, a malicious user manages to </a:t>
            </a:r>
            <a:r>
              <a:rPr lang="en-US" b="1" dirty="0"/>
              <a:t>execute</a:t>
            </a:r>
            <a:r>
              <a:rPr lang="en-US" dirty="0"/>
              <a:t> some attacker-</a:t>
            </a:r>
            <a:r>
              <a:rPr lang="en-US" b="1" dirty="0"/>
              <a:t>controlled </a:t>
            </a:r>
            <a:r>
              <a:rPr lang="en-US" dirty="0"/>
              <a:t>code on a victim </a:t>
            </a:r>
            <a:r>
              <a:rPr lang="en-US" b="1" dirty="0"/>
              <a:t>remote machine.</a:t>
            </a:r>
          </a:p>
          <a:p>
            <a:endParaRPr lang="en-US" dirty="0"/>
          </a:p>
          <a:p>
            <a:r>
              <a:rPr lang="en-US" b="1" dirty="0"/>
              <a:t>Remote</a:t>
            </a:r>
            <a:r>
              <a:rPr lang="en-US" dirty="0"/>
              <a:t> code execution </a:t>
            </a:r>
            <a:r>
              <a:rPr lang="en-US" b="1" dirty="0"/>
              <a:t>vulnerabilities </a:t>
            </a:r>
            <a:r>
              <a:rPr lang="en-US" dirty="0"/>
              <a:t>are very dangerous because they can be </a:t>
            </a:r>
            <a:r>
              <a:rPr lang="en-US" b="1" dirty="0"/>
              <a:t>exploited</a:t>
            </a:r>
            <a:r>
              <a:rPr lang="en-US" dirty="0"/>
              <a:t> over the network by a </a:t>
            </a:r>
            <a:r>
              <a:rPr lang="en-US" b="1" dirty="0"/>
              <a:t>remote attacker.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9721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9787C-6105-F642-41F2-C81EE579D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276" y="254887"/>
            <a:ext cx="8411210" cy="938719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1.1.12  </a:t>
            </a:r>
            <a:r>
              <a:rPr lang="en-US" sz="3200" dirty="0">
                <a:solidFill>
                  <a:schemeClr val="bg1"/>
                </a:solidFill>
              </a:rPr>
              <a:t> Shell Code</a:t>
            </a:r>
            <a:br>
              <a:rPr lang="en-US" sz="3200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1CE8B3-421B-3F44-6D85-08675EF373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581150"/>
            <a:ext cx="7948295" cy="2708434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shellcode</a:t>
            </a:r>
            <a:r>
              <a:rPr lang="en-US" dirty="0"/>
              <a:t> is a piece of custom </a:t>
            </a:r>
            <a:r>
              <a:rPr lang="en-US" b="1" dirty="0"/>
              <a:t>code which provides </a:t>
            </a:r>
            <a:r>
              <a:rPr lang="en-US" dirty="0"/>
              <a:t>the attacker a shell on the </a:t>
            </a:r>
            <a:r>
              <a:rPr lang="en-US" b="1" dirty="0"/>
              <a:t>victim machine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b="1" dirty="0"/>
              <a:t>Shellcodes</a:t>
            </a:r>
            <a:r>
              <a:rPr lang="en-US" dirty="0"/>
              <a:t> are generally used during </a:t>
            </a:r>
            <a:r>
              <a:rPr lang="en-US" b="1" dirty="0"/>
              <a:t>remote code execution attacks.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551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8867ADA-AEBB-4FD8-DCCF-C7657BC19839}"/>
              </a:ext>
            </a:extLst>
          </p:cNvPr>
          <p:cNvSpPr txBox="1">
            <a:spLocks noGrp="1"/>
          </p:cNvSpPr>
          <p:nvPr/>
        </p:nvSpPr>
        <p:spPr>
          <a:xfrm>
            <a:off x="366701" y="188763"/>
            <a:ext cx="8411210" cy="45974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>
              <a:defRPr sz="2900" b="1" i="0">
                <a:solidFill>
                  <a:srgbClr val="252525"/>
                </a:solidFill>
                <a:latin typeface="Roboto"/>
                <a:ea typeface="+mj-ea"/>
                <a:cs typeface="Roboto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FFFF"/>
                </a:solidFill>
              </a:rPr>
              <a:t>1.</a:t>
            </a:r>
            <a:r>
              <a:rPr lang="ar-JO" dirty="0">
                <a:solidFill>
                  <a:srgbClr val="FFFFFF"/>
                </a:solidFill>
              </a:rPr>
              <a:t>2 </a:t>
            </a:r>
            <a:r>
              <a:rPr b="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FFFFFF"/>
                </a:solidFill>
              </a:rPr>
              <a:t>Cryptography</a:t>
            </a:r>
            <a:r>
              <a:rPr b="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FFFFFF"/>
                </a:solidFill>
              </a:rPr>
              <a:t>and</a:t>
            </a:r>
            <a:r>
              <a:rPr b="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pc="-20" dirty="0">
                <a:solidFill>
                  <a:srgbClr val="FFFFFF"/>
                </a:solidFill>
              </a:rPr>
              <a:t>VPNs</a:t>
            </a:r>
          </a:p>
        </p:txBody>
      </p:sp>
      <p:sp>
        <p:nvSpPr>
          <p:cNvPr id="6" name="object 5">
            <a:extLst>
              <a:ext uri="{FF2B5EF4-FFF2-40B4-BE49-F238E27FC236}">
                <a16:creationId xmlns:a16="http://schemas.microsoft.com/office/drawing/2014/main" id="{E44B1A05-C4FB-F5E2-7298-89014352706D}"/>
              </a:ext>
            </a:extLst>
          </p:cNvPr>
          <p:cNvSpPr txBox="1">
            <a:spLocks noGrp="1"/>
          </p:cNvSpPr>
          <p:nvPr/>
        </p:nvSpPr>
        <p:spPr>
          <a:xfrm>
            <a:off x="5084953" y="4856945"/>
            <a:ext cx="2951479" cy="146835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>
            <a:defPPr>
              <a:defRPr kern="0"/>
            </a:defPPr>
            <a:lvl1pPr>
              <a:defRPr sz="1000" b="1" i="0">
                <a:solidFill>
                  <a:srgbClr val="252525"/>
                </a:solidFill>
                <a:latin typeface="Roboto"/>
                <a:cs typeface="Roboto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1400" baseline="5555" dirty="0">
                <a:latin typeface="Times New Roman"/>
                <a:cs typeface="Times New Roman"/>
              </a:rPr>
              <a:t>CYSTECH1                          Mostafa </a:t>
            </a:r>
            <a:r>
              <a:rPr lang="en-US" sz="1400" baseline="5555" dirty="0" err="1">
                <a:latin typeface="Times New Roman"/>
                <a:cs typeface="Times New Roman"/>
              </a:rPr>
              <a:t>Aljabale</a:t>
            </a:r>
            <a:r>
              <a:rPr lang="en-US" sz="1400" baseline="5555" dirty="0"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id="{30EFA9C6-0DE4-EC99-AB40-35831F69A62C}"/>
              </a:ext>
            </a:extLst>
          </p:cNvPr>
          <p:cNvSpPr txBox="1"/>
          <p:nvPr/>
        </p:nvSpPr>
        <p:spPr>
          <a:xfrm>
            <a:off x="366090" y="1379592"/>
            <a:ext cx="7956550" cy="273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defPPr>
              <a:defRPr kern="0"/>
            </a:def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We</a:t>
            </a:r>
            <a:r>
              <a:rPr sz="2400" spc="-7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will</a:t>
            </a:r>
            <a:r>
              <a:rPr sz="2400" spc="-6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now</a:t>
            </a:r>
            <a:r>
              <a:rPr sz="2400" spc="-6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explain</a:t>
            </a:r>
            <a:r>
              <a:rPr sz="2400" spc="-5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the</a:t>
            </a:r>
            <a:r>
              <a:rPr sz="2400" spc="-5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main</a:t>
            </a:r>
            <a:r>
              <a:rPr sz="2400" spc="-6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difference</a:t>
            </a:r>
            <a:r>
              <a:rPr sz="2400" spc="-4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between</a:t>
            </a:r>
            <a:r>
              <a:rPr sz="2400" spc="-5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90" dirty="0">
                <a:solidFill>
                  <a:srgbClr val="252525"/>
                </a:solidFill>
                <a:latin typeface="Roboto"/>
                <a:cs typeface="Roboto"/>
              </a:rPr>
              <a:t>clear-</a:t>
            </a:r>
            <a:r>
              <a:rPr sz="2400" spc="-20" dirty="0">
                <a:solidFill>
                  <a:srgbClr val="252525"/>
                </a:solidFill>
                <a:latin typeface="Roboto"/>
                <a:cs typeface="Roboto"/>
              </a:rPr>
              <a:t>text</a:t>
            </a:r>
            <a:endParaRPr sz="240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and</a:t>
            </a:r>
            <a:r>
              <a:rPr sz="2400" spc="-9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20" dirty="0">
                <a:solidFill>
                  <a:srgbClr val="252525"/>
                </a:solidFill>
                <a:latin typeface="Roboto"/>
                <a:cs typeface="Roboto"/>
              </a:rPr>
              <a:t>cryptographic</a:t>
            </a:r>
            <a:r>
              <a:rPr sz="2400" spc="-7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protocols.</a:t>
            </a:r>
            <a:endParaRPr sz="240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1150"/>
              </a:spcBef>
            </a:pPr>
            <a:endParaRPr sz="2400">
              <a:latin typeface="Roboto"/>
              <a:cs typeface="Roboto"/>
            </a:endParaRPr>
          </a:p>
          <a:p>
            <a:pPr marL="12700" marR="185420">
              <a:lnSpc>
                <a:spcPct val="100000"/>
              </a:lnSpc>
            </a:pP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Additionally,</a:t>
            </a:r>
            <a:r>
              <a:rPr sz="2400" spc="-9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you</a:t>
            </a:r>
            <a:r>
              <a:rPr sz="2400" spc="-8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will</a:t>
            </a:r>
            <a:r>
              <a:rPr sz="2400" spc="-8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learn</a:t>
            </a:r>
            <a:r>
              <a:rPr sz="2400" spc="-9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what</a:t>
            </a:r>
            <a:r>
              <a:rPr sz="2400" spc="-10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a</a:t>
            </a:r>
            <a:r>
              <a:rPr sz="2400" spc="-9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VPN</a:t>
            </a:r>
            <a:r>
              <a:rPr sz="2400" spc="-8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(Virtual</a:t>
            </a:r>
            <a:r>
              <a:rPr sz="2400" spc="-7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Private</a:t>
            </a:r>
            <a:r>
              <a:rPr sz="2400" spc="-1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Network)</a:t>
            </a:r>
            <a:r>
              <a:rPr sz="2400" spc="-6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is</a:t>
            </a:r>
            <a:r>
              <a:rPr sz="2400" spc="-6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and</a:t>
            </a:r>
            <a:r>
              <a:rPr sz="2400" spc="-7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how</a:t>
            </a:r>
            <a:r>
              <a:rPr sz="2400" spc="-6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it</a:t>
            </a:r>
            <a:r>
              <a:rPr sz="2400" spc="-5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works.</a:t>
            </a:r>
            <a:r>
              <a:rPr sz="2400" spc="-7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All</a:t>
            </a:r>
            <a:r>
              <a:rPr sz="2400" spc="-6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our</a:t>
            </a:r>
            <a:r>
              <a:rPr sz="2400" spc="-5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20" dirty="0">
                <a:solidFill>
                  <a:srgbClr val="252525"/>
                </a:solidFill>
                <a:latin typeface="Roboto"/>
                <a:cs typeface="Roboto"/>
              </a:rPr>
              <a:t>virtual</a:t>
            </a:r>
            <a:r>
              <a:rPr sz="2400" spc="-6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labs</a:t>
            </a:r>
            <a:r>
              <a:rPr sz="2400" spc="-6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use</a:t>
            </a:r>
            <a:r>
              <a:rPr sz="2400" spc="-6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25" dirty="0">
                <a:solidFill>
                  <a:srgbClr val="252525"/>
                </a:solidFill>
                <a:latin typeface="Roboto"/>
                <a:cs typeface="Roboto"/>
              </a:rPr>
              <a:t>VPN</a:t>
            </a:r>
            <a:r>
              <a:rPr sz="2400" spc="-2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so</a:t>
            </a:r>
            <a:r>
              <a:rPr sz="2400" spc="-6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knowing</a:t>
            </a:r>
            <a:r>
              <a:rPr sz="2400" spc="-5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what</a:t>
            </a:r>
            <a:r>
              <a:rPr sz="2400" spc="-8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it</a:t>
            </a:r>
            <a:r>
              <a:rPr sz="2400" spc="-6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is</a:t>
            </a:r>
            <a:r>
              <a:rPr sz="2400" spc="-6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will</a:t>
            </a:r>
            <a:r>
              <a:rPr sz="2400" spc="-7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help</a:t>
            </a:r>
            <a:r>
              <a:rPr sz="2400" spc="-6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you</a:t>
            </a:r>
            <a:r>
              <a:rPr sz="2400" spc="-7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get</a:t>
            </a:r>
            <a:r>
              <a:rPr sz="2400" spc="-5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most</a:t>
            </a:r>
            <a:r>
              <a:rPr sz="2400" spc="-7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of</a:t>
            </a:r>
            <a:r>
              <a:rPr sz="2400" spc="-5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out</a:t>
            </a:r>
            <a:r>
              <a:rPr sz="2400" spc="-7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20" dirty="0">
                <a:solidFill>
                  <a:srgbClr val="252525"/>
                </a:solidFill>
                <a:latin typeface="Roboto"/>
                <a:cs typeface="Roboto"/>
              </a:rPr>
              <a:t>this</a:t>
            </a:r>
            <a:r>
              <a:rPr sz="2400" spc="-2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course!</a:t>
            </a:r>
            <a:endParaRPr sz="2400">
              <a:latin typeface="Roboto"/>
              <a:cs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2111752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7434" y="2"/>
            <a:ext cx="9144000" cy="5143498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763" y="1049276"/>
            <a:ext cx="9144000" cy="3317875"/>
            <a:chOff x="763" y="1049276"/>
            <a:chExt cx="9144000" cy="3317875"/>
          </a:xfrm>
        </p:grpSpPr>
        <p:sp>
          <p:nvSpPr>
            <p:cNvPr id="4" name="object 4"/>
            <p:cNvSpPr/>
            <p:nvPr/>
          </p:nvSpPr>
          <p:spPr>
            <a:xfrm>
              <a:off x="763" y="1049276"/>
              <a:ext cx="9144000" cy="3317875"/>
            </a:xfrm>
            <a:custGeom>
              <a:avLst/>
              <a:gdLst/>
              <a:ahLst/>
              <a:cxnLst/>
              <a:rect l="l" t="t" r="r" b="b"/>
              <a:pathLst>
                <a:path w="9144000" h="3317875">
                  <a:moveTo>
                    <a:pt x="9144000" y="0"/>
                  </a:moveTo>
                  <a:lnTo>
                    <a:pt x="0" y="0"/>
                  </a:lnTo>
                  <a:lnTo>
                    <a:pt x="0" y="3317748"/>
                  </a:lnTo>
                  <a:lnTo>
                    <a:pt x="9144000" y="3317748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C00000">
                <a:alpha val="76861"/>
              </a:srgb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" name="object 5"/>
            <p:cNvSpPr/>
            <p:nvPr/>
          </p:nvSpPr>
          <p:spPr>
            <a:xfrm>
              <a:off x="763" y="1049276"/>
              <a:ext cx="9144000" cy="3317875"/>
            </a:xfrm>
            <a:custGeom>
              <a:avLst/>
              <a:gdLst/>
              <a:ahLst/>
              <a:cxnLst/>
              <a:rect l="l" t="t" r="r" b="b"/>
              <a:pathLst>
                <a:path w="9144000" h="3317875">
                  <a:moveTo>
                    <a:pt x="0" y="3317748"/>
                  </a:moveTo>
                  <a:lnTo>
                    <a:pt x="9144000" y="3317748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3317748"/>
                  </a:lnTo>
                  <a:close/>
                </a:path>
              </a:pathLst>
            </a:custGeom>
            <a:ln w="28956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11276" y="254887"/>
            <a:ext cx="8411210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9560">
              <a:lnSpc>
                <a:spcPct val="100000"/>
              </a:lnSpc>
              <a:spcBef>
                <a:spcPts val="105"/>
              </a:spcBef>
            </a:pPr>
            <a:r>
              <a:rPr lang="ar-JO" sz="3200" dirty="0">
                <a:solidFill>
                  <a:schemeClr val="tx1"/>
                </a:solidFill>
                <a:latin typeface="Times New Roman"/>
                <a:cs typeface="Times New Roman"/>
              </a:rPr>
              <a:t>  1.1</a:t>
            </a:r>
            <a:r>
              <a:rPr lang="en-US" sz="3200" dirty="0">
                <a:solidFill>
                  <a:schemeClr val="tx1"/>
                </a:solidFill>
                <a:latin typeface="Times New Roman"/>
                <a:cs typeface="Times New Roman"/>
              </a:rPr>
              <a:t>Introduction To Penetration Testing </a:t>
            </a:r>
            <a:endParaRPr spc="-10" dirty="0">
              <a:solidFill>
                <a:schemeClr val="tx1"/>
              </a:solidFill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xfrm>
            <a:off x="5110353" y="4836073"/>
            <a:ext cx="2951479" cy="1570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1400" baseline="5555" dirty="0">
                <a:latin typeface="Times New Roman"/>
                <a:cs typeface="Times New Roman"/>
              </a:rPr>
              <a:t>CYSTECH1                          Mostafa </a:t>
            </a:r>
            <a:r>
              <a:rPr lang="en-US" sz="1400" baseline="5555" dirty="0" err="1">
                <a:latin typeface="Times New Roman"/>
                <a:cs typeface="Times New Roman"/>
              </a:rPr>
              <a:t>Aljabale</a:t>
            </a:r>
            <a:r>
              <a:rPr lang="en-US" sz="1400" baseline="5555" dirty="0"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228600" y="1160674"/>
            <a:ext cx="4569460" cy="309507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4150" indent="-171450">
              <a:lnSpc>
                <a:spcPct val="1000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chemeClr val="tx1"/>
                </a:solidFill>
                <a:latin typeface="Roboto"/>
                <a:cs typeface="Roboto"/>
              </a:rPr>
              <a:t>       What is penetration testing                                                                                              </a:t>
            </a:r>
          </a:p>
          <a:p>
            <a:pPr marL="469900" indent="-457200">
              <a:lnSpc>
                <a:spcPct val="1000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endParaRPr lang="en-US" sz="1100" b="1" dirty="0">
              <a:solidFill>
                <a:schemeClr val="tx1"/>
              </a:solidFill>
              <a:latin typeface="Roboto"/>
              <a:cs typeface="Roboto"/>
            </a:endParaRPr>
          </a:p>
          <a:p>
            <a:pPr marL="469900" indent="-457200">
              <a:lnSpc>
                <a:spcPct val="1000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chemeClr val="tx1"/>
                </a:solidFill>
                <a:latin typeface="Roboto"/>
                <a:cs typeface="Roboto"/>
              </a:rPr>
              <a:t>Type of penetration testing </a:t>
            </a:r>
          </a:p>
          <a:p>
            <a:pPr marL="469900" indent="-457200">
              <a:lnSpc>
                <a:spcPct val="1000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endParaRPr lang="en-US" sz="1100" b="1" dirty="0">
              <a:solidFill>
                <a:schemeClr val="tx1"/>
              </a:solidFill>
              <a:latin typeface="Roboto"/>
              <a:cs typeface="Roboto"/>
            </a:endParaRPr>
          </a:p>
          <a:p>
            <a:pPr marL="469900" indent="-457200">
              <a:lnSpc>
                <a:spcPct val="1000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chemeClr val="tx1"/>
                </a:solidFill>
                <a:latin typeface="Roboto"/>
                <a:cs typeface="Roboto"/>
              </a:rPr>
              <a:t>The difference between penetration testing and penetration</a:t>
            </a:r>
          </a:p>
          <a:p>
            <a:pPr marL="469900" indent="-457200">
              <a:lnSpc>
                <a:spcPct val="1000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endParaRPr lang="en-US" sz="1100" b="1" dirty="0">
              <a:solidFill>
                <a:schemeClr val="tx1"/>
              </a:solidFill>
              <a:latin typeface="Roboto"/>
              <a:cs typeface="Roboto"/>
            </a:endParaRPr>
          </a:p>
          <a:p>
            <a:pPr marL="469900" indent="-457200">
              <a:lnSpc>
                <a:spcPct val="1000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chemeClr val="tx1"/>
                </a:solidFill>
                <a:latin typeface="Roboto"/>
                <a:cs typeface="Roboto"/>
              </a:rPr>
              <a:t>Users and Malicious Users</a:t>
            </a:r>
          </a:p>
          <a:p>
            <a:pPr marL="469900" indent="-457200">
              <a:lnSpc>
                <a:spcPct val="1000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endParaRPr lang="en-US" sz="1100" b="1" dirty="0">
              <a:solidFill>
                <a:schemeClr val="tx1"/>
              </a:solidFill>
              <a:latin typeface="Roboto"/>
              <a:cs typeface="Roboto"/>
            </a:endParaRPr>
          </a:p>
          <a:p>
            <a:pPr marL="469900" indent="-457200">
              <a:lnSpc>
                <a:spcPct val="1000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chemeClr val="tx1"/>
                </a:solidFill>
                <a:latin typeface="Roboto"/>
                <a:cs typeface="Roboto"/>
              </a:rPr>
              <a:t>Root or Administrator</a:t>
            </a:r>
          </a:p>
          <a:p>
            <a:pPr marL="469900" indent="-457200">
              <a:lnSpc>
                <a:spcPct val="1000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endParaRPr lang="en-US" sz="1100" b="1" dirty="0">
              <a:solidFill>
                <a:schemeClr val="tx1"/>
              </a:solidFill>
              <a:latin typeface="Roboto"/>
              <a:cs typeface="Roboto"/>
            </a:endParaRPr>
          </a:p>
          <a:p>
            <a:pPr marL="469900" indent="-457200">
              <a:lnSpc>
                <a:spcPct val="1000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chemeClr val="tx1"/>
                </a:solidFill>
                <a:latin typeface="Roboto"/>
                <a:cs typeface="Roboto"/>
              </a:rPr>
              <a:t>Privileges</a:t>
            </a:r>
          </a:p>
          <a:p>
            <a:pPr marL="469900" indent="-457200">
              <a:lnSpc>
                <a:spcPct val="1000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endParaRPr lang="en-US" sz="1100" b="1" dirty="0">
              <a:solidFill>
                <a:schemeClr val="tx1"/>
              </a:solidFill>
              <a:latin typeface="Roboto"/>
              <a:cs typeface="Roboto"/>
            </a:endParaRPr>
          </a:p>
          <a:p>
            <a:pPr marL="469900" indent="-457200">
              <a:lnSpc>
                <a:spcPct val="1000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chemeClr val="tx1"/>
                </a:solidFill>
                <a:latin typeface="Roboto"/>
                <a:cs typeface="Roboto"/>
              </a:rPr>
              <a:t>Security through obscurity</a:t>
            </a:r>
          </a:p>
          <a:p>
            <a:pPr marL="469900" indent="-457200">
              <a:lnSpc>
                <a:spcPct val="1000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endParaRPr lang="en-US" sz="1100" b="1" dirty="0">
              <a:solidFill>
                <a:schemeClr val="tx1"/>
              </a:solidFill>
              <a:latin typeface="Roboto"/>
              <a:cs typeface="Roboto"/>
            </a:endParaRPr>
          </a:p>
          <a:p>
            <a:pPr marL="469900" indent="-457200">
              <a:lnSpc>
                <a:spcPct val="1000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chemeClr val="tx1"/>
                </a:solidFill>
                <a:latin typeface="Roboto"/>
                <a:cs typeface="Roboto"/>
              </a:rPr>
              <a:t>attack</a:t>
            </a:r>
            <a:endParaRPr lang="ar-JO" sz="1100" b="1" dirty="0">
              <a:solidFill>
                <a:schemeClr val="tx1"/>
              </a:solidFill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endParaRPr lang="en-US" sz="1100" b="1" dirty="0">
              <a:solidFill>
                <a:schemeClr val="tx1"/>
              </a:solidFill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1100" b="1" dirty="0">
                <a:solidFill>
                  <a:schemeClr val="tx1"/>
                </a:solidFill>
                <a:latin typeface="Roboto"/>
                <a:cs typeface="Roboto"/>
              </a:rPr>
              <a:t> </a:t>
            </a:r>
            <a:endParaRPr sz="1100" b="1" dirty="0">
              <a:solidFill>
                <a:schemeClr val="tx1"/>
              </a:solidFill>
              <a:latin typeface="Roboto"/>
              <a:cs typeface="Roboto"/>
            </a:endParaRPr>
          </a:p>
        </p:txBody>
      </p:sp>
      <p:grpSp>
        <p:nvGrpSpPr>
          <p:cNvPr id="14" name="object 3">
            <a:extLst>
              <a:ext uri="{FF2B5EF4-FFF2-40B4-BE49-F238E27FC236}">
                <a16:creationId xmlns:a16="http://schemas.microsoft.com/office/drawing/2014/main" id="{4858CDEC-D176-120C-3144-BB7F4FE8E65C}"/>
              </a:ext>
            </a:extLst>
          </p:cNvPr>
          <p:cNvGrpSpPr/>
          <p:nvPr/>
        </p:nvGrpSpPr>
        <p:grpSpPr>
          <a:xfrm>
            <a:off x="4522462" y="1015682"/>
            <a:ext cx="4569459" cy="3351469"/>
            <a:chOff x="763" y="1049276"/>
            <a:chExt cx="9144000" cy="3317875"/>
          </a:xfrm>
        </p:grpSpPr>
        <p:sp>
          <p:nvSpPr>
            <p:cNvPr id="15" name="object 4">
              <a:extLst>
                <a:ext uri="{FF2B5EF4-FFF2-40B4-BE49-F238E27FC236}">
                  <a16:creationId xmlns:a16="http://schemas.microsoft.com/office/drawing/2014/main" id="{29FB291A-1994-E38A-C546-9EDFB23F4CA5}"/>
                </a:ext>
              </a:extLst>
            </p:cNvPr>
            <p:cNvSpPr/>
            <p:nvPr/>
          </p:nvSpPr>
          <p:spPr>
            <a:xfrm>
              <a:off x="763" y="1049276"/>
              <a:ext cx="9144000" cy="3317875"/>
            </a:xfrm>
            <a:custGeom>
              <a:avLst/>
              <a:gdLst/>
              <a:ahLst/>
              <a:cxnLst/>
              <a:rect l="l" t="t" r="r" b="b"/>
              <a:pathLst>
                <a:path w="9144000" h="3317875">
                  <a:moveTo>
                    <a:pt x="9144000" y="0"/>
                  </a:moveTo>
                  <a:lnTo>
                    <a:pt x="0" y="0"/>
                  </a:lnTo>
                  <a:lnTo>
                    <a:pt x="0" y="3317748"/>
                  </a:lnTo>
                  <a:lnTo>
                    <a:pt x="9144000" y="3317748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C00000">
                <a:alpha val="76861"/>
              </a:srgbClr>
            </a:solidFill>
          </p:spPr>
          <p:txBody>
            <a:bodyPr wrap="square" lIns="0" tIns="0" rIns="0" bIns="0" rtlCol="0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100" b="1" dirty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100" b="1" dirty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100" b="1" dirty="0"/>
                <a:t>Privilege Escalation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100" b="1" dirty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100" b="1" dirty="0"/>
                <a:t>Denial Of Service (DoS) Attack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100" b="1" dirty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100" b="1" dirty="0"/>
                <a:t>Remote Code Execution Attack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100" b="1" dirty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100" b="1" dirty="0"/>
                <a:t> Shell Code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100" b="1" dirty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100" b="1" dirty="0"/>
                <a:t>Clear-text Protocols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100" b="1" dirty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100" b="1" dirty="0"/>
                <a:t>Cryptographic Protocols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100" b="1" dirty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100" b="1" dirty="0"/>
                <a:t>Virtual Private Network (VPN) </a:t>
              </a:r>
              <a:endParaRPr sz="1100" b="1" dirty="0"/>
            </a:p>
          </p:txBody>
        </p:sp>
        <p:sp>
          <p:nvSpPr>
            <p:cNvPr id="16" name="object 5">
              <a:extLst>
                <a:ext uri="{FF2B5EF4-FFF2-40B4-BE49-F238E27FC236}">
                  <a16:creationId xmlns:a16="http://schemas.microsoft.com/office/drawing/2014/main" id="{33703C66-0A53-247A-080A-66C9AC80DA32}"/>
                </a:ext>
              </a:extLst>
            </p:cNvPr>
            <p:cNvSpPr/>
            <p:nvPr/>
          </p:nvSpPr>
          <p:spPr>
            <a:xfrm>
              <a:off x="763" y="1049276"/>
              <a:ext cx="9144000" cy="3317875"/>
            </a:xfrm>
            <a:custGeom>
              <a:avLst/>
              <a:gdLst/>
              <a:ahLst/>
              <a:cxnLst/>
              <a:rect l="l" t="t" r="r" b="b"/>
              <a:pathLst>
                <a:path w="9144000" h="3317875">
                  <a:moveTo>
                    <a:pt x="0" y="3317748"/>
                  </a:moveTo>
                  <a:lnTo>
                    <a:pt x="9144000" y="3317748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3317748"/>
                  </a:lnTo>
                  <a:close/>
                </a:path>
              </a:pathLst>
            </a:custGeom>
            <a:ln w="28956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endParaRPr dirty="0"/>
            </a:p>
          </p:txBody>
        </p:sp>
      </p:grp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62EDD800-B7B5-A35F-8216-25DE5F1DAFEE}"/>
                  </a:ext>
                </a:extLst>
              </p14:cNvPr>
              <p14:cNvContentPartPr/>
              <p14:nvPr/>
            </p14:nvContentPartPr>
            <p14:xfrm>
              <a:off x="552600" y="1400040"/>
              <a:ext cx="6448680" cy="2486520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62EDD800-B7B5-A35F-8216-25DE5F1DAFE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43240" y="1390680"/>
                <a:ext cx="6467400" cy="25052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3C88D1B8-66B3-FE66-3FBF-FDB54C003A3B}"/>
              </a:ext>
            </a:extLst>
          </p:cNvPr>
          <p:cNvSpPr txBox="1">
            <a:spLocks noGrp="1"/>
          </p:cNvSpPr>
          <p:nvPr/>
        </p:nvSpPr>
        <p:spPr>
          <a:xfrm>
            <a:off x="366701" y="188763"/>
            <a:ext cx="8411210" cy="45974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>
              <a:defRPr sz="2900" b="1" i="0">
                <a:solidFill>
                  <a:srgbClr val="252525"/>
                </a:solidFill>
                <a:latin typeface="Roboto"/>
                <a:ea typeface="+mj-ea"/>
                <a:cs typeface="Roboto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FFFF"/>
                </a:solidFill>
              </a:rPr>
              <a:t>1.</a:t>
            </a:r>
            <a:r>
              <a:rPr lang="ar-JO" dirty="0">
                <a:solidFill>
                  <a:srgbClr val="FFFFFF"/>
                </a:solidFill>
              </a:rPr>
              <a:t>2</a:t>
            </a:r>
            <a:r>
              <a:rPr dirty="0">
                <a:solidFill>
                  <a:srgbClr val="FFFFFF"/>
                </a:solidFill>
              </a:rPr>
              <a:t>.1</a:t>
            </a:r>
            <a:r>
              <a:rPr b="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pc="-20" dirty="0">
                <a:solidFill>
                  <a:srgbClr val="FFFFFF"/>
                </a:solidFill>
              </a:rPr>
              <a:t>Clear-</a:t>
            </a:r>
            <a:r>
              <a:rPr dirty="0">
                <a:solidFill>
                  <a:srgbClr val="FFFFFF"/>
                </a:solidFill>
              </a:rPr>
              <a:t>text</a:t>
            </a:r>
            <a:r>
              <a:rPr b="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pc="-10" dirty="0">
                <a:solidFill>
                  <a:srgbClr val="FFFFFF"/>
                </a:solidFill>
              </a:rPr>
              <a:t>Protocols</a:t>
            </a:r>
          </a:p>
        </p:txBody>
      </p:sp>
      <p:grpSp>
        <p:nvGrpSpPr>
          <p:cNvPr id="5" name="object 3">
            <a:extLst>
              <a:ext uri="{FF2B5EF4-FFF2-40B4-BE49-F238E27FC236}">
                <a16:creationId xmlns:a16="http://schemas.microsoft.com/office/drawing/2014/main" id="{7CB10615-23E6-4C3D-B94D-A100762798F9}"/>
              </a:ext>
            </a:extLst>
          </p:cNvPr>
          <p:cNvGrpSpPr/>
          <p:nvPr/>
        </p:nvGrpSpPr>
        <p:grpSpPr>
          <a:xfrm>
            <a:off x="3831719" y="2739559"/>
            <a:ext cx="4644568" cy="1843062"/>
            <a:chOff x="3876294" y="2805683"/>
            <a:chExt cx="4644568" cy="1843062"/>
          </a:xfrm>
        </p:grpSpPr>
        <p:pic>
          <p:nvPicPr>
            <p:cNvPr id="29" name="object 4">
              <a:extLst>
                <a:ext uri="{FF2B5EF4-FFF2-40B4-BE49-F238E27FC236}">
                  <a16:creationId xmlns:a16="http://schemas.microsoft.com/office/drawing/2014/main" id="{E6B5D344-6245-CE4F-9890-60E78FFB4528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603748" y="2805683"/>
              <a:ext cx="647700" cy="1207008"/>
            </a:xfrm>
            <a:prstGeom prst="rect">
              <a:avLst/>
            </a:prstGeom>
          </p:spPr>
        </p:pic>
        <p:sp>
          <p:nvSpPr>
            <p:cNvPr id="30" name="object 5">
              <a:extLst>
                <a:ext uri="{FF2B5EF4-FFF2-40B4-BE49-F238E27FC236}">
                  <a16:creationId xmlns:a16="http://schemas.microsoft.com/office/drawing/2014/main" id="{80609201-879B-5F95-4617-E598FF64C9AE}"/>
                </a:ext>
              </a:extLst>
            </p:cNvPr>
            <p:cNvSpPr/>
            <p:nvPr/>
          </p:nvSpPr>
          <p:spPr>
            <a:xfrm>
              <a:off x="7680122" y="4369345"/>
              <a:ext cx="840740" cy="279400"/>
            </a:xfrm>
            <a:custGeom>
              <a:avLst/>
              <a:gdLst/>
              <a:ahLst/>
              <a:cxnLst/>
              <a:rect l="l" t="t" r="r" b="b"/>
              <a:pathLst>
                <a:path w="840740" h="279400">
                  <a:moveTo>
                    <a:pt x="840232" y="175221"/>
                  </a:moveTo>
                  <a:lnTo>
                    <a:pt x="823607" y="125717"/>
                  </a:lnTo>
                  <a:lnTo>
                    <a:pt x="768388" y="79565"/>
                  </a:lnTo>
                  <a:lnTo>
                    <a:pt x="728637" y="58953"/>
                  </a:lnTo>
                  <a:lnTo>
                    <a:pt x="682028" y="40627"/>
                  </a:lnTo>
                  <a:lnTo>
                    <a:pt x="629500" y="25069"/>
                  </a:lnTo>
                  <a:lnTo>
                    <a:pt x="571982" y="12776"/>
                  </a:lnTo>
                  <a:lnTo>
                    <a:pt x="510413" y="4203"/>
                  </a:lnTo>
                  <a:lnTo>
                    <a:pt x="448373" y="0"/>
                  </a:lnTo>
                  <a:lnTo>
                    <a:pt x="389559" y="292"/>
                  </a:lnTo>
                  <a:lnTo>
                    <a:pt x="334962" y="4775"/>
                  </a:lnTo>
                  <a:lnTo>
                    <a:pt x="285597" y="13195"/>
                  </a:lnTo>
                  <a:lnTo>
                    <a:pt x="242468" y="25247"/>
                  </a:lnTo>
                  <a:lnTo>
                    <a:pt x="206590" y="40652"/>
                  </a:lnTo>
                  <a:lnTo>
                    <a:pt x="160629" y="80403"/>
                  </a:lnTo>
                  <a:lnTo>
                    <a:pt x="152577" y="104190"/>
                  </a:lnTo>
                  <a:lnTo>
                    <a:pt x="155587" y="129120"/>
                  </a:lnTo>
                  <a:lnTo>
                    <a:pt x="165582" y="147193"/>
                  </a:lnTo>
                  <a:lnTo>
                    <a:pt x="148247" y="143878"/>
                  </a:lnTo>
                  <a:lnTo>
                    <a:pt x="92481" y="142925"/>
                  </a:lnTo>
                  <a:lnTo>
                    <a:pt x="45999" y="151231"/>
                  </a:lnTo>
                  <a:lnTo>
                    <a:pt x="13589" y="167347"/>
                  </a:lnTo>
                  <a:lnTo>
                    <a:pt x="0" y="189763"/>
                  </a:lnTo>
                  <a:lnTo>
                    <a:pt x="8712" y="214490"/>
                  </a:lnTo>
                  <a:lnTo>
                    <a:pt x="37147" y="236880"/>
                  </a:lnTo>
                  <a:lnTo>
                    <a:pt x="80949" y="254520"/>
                  </a:lnTo>
                  <a:lnTo>
                    <a:pt x="135737" y="264985"/>
                  </a:lnTo>
                  <a:lnTo>
                    <a:pt x="191490" y="265938"/>
                  </a:lnTo>
                  <a:lnTo>
                    <a:pt x="237959" y="257619"/>
                  </a:lnTo>
                  <a:lnTo>
                    <a:pt x="270383" y="241515"/>
                  </a:lnTo>
                  <a:lnTo>
                    <a:pt x="279488" y="226491"/>
                  </a:lnTo>
                  <a:lnTo>
                    <a:pt x="310769" y="238785"/>
                  </a:lnTo>
                  <a:lnTo>
                    <a:pt x="363296" y="254330"/>
                  </a:lnTo>
                  <a:lnTo>
                    <a:pt x="420814" y="266636"/>
                  </a:lnTo>
                  <a:lnTo>
                    <a:pt x="482396" y="275209"/>
                  </a:lnTo>
                  <a:lnTo>
                    <a:pt x="544423" y="279400"/>
                  </a:lnTo>
                  <a:lnTo>
                    <a:pt x="603237" y="279120"/>
                  </a:lnTo>
                  <a:lnTo>
                    <a:pt x="657834" y="274624"/>
                  </a:lnTo>
                  <a:lnTo>
                    <a:pt x="707199" y="266217"/>
                  </a:lnTo>
                  <a:lnTo>
                    <a:pt x="750328" y="254165"/>
                  </a:lnTo>
                  <a:lnTo>
                    <a:pt x="786206" y="238760"/>
                  </a:lnTo>
                  <a:lnTo>
                    <a:pt x="832167" y="199009"/>
                  </a:lnTo>
                  <a:lnTo>
                    <a:pt x="840232" y="175221"/>
                  </a:lnTo>
                  <a:close/>
                </a:path>
              </a:pathLst>
            </a:custGeom>
            <a:solidFill>
              <a:srgbClr val="D8D8D8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  <p:pic>
          <p:nvPicPr>
            <p:cNvPr id="31" name="object 6">
              <a:extLst>
                <a:ext uri="{FF2B5EF4-FFF2-40B4-BE49-F238E27FC236}">
                  <a16:creationId xmlns:a16="http://schemas.microsoft.com/office/drawing/2014/main" id="{6E62CDF9-A222-51BB-42A5-9880A08B2183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137308" y="3907464"/>
              <a:ext cx="242863" cy="215365"/>
            </a:xfrm>
            <a:prstGeom prst="rect">
              <a:avLst/>
            </a:prstGeom>
          </p:spPr>
        </p:pic>
        <p:pic>
          <p:nvPicPr>
            <p:cNvPr id="32" name="object 7">
              <a:extLst>
                <a:ext uri="{FF2B5EF4-FFF2-40B4-BE49-F238E27FC236}">
                  <a16:creationId xmlns:a16="http://schemas.microsoft.com/office/drawing/2014/main" id="{180598D0-AF41-466D-D502-3ADED2A185DD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782903" y="3650143"/>
              <a:ext cx="650963" cy="956310"/>
            </a:xfrm>
            <a:prstGeom prst="rect">
              <a:avLst/>
            </a:prstGeom>
          </p:spPr>
        </p:pic>
        <p:pic>
          <p:nvPicPr>
            <p:cNvPr id="33" name="object 8">
              <a:extLst>
                <a:ext uri="{FF2B5EF4-FFF2-40B4-BE49-F238E27FC236}">
                  <a16:creationId xmlns:a16="http://schemas.microsoft.com/office/drawing/2014/main" id="{3565F223-7073-57CD-9B4C-206EDC045BDD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594092" y="4223692"/>
              <a:ext cx="372300" cy="372110"/>
            </a:xfrm>
            <a:prstGeom prst="rect">
              <a:avLst/>
            </a:prstGeom>
          </p:spPr>
        </p:pic>
        <p:sp>
          <p:nvSpPr>
            <p:cNvPr id="34" name="object 9">
              <a:extLst>
                <a:ext uri="{FF2B5EF4-FFF2-40B4-BE49-F238E27FC236}">
                  <a16:creationId xmlns:a16="http://schemas.microsoft.com/office/drawing/2014/main" id="{B013BE60-396D-C690-B6AE-0D1E39A0E34E}"/>
                </a:ext>
              </a:extLst>
            </p:cNvPr>
            <p:cNvSpPr/>
            <p:nvPr/>
          </p:nvSpPr>
          <p:spPr>
            <a:xfrm>
              <a:off x="3876294" y="3923535"/>
              <a:ext cx="3816350" cy="245745"/>
            </a:xfrm>
            <a:custGeom>
              <a:avLst/>
              <a:gdLst/>
              <a:ahLst/>
              <a:cxnLst/>
              <a:rect l="l" t="t" r="r" b="b"/>
              <a:pathLst>
                <a:path w="3816350" h="245745">
                  <a:moveTo>
                    <a:pt x="3693414" y="0"/>
                  </a:moveTo>
                  <a:lnTo>
                    <a:pt x="3693414" y="61342"/>
                  </a:lnTo>
                  <a:lnTo>
                    <a:pt x="0" y="61342"/>
                  </a:lnTo>
                  <a:lnTo>
                    <a:pt x="0" y="184026"/>
                  </a:lnTo>
                  <a:lnTo>
                    <a:pt x="3693414" y="184026"/>
                  </a:lnTo>
                  <a:lnTo>
                    <a:pt x="3693414" y="245369"/>
                  </a:lnTo>
                  <a:lnTo>
                    <a:pt x="3816096" y="122684"/>
                  </a:lnTo>
                  <a:lnTo>
                    <a:pt x="3693414" y="0"/>
                  </a:lnTo>
                  <a:close/>
                </a:path>
              </a:pathLst>
            </a:custGeom>
            <a:solidFill>
              <a:srgbClr val="FF1515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  <p:sp>
          <p:nvSpPr>
            <p:cNvPr id="35" name="object 10">
              <a:extLst>
                <a:ext uri="{FF2B5EF4-FFF2-40B4-BE49-F238E27FC236}">
                  <a16:creationId xmlns:a16="http://schemas.microsoft.com/office/drawing/2014/main" id="{27885DE5-EF71-8157-3667-CDA1D2F81B78}"/>
                </a:ext>
              </a:extLst>
            </p:cNvPr>
            <p:cNvSpPr/>
            <p:nvPr/>
          </p:nvSpPr>
          <p:spPr>
            <a:xfrm>
              <a:off x="3876294" y="3923535"/>
              <a:ext cx="3816350" cy="245745"/>
            </a:xfrm>
            <a:custGeom>
              <a:avLst/>
              <a:gdLst/>
              <a:ahLst/>
              <a:cxnLst/>
              <a:rect l="l" t="t" r="r" b="b"/>
              <a:pathLst>
                <a:path w="3816350" h="245745">
                  <a:moveTo>
                    <a:pt x="0" y="61342"/>
                  </a:moveTo>
                  <a:lnTo>
                    <a:pt x="3693414" y="61342"/>
                  </a:lnTo>
                  <a:lnTo>
                    <a:pt x="3693414" y="0"/>
                  </a:lnTo>
                  <a:lnTo>
                    <a:pt x="3816096" y="122684"/>
                  </a:lnTo>
                  <a:lnTo>
                    <a:pt x="3693414" y="245369"/>
                  </a:lnTo>
                  <a:lnTo>
                    <a:pt x="3693414" y="184026"/>
                  </a:lnTo>
                  <a:lnTo>
                    <a:pt x="0" y="184026"/>
                  </a:lnTo>
                  <a:lnTo>
                    <a:pt x="0" y="61342"/>
                  </a:lnTo>
                  <a:close/>
                </a:path>
              </a:pathLst>
            </a:custGeom>
            <a:ln w="25908">
              <a:solidFill>
                <a:srgbClr val="BB0C0C"/>
              </a:solidFill>
            </a:ln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  <p:sp>
          <p:nvSpPr>
            <p:cNvPr id="36" name="object 11">
              <a:extLst>
                <a:ext uri="{FF2B5EF4-FFF2-40B4-BE49-F238E27FC236}">
                  <a16:creationId xmlns:a16="http://schemas.microsoft.com/office/drawing/2014/main" id="{5B507A23-A506-0C89-B145-D3141628C547}"/>
                </a:ext>
              </a:extLst>
            </p:cNvPr>
            <p:cNvSpPr/>
            <p:nvPr/>
          </p:nvSpPr>
          <p:spPr>
            <a:xfrm>
              <a:off x="3876294" y="3740656"/>
              <a:ext cx="934719" cy="559435"/>
            </a:xfrm>
            <a:custGeom>
              <a:avLst/>
              <a:gdLst/>
              <a:ahLst/>
              <a:cxnLst/>
              <a:rect l="l" t="t" r="r" b="b"/>
              <a:pathLst>
                <a:path w="934720" h="559435">
                  <a:moveTo>
                    <a:pt x="934214" y="0"/>
                  </a:moveTo>
                  <a:lnTo>
                    <a:pt x="0" y="0"/>
                  </a:lnTo>
                  <a:lnTo>
                    <a:pt x="0" y="559310"/>
                  </a:lnTo>
                  <a:lnTo>
                    <a:pt x="934214" y="559310"/>
                  </a:lnTo>
                  <a:lnTo>
                    <a:pt x="934214" y="0"/>
                  </a:lnTo>
                  <a:close/>
                </a:path>
              </a:pathLst>
            </a:custGeom>
            <a:solidFill>
              <a:srgbClr val="FF1515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  <p:sp>
          <p:nvSpPr>
            <p:cNvPr id="37" name="object 12">
              <a:extLst>
                <a:ext uri="{FF2B5EF4-FFF2-40B4-BE49-F238E27FC236}">
                  <a16:creationId xmlns:a16="http://schemas.microsoft.com/office/drawing/2014/main" id="{50DF0992-39FB-8BF0-CED6-70C656A4B96F}"/>
                </a:ext>
              </a:extLst>
            </p:cNvPr>
            <p:cNvSpPr/>
            <p:nvPr/>
          </p:nvSpPr>
          <p:spPr>
            <a:xfrm>
              <a:off x="3876294" y="3740656"/>
              <a:ext cx="934719" cy="559435"/>
            </a:xfrm>
            <a:custGeom>
              <a:avLst/>
              <a:gdLst/>
              <a:ahLst/>
              <a:cxnLst/>
              <a:rect l="l" t="t" r="r" b="b"/>
              <a:pathLst>
                <a:path w="934720" h="559435">
                  <a:moveTo>
                    <a:pt x="0" y="559310"/>
                  </a:moveTo>
                  <a:lnTo>
                    <a:pt x="934214" y="559310"/>
                  </a:lnTo>
                  <a:lnTo>
                    <a:pt x="934214" y="0"/>
                  </a:lnTo>
                  <a:lnTo>
                    <a:pt x="0" y="0"/>
                  </a:lnTo>
                  <a:lnTo>
                    <a:pt x="0" y="559310"/>
                  </a:lnTo>
                  <a:close/>
                </a:path>
              </a:pathLst>
            </a:custGeom>
            <a:ln w="25908">
              <a:solidFill>
                <a:srgbClr val="BB0C0C"/>
              </a:solidFill>
            </a:ln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</p:grpSp>
      <p:sp>
        <p:nvSpPr>
          <p:cNvPr id="6" name="object 13">
            <a:extLst>
              <a:ext uri="{FF2B5EF4-FFF2-40B4-BE49-F238E27FC236}">
                <a16:creationId xmlns:a16="http://schemas.microsoft.com/office/drawing/2014/main" id="{9DEC526A-4C0D-70FB-3A41-DF3EBE2908AC}"/>
              </a:ext>
            </a:extLst>
          </p:cNvPr>
          <p:cNvSpPr txBox="1"/>
          <p:nvPr/>
        </p:nvSpPr>
        <p:spPr>
          <a:xfrm>
            <a:off x="3892676" y="3733003"/>
            <a:ext cx="811530" cy="405130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>
            <a:defPPr>
              <a:defRPr kern="0"/>
            </a:defPPr>
          </a:lstStyle>
          <a:p>
            <a:pPr marL="12700" marR="5080" indent="80645">
              <a:lnSpc>
                <a:spcPts val="1430"/>
              </a:lnSpc>
              <a:spcBef>
                <a:spcPts val="25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Hi</a:t>
            </a:r>
            <a:r>
              <a:rPr sz="13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server,</a:t>
            </a:r>
            <a:r>
              <a:rPr sz="13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this</a:t>
            </a:r>
            <a:r>
              <a:rPr sz="13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is</a:t>
            </a:r>
            <a:r>
              <a:rPr sz="13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Alice.</a:t>
            </a:r>
            <a:endParaRPr sz="1300">
              <a:latin typeface="Calibri"/>
              <a:cs typeface="Calibri"/>
            </a:endParaRPr>
          </a:p>
        </p:txBody>
      </p:sp>
      <p:grpSp>
        <p:nvGrpSpPr>
          <p:cNvPr id="7" name="object 14">
            <a:extLst>
              <a:ext uri="{FF2B5EF4-FFF2-40B4-BE49-F238E27FC236}">
                <a16:creationId xmlns:a16="http://schemas.microsoft.com/office/drawing/2014/main" id="{7C8329CD-2BDC-4252-8C47-52DC3E7468AF}"/>
              </a:ext>
            </a:extLst>
          </p:cNvPr>
          <p:cNvGrpSpPr/>
          <p:nvPr/>
        </p:nvGrpSpPr>
        <p:grpSpPr>
          <a:xfrm>
            <a:off x="3011032" y="1727624"/>
            <a:ext cx="4402848" cy="2582976"/>
            <a:chOff x="3055607" y="1793748"/>
            <a:chExt cx="4402848" cy="2582976"/>
          </a:xfrm>
        </p:grpSpPr>
        <p:sp>
          <p:nvSpPr>
            <p:cNvPr id="11" name="object 15">
              <a:extLst>
                <a:ext uri="{FF2B5EF4-FFF2-40B4-BE49-F238E27FC236}">
                  <a16:creationId xmlns:a16="http://schemas.microsoft.com/office/drawing/2014/main" id="{50F727F9-51F1-87F2-2D4C-08319CBADE35}"/>
                </a:ext>
              </a:extLst>
            </p:cNvPr>
            <p:cNvSpPr/>
            <p:nvPr/>
          </p:nvSpPr>
          <p:spPr>
            <a:xfrm>
              <a:off x="3065500" y="3761600"/>
              <a:ext cx="86995" cy="470534"/>
            </a:xfrm>
            <a:custGeom>
              <a:avLst/>
              <a:gdLst/>
              <a:ahLst/>
              <a:cxnLst/>
              <a:rect l="l" t="t" r="r" b="b"/>
              <a:pathLst>
                <a:path w="86994" h="470535">
                  <a:moveTo>
                    <a:pt x="20523" y="0"/>
                  </a:moveTo>
                  <a:lnTo>
                    <a:pt x="0" y="1524"/>
                  </a:lnTo>
                  <a:lnTo>
                    <a:pt x="65379" y="458158"/>
                  </a:lnTo>
                  <a:lnTo>
                    <a:pt x="86664" y="470312"/>
                  </a:lnTo>
                  <a:lnTo>
                    <a:pt x="2052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  <p:pic>
          <p:nvPicPr>
            <p:cNvPr id="12" name="object 16">
              <a:extLst>
                <a:ext uri="{FF2B5EF4-FFF2-40B4-BE49-F238E27FC236}">
                  <a16:creationId xmlns:a16="http://schemas.microsoft.com/office/drawing/2014/main" id="{EE60969E-43A9-A4FF-F0A0-56B62558F6AC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081464" y="3658273"/>
              <a:ext cx="664387" cy="570603"/>
            </a:xfrm>
            <a:prstGeom prst="rect">
              <a:avLst/>
            </a:prstGeom>
          </p:spPr>
        </p:pic>
        <p:sp>
          <p:nvSpPr>
            <p:cNvPr id="13" name="object 17">
              <a:extLst>
                <a:ext uri="{FF2B5EF4-FFF2-40B4-BE49-F238E27FC236}">
                  <a16:creationId xmlns:a16="http://schemas.microsoft.com/office/drawing/2014/main" id="{4EEB1D2D-4EC1-095C-5605-23CD5633AEAB}"/>
                </a:ext>
              </a:extLst>
            </p:cNvPr>
            <p:cNvSpPr/>
            <p:nvPr/>
          </p:nvSpPr>
          <p:spPr>
            <a:xfrm>
              <a:off x="3076727" y="3653408"/>
              <a:ext cx="674370" cy="580390"/>
            </a:xfrm>
            <a:custGeom>
              <a:avLst/>
              <a:gdLst/>
              <a:ahLst/>
              <a:cxnLst/>
              <a:rect l="l" t="t" r="r" b="b"/>
              <a:pathLst>
                <a:path w="674370" h="580389">
                  <a:moveTo>
                    <a:pt x="603465" y="0"/>
                  </a:moveTo>
                  <a:lnTo>
                    <a:pt x="0" y="106311"/>
                  </a:lnTo>
                  <a:lnTo>
                    <a:pt x="71170" y="580310"/>
                  </a:lnTo>
                  <a:lnTo>
                    <a:pt x="102827" y="574847"/>
                  </a:lnTo>
                  <a:lnTo>
                    <a:pt x="78803" y="574847"/>
                  </a:lnTo>
                  <a:lnTo>
                    <a:pt x="73964" y="571345"/>
                  </a:lnTo>
                  <a:lnTo>
                    <a:pt x="78168" y="570619"/>
                  </a:lnTo>
                  <a:lnTo>
                    <a:pt x="9588" y="113830"/>
                  </a:lnTo>
                  <a:lnTo>
                    <a:pt x="5461" y="113830"/>
                  </a:lnTo>
                  <a:lnTo>
                    <a:pt x="8877" y="109093"/>
                  </a:lnTo>
                  <a:lnTo>
                    <a:pt x="32352" y="109093"/>
                  </a:lnTo>
                  <a:lnTo>
                    <a:pt x="596448" y="9725"/>
                  </a:lnTo>
                  <a:lnTo>
                    <a:pt x="595820" y="5473"/>
                  </a:lnTo>
                  <a:lnTo>
                    <a:pt x="604274" y="5473"/>
                  </a:lnTo>
                  <a:lnTo>
                    <a:pt x="603465" y="0"/>
                  </a:lnTo>
                  <a:close/>
                </a:path>
                <a:path w="674370" h="580389">
                  <a:moveTo>
                    <a:pt x="78168" y="570619"/>
                  </a:moveTo>
                  <a:lnTo>
                    <a:pt x="73964" y="571345"/>
                  </a:lnTo>
                  <a:lnTo>
                    <a:pt x="78803" y="574847"/>
                  </a:lnTo>
                  <a:lnTo>
                    <a:pt x="78277" y="571345"/>
                  </a:lnTo>
                  <a:lnTo>
                    <a:pt x="78168" y="570619"/>
                  </a:lnTo>
                  <a:close/>
                </a:path>
                <a:path w="674370" h="580389">
                  <a:moveTo>
                    <a:pt x="664400" y="469464"/>
                  </a:moveTo>
                  <a:lnTo>
                    <a:pt x="78168" y="570619"/>
                  </a:lnTo>
                  <a:lnTo>
                    <a:pt x="78803" y="574847"/>
                  </a:lnTo>
                  <a:lnTo>
                    <a:pt x="102827" y="574847"/>
                  </a:lnTo>
                  <a:lnTo>
                    <a:pt x="673862" y="476318"/>
                  </a:lnTo>
                  <a:lnTo>
                    <a:pt x="673445" y="473500"/>
                  </a:lnTo>
                  <a:lnTo>
                    <a:pt x="664997" y="473500"/>
                  </a:lnTo>
                  <a:lnTo>
                    <a:pt x="664400" y="469464"/>
                  </a:lnTo>
                  <a:close/>
                </a:path>
                <a:path w="674370" h="580389">
                  <a:moveTo>
                    <a:pt x="668413" y="468772"/>
                  </a:moveTo>
                  <a:lnTo>
                    <a:pt x="664400" y="469464"/>
                  </a:lnTo>
                  <a:lnTo>
                    <a:pt x="664997" y="473500"/>
                  </a:lnTo>
                  <a:lnTo>
                    <a:pt x="668413" y="468772"/>
                  </a:lnTo>
                  <a:close/>
                </a:path>
                <a:path w="674370" h="580389">
                  <a:moveTo>
                    <a:pt x="672746" y="468772"/>
                  </a:moveTo>
                  <a:lnTo>
                    <a:pt x="668413" y="468772"/>
                  </a:lnTo>
                  <a:lnTo>
                    <a:pt x="664997" y="473500"/>
                  </a:lnTo>
                  <a:lnTo>
                    <a:pt x="673445" y="473500"/>
                  </a:lnTo>
                  <a:lnTo>
                    <a:pt x="672849" y="469464"/>
                  </a:lnTo>
                  <a:lnTo>
                    <a:pt x="672746" y="468772"/>
                  </a:lnTo>
                  <a:close/>
                </a:path>
                <a:path w="674370" h="580389">
                  <a:moveTo>
                    <a:pt x="604274" y="5473"/>
                  </a:moveTo>
                  <a:lnTo>
                    <a:pt x="595820" y="5473"/>
                  </a:lnTo>
                  <a:lnTo>
                    <a:pt x="600684" y="8978"/>
                  </a:lnTo>
                  <a:lnTo>
                    <a:pt x="596448" y="9725"/>
                  </a:lnTo>
                  <a:lnTo>
                    <a:pt x="664298" y="468772"/>
                  </a:lnTo>
                  <a:lnTo>
                    <a:pt x="664400" y="469464"/>
                  </a:lnTo>
                  <a:lnTo>
                    <a:pt x="668413" y="468772"/>
                  </a:lnTo>
                  <a:lnTo>
                    <a:pt x="672746" y="468772"/>
                  </a:lnTo>
                  <a:lnTo>
                    <a:pt x="604274" y="5473"/>
                  </a:lnTo>
                  <a:close/>
                </a:path>
                <a:path w="674370" h="580389">
                  <a:moveTo>
                    <a:pt x="8877" y="109093"/>
                  </a:moveTo>
                  <a:lnTo>
                    <a:pt x="5461" y="113830"/>
                  </a:lnTo>
                  <a:lnTo>
                    <a:pt x="9482" y="113121"/>
                  </a:lnTo>
                  <a:lnTo>
                    <a:pt x="8877" y="109093"/>
                  </a:lnTo>
                  <a:close/>
                </a:path>
                <a:path w="674370" h="580389">
                  <a:moveTo>
                    <a:pt x="9482" y="113121"/>
                  </a:moveTo>
                  <a:lnTo>
                    <a:pt x="5461" y="113830"/>
                  </a:lnTo>
                  <a:lnTo>
                    <a:pt x="9588" y="113830"/>
                  </a:lnTo>
                  <a:lnTo>
                    <a:pt x="9482" y="113121"/>
                  </a:lnTo>
                  <a:close/>
                </a:path>
                <a:path w="674370" h="580389">
                  <a:moveTo>
                    <a:pt x="32352" y="109093"/>
                  </a:moveTo>
                  <a:lnTo>
                    <a:pt x="8877" y="109093"/>
                  </a:lnTo>
                  <a:lnTo>
                    <a:pt x="9482" y="113121"/>
                  </a:lnTo>
                  <a:lnTo>
                    <a:pt x="32352" y="109093"/>
                  </a:lnTo>
                  <a:close/>
                </a:path>
                <a:path w="674370" h="580389">
                  <a:moveTo>
                    <a:pt x="595820" y="5473"/>
                  </a:moveTo>
                  <a:lnTo>
                    <a:pt x="596338" y="8978"/>
                  </a:lnTo>
                  <a:lnTo>
                    <a:pt x="596448" y="9725"/>
                  </a:lnTo>
                  <a:lnTo>
                    <a:pt x="600684" y="8978"/>
                  </a:lnTo>
                  <a:lnTo>
                    <a:pt x="595820" y="5473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  <p:sp>
          <p:nvSpPr>
            <p:cNvPr id="14" name="object 18">
              <a:extLst>
                <a:ext uri="{FF2B5EF4-FFF2-40B4-BE49-F238E27FC236}">
                  <a16:creationId xmlns:a16="http://schemas.microsoft.com/office/drawing/2014/main" id="{42133154-8ACA-9621-0C87-CD3083EBFEB8}"/>
                </a:ext>
              </a:extLst>
            </p:cNvPr>
            <p:cNvSpPr/>
            <p:nvPr/>
          </p:nvSpPr>
          <p:spPr>
            <a:xfrm>
              <a:off x="3142272" y="3716020"/>
              <a:ext cx="544830" cy="459105"/>
            </a:xfrm>
            <a:custGeom>
              <a:avLst/>
              <a:gdLst/>
              <a:ahLst/>
              <a:cxnLst/>
              <a:rect l="l" t="t" r="r" b="b"/>
              <a:pathLst>
                <a:path w="544829" h="459104">
                  <a:moveTo>
                    <a:pt x="491083" y="0"/>
                  </a:moveTo>
                  <a:lnTo>
                    <a:pt x="0" y="83566"/>
                  </a:lnTo>
                  <a:lnTo>
                    <a:pt x="55499" y="458911"/>
                  </a:lnTo>
                  <a:lnTo>
                    <a:pt x="544283" y="370775"/>
                  </a:lnTo>
                  <a:lnTo>
                    <a:pt x="491083" y="0"/>
                  </a:lnTo>
                  <a:close/>
                </a:path>
              </a:pathLst>
            </a:custGeom>
            <a:solidFill>
              <a:srgbClr val="1B3D69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  <p:pic>
          <p:nvPicPr>
            <p:cNvPr id="15" name="object 19">
              <a:extLst>
                <a:ext uri="{FF2B5EF4-FFF2-40B4-BE49-F238E27FC236}">
                  <a16:creationId xmlns:a16="http://schemas.microsoft.com/office/drawing/2014/main" id="{A92A823A-4E22-3684-13C4-FF608022874A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152165" y="4126304"/>
              <a:ext cx="884072" cy="239335"/>
            </a:xfrm>
            <a:prstGeom prst="rect">
              <a:avLst/>
            </a:prstGeom>
          </p:spPr>
        </p:pic>
        <p:sp>
          <p:nvSpPr>
            <p:cNvPr id="16" name="object 20">
              <a:extLst>
                <a:ext uri="{FF2B5EF4-FFF2-40B4-BE49-F238E27FC236}">
                  <a16:creationId xmlns:a16="http://schemas.microsoft.com/office/drawing/2014/main" id="{D2BD1B51-D6A9-B5CB-EB72-9717876D9E81}"/>
                </a:ext>
              </a:extLst>
            </p:cNvPr>
            <p:cNvSpPr/>
            <p:nvPr/>
          </p:nvSpPr>
          <p:spPr>
            <a:xfrm>
              <a:off x="3153727" y="4122191"/>
              <a:ext cx="593090" cy="111125"/>
            </a:xfrm>
            <a:custGeom>
              <a:avLst/>
              <a:gdLst/>
              <a:ahLst/>
              <a:cxnLst/>
              <a:rect l="l" t="t" r="r" b="b"/>
              <a:pathLst>
                <a:path w="593089" h="111125">
                  <a:moveTo>
                    <a:pt x="591413" y="0"/>
                  </a:moveTo>
                  <a:lnTo>
                    <a:pt x="0" y="102572"/>
                  </a:lnTo>
                  <a:lnTo>
                    <a:pt x="1435" y="110797"/>
                  </a:lnTo>
                  <a:lnTo>
                    <a:pt x="592848" y="8225"/>
                  </a:lnTo>
                  <a:lnTo>
                    <a:pt x="591413" y="0"/>
                  </a:lnTo>
                  <a:close/>
                </a:path>
              </a:pathLst>
            </a:custGeom>
            <a:solidFill>
              <a:srgbClr val="7F7F7F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  <p:sp>
          <p:nvSpPr>
            <p:cNvPr id="17" name="object 21">
              <a:extLst>
                <a:ext uri="{FF2B5EF4-FFF2-40B4-BE49-F238E27FC236}">
                  <a16:creationId xmlns:a16="http://schemas.microsoft.com/office/drawing/2014/main" id="{F04F5237-288A-C9A1-E136-35FD556CFD2F}"/>
                </a:ext>
              </a:extLst>
            </p:cNvPr>
            <p:cNvSpPr/>
            <p:nvPr/>
          </p:nvSpPr>
          <p:spPr>
            <a:xfrm>
              <a:off x="3236544" y="4143019"/>
              <a:ext cx="562610" cy="125730"/>
            </a:xfrm>
            <a:custGeom>
              <a:avLst/>
              <a:gdLst/>
              <a:ahLst/>
              <a:cxnLst/>
              <a:rect l="l" t="t" r="r" b="b"/>
              <a:pathLst>
                <a:path w="562610" h="125729">
                  <a:moveTo>
                    <a:pt x="95021" y="95745"/>
                  </a:moveTo>
                  <a:lnTo>
                    <a:pt x="50927" y="79781"/>
                  </a:lnTo>
                  <a:lnTo>
                    <a:pt x="0" y="85102"/>
                  </a:lnTo>
                  <a:lnTo>
                    <a:pt x="44081" y="101815"/>
                  </a:lnTo>
                  <a:lnTo>
                    <a:pt x="95021" y="95745"/>
                  </a:lnTo>
                  <a:close/>
                </a:path>
                <a:path w="562610" h="125729">
                  <a:moveTo>
                    <a:pt x="158864" y="116255"/>
                  </a:moveTo>
                  <a:lnTo>
                    <a:pt x="114782" y="101815"/>
                  </a:lnTo>
                  <a:lnTo>
                    <a:pt x="64617" y="107899"/>
                  </a:lnTo>
                  <a:lnTo>
                    <a:pt x="107937" y="125374"/>
                  </a:lnTo>
                  <a:lnTo>
                    <a:pt x="158864" y="116255"/>
                  </a:lnTo>
                  <a:close/>
                </a:path>
                <a:path w="562610" h="125729">
                  <a:moveTo>
                    <a:pt x="172554" y="82067"/>
                  </a:moveTo>
                  <a:lnTo>
                    <a:pt x="127711" y="66103"/>
                  </a:lnTo>
                  <a:lnTo>
                    <a:pt x="79057" y="75222"/>
                  </a:lnTo>
                  <a:lnTo>
                    <a:pt x="121627" y="88900"/>
                  </a:lnTo>
                  <a:lnTo>
                    <a:pt x="172554" y="82067"/>
                  </a:lnTo>
                  <a:close/>
                </a:path>
                <a:path w="562610" h="125729">
                  <a:moveTo>
                    <a:pt x="250088" y="66865"/>
                  </a:moveTo>
                  <a:lnTo>
                    <a:pt x="206768" y="52425"/>
                  </a:lnTo>
                  <a:lnTo>
                    <a:pt x="155829" y="60794"/>
                  </a:lnTo>
                  <a:lnTo>
                    <a:pt x="199923" y="75984"/>
                  </a:lnTo>
                  <a:lnTo>
                    <a:pt x="250088" y="66865"/>
                  </a:lnTo>
                  <a:close/>
                </a:path>
                <a:path w="562610" h="125729">
                  <a:moveTo>
                    <a:pt x="328396" y="53949"/>
                  </a:moveTo>
                  <a:lnTo>
                    <a:pt x="284302" y="41033"/>
                  </a:lnTo>
                  <a:lnTo>
                    <a:pt x="233362" y="47117"/>
                  </a:lnTo>
                  <a:lnTo>
                    <a:pt x="277456" y="64579"/>
                  </a:lnTo>
                  <a:lnTo>
                    <a:pt x="328396" y="53949"/>
                  </a:lnTo>
                  <a:close/>
                </a:path>
                <a:path w="562610" h="125729">
                  <a:moveTo>
                    <a:pt x="406692" y="42557"/>
                  </a:moveTo>
                  <a:lnTo>
                    <a:pt x="360324" y="26593"/>
                  </a:lnTo>
                  <a:lnTo>
                    <a:pt x="309384" y="32677"/>
                  </a:lnTo>
                  <a:lnTo>
                    <a:pt x="354990" y="49390"/>
                  </a:lnTo>
                  <a:lnTo>
                    <a:pt x="406692" y="42557"/>
                  </a:lnTo>
                  <a:close/>
                </a:path>
                <a:path w="562610" h="125729">
                  <a:moveTo>
                    <a:pt x="482701" y="29641"/>
                  </a:moveTo>
                  <a:lnTo>
                    <a:pt x="437095" y="12928"/>
                  </a:lnTo>
                  <a:lnTo>
                    <a:pt x="388442" y="22796"/>
                  </a:lnTo>
                  <a:lnTo>
                    <a:pt x="434047" y="36474"/>
                  </a:lnTo>
                  <a:lnTo>
                    <a:pt x="482701" y="29641"/>
                  </a:lnTo>
                  <a:close/>
                </a:path>
                <a:path w="562610" h="125729">
                  <a:moveTo>
                    <a:pt x="562521" y="14439"/>
                  </a:moveTo>
                  <a:lnTo>
                    <a:pt x="516153" y="0"/>
                  </a:lnTo>
                  <a:lnTo>
                    <a:pt x="465988" y="8369"/>
                  </a:lnTo>
                  <a:lnTo>
                    <a:pt x="511594" y="23558"/>
                  </a:lnTo>
                  <a:lnTo>
                    <a:pt x="562521" y="14439"/>
                  </a:lnTo>
                  <a:close/>
                </a:path>
              </a:pathLst>
            </a:custGeom>
            <a:solidFill>
              <a:srgbClr val="86969F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  <p:sp>
          <p:nvSpPr>
            <p:cNvPr id="18" name="object 22">
              <a:extLst>
                <a:ext uri="{FF2B5EF4-FFF2-40B4-BE49-F238E27FC236}">
                  <a16:creationId xmlns:a16="http://schemas.microsoft.com/office/drawing/2014/main" id="{4D5DFF77-B38D-8C53-0E38-61113FC43C24}"/>
                </a:ext>
              </a:extLst>
            </p:cNvPr>
            <p:cNvSpPr/>
            <p:nvPr/>
          </p:nvSpPr>
          <p:spPr>
            <a:xfrm>
              <a:off x="3296628" y="4243665"/>
              <a:ext cx="103505" cy="26034"/>
            </a:xfrm>
            <a:custGeom>
              <a:avLst/>
              <a:gdLst/>
              <a:ahLst/>
              <a:cxnLst/>
              <a:rect l="l" t="t" r="r" b="b"/>
              <a:pathLst>
                <a:path w="103504" h="26035">
                  <a:moveTo>
                    <a:pt x="54813" y="0"/>
                  </a:moveTo>
                  <a:lnTo>
                    <a:pt x="0" y="6647"/>
                  </a:lnTo>
                  <a:lnTo>
                    <a:pt x="47739" y="25895"/>
                  </a:lnTo>
                  <a:lnTo>
                    <a:pt x="60205" y="23663"/>
                  </a:lnTo>
                  <a:lnTo>
                    <a:pt x="48285" y="23663"/>
                  </a:lnTo>
                  <a:lnTo>
                    <a:pt x="10376" y="8378"/>
                  </a:lnTo>
                  <a:lnTo>
                    <a:pt x="4673" y="8378"/>
                  </a:lnTo>
                  <a:lnTo>
                    <a:pt x="4894" y="6647"/>
                  </a:lnTo>
                  <a:lnTo>
                    <a:pt x="4953" y="6191"/>
                  </a:lnTo>
                  <a:lnTo>
                    <a:pt x="22726" y="6191"/>
                  </a:lnTo>
                  <a:lnTo>
                    <a:pt x="54598" y="2330"/>
                  </a:lnTo>
                  <a:lnTo>
                    <a:pt x="61929" y="2330"/>
                  </a:lnTo>
                  <a:lnTo>
                    <a:pt x="54813" y="0"/>
                  </a:lnTo>
                  <a:close/>
                </a:path>
                <a:path w="103504" h="26035">
                  <a:moveTo>
                    <a:pt x="94132" y="15273"/>
                  </a:moveTo>
                  <a:lnTo>
                    <a:pt x="47260" y="23663"/>
                  </a:lnTo>
                  <a:lnTo>
                    <a:pt x="60205" y="23663"/>
                  </a:lnTo>
                  <a:lnTo>
                    <a:pt x="99205" y="16682"/>
                  </a:lnTo>
                  <a:lnTo>
                    <a:pt x="98437" y="16682"/>
                  </a:lnTo>
                  <a:lnTo>
                    <a:pt x="94132" y="15273"/>
                  </a:lnTo>
                  <a:close/>
                </a:path>
                <a:path w="103504" h="26035">
                  <a:moveTo>
                    <a:pt x="61929" y="2330"/>
                  </a:moveTo>
                  <a:lnTo>
                    <a:pt x="54598" y="2330"/>
                  </a:lnTo>
                  <a:lnTo>
                    <a:pt x="98437" y="16682"/>
                  </a:lnTo>
                  <a:lnTo>
                    <a:pt x="98554" y="15273"/>
                  </a:lnTo>
                  <a:lnTo>
                    <a:pt x="98625" y="14426"/>
                  </a:lnTo>
                  <a:lnTo>
                    <a:pt x="98865" y="14426"/>
                  </a:lnTo>
                  <a:lnTo>
                    <a:pt x="61929" y="2330"/>
                  </a:lnTo>
                  <a:close/>
                </a:path>
                <a:path w="103504" h="26035">
                  <a:moveTo>
                    <a:pt x="101453" y="15273"/>
                  </a:moveTo>
                  <a:lnTo>
                    <a:pt x="98554" y="15273"/>
                  </a:lnTo>
                  <a:lnTo>
                    <a:pt x="98437" y="16682"/>
                  </a:lnTo>
                  <a:lnTo>
                    <a:pt x="99205" y="16682"/>
                  </a:lnTo>
                  <a:lnTo>
                    <a:pt x="103441" y="15924"/>
                  </a:lnTo>
                  <a:lnTo>
                    <a:pt x="101453" y="15273"/>
                  </a:lnTo>
                  <a:close/>
                </a:path>
                <a:path w="103504" h="26035">
                  <a:moveTo>
                    <a:pt x="98865" y="14426"/>
                  </a:moveTo>
                  <a:lnTo>
                    <a:pt x="94132" y="15273"/>
                  </a:lnTo>
                  <a:lnTo>
                    <a:pt x="101453" y="15273"/>
                  </a:lnTo>
                  <a:lnTo>
                    <a:pt x="98865" y="14426"/>
                  </a:lnTo>
                  <a:close/>
                </a:path>
                <a:path w="103504" h="26035">
                  <a:moveTo>
                    <a:pt x="4953" y="6191"/>
                  </a:moveTo>
                  <a:lnTo>
                    <a:pt x="4741" y="7846"/>
                  </a:lnTo>
                  <a:lnTo>
                    <a:pt x="4673" y="8378"/>
                  </a:lnTo>
                  <a:lnTo>
                    <a:pt x="9059" y="7846"/>
                  </a:lnTo>
                  <a:lnTo>
                    <a:pt x="4953" y="6191"/>
                  </a:lnTo>
                  <a:close/>
                </a:path>
                <a:path w="103504" h="26035">
                  <a:moveTo>
                    <a:pt x="9059" y="7846"/>
                  </a:moveTo>
                  <a:lnTo>
                    <a:pt x="4673" y="8378"/>
                  </a:lnTo>
                  <a:lnTo>
                    <a:pt x="10376" y="8378"/>
                  </a:lnTo>
                  <a:lnTo>
                    <a:pt x="9059" y="7846"/>
                  </a:lnTo>
                  <a:close/>
                </a:path>
                <a:path w="103504" h="26035">
                  <a:moveTo>
                    <a:pt x="22726" y="6191"/>
                  </a:moveTo>
                  <a:lnTo>
                    <a:pt x="4953" y="6191"/>
                  </a:lnTo>
                  <a:lnTo>
                    <a:pt x="9059" y="7846"/>
                  </a:lnTo>
                  <a:lnTo>
                    <a:pt x="22726" y="6191"/>
                  </a:lnTo>
                  <a:close/>
                </a:path>
              </a:pathLst>
            </a:custGeom>
            <a:solidFill>
              <a:srgbClr val="989898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  <p:sp>
          <p:nvSpPr>
            <p:cNvPr id="19" name="object 23">
              <a:extLst>
                <a:ext uri="{FF2B5EF4-FFF2-40B4-BE49-F238E27FC236}">
                  <a16:creationId xmlns:a16="http://schemas.microsoft.com/office/drawing/2014/main" id="{36A8D3F3-AE22-EF0E-EC2C-E0912078193D}"/>
                </a:ext>
              </a:extLst>
            </p:cNvPr>
            <p:cNvSpPr/>
            <p:nvPr/>
          </p:nvSpPr>
          <p:spPr>
            <a:xfrm>
              <a:off x="3380219" y="4231913"/>
              <a:ext cx="92075" cy="24130"/>
            </a:xfrm>
            <a:custGeom>
              <a:avLst/>
              <a:gdLst/>
              <a:ahLst/>
              <a:cxnLst/>
              <a:rect l="l" t="t" r="r" b="b"/>
              <a:pathLst>
                <a:path w="92075" h="24129">
                  <a:moveTo>
                    <a:pt x="48641" y="0"/>
                  </a:moveTo>
                  <a:lnTo>
                    <a:pt x="0" y="6082"/>
                  </a:lnTo>
                  <a:lnTo>
                    <a:pt x="41808" y="23554"/>
                  </a:lnTo>
                  <a:lnTo>
                    <a:pt x="91973" y="16718"/>
                  </a:lnTo>
                  <a:lnTo>
                    <a:pt x="48641" y="0"/>
                  </a:lnTo>
                  <a:close/>
                </a:path>
              </a:pathLst>
            </a:custGeom>
            <a:solidFill>
              <a:srgbClr val="86969F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  <p:sp>
          <p:nvSpPr>
            <p:cNvPr id="20" name="object 24">
              <a:extLst>
                <a:ext uri="{FF2B5EF4-FFF2-40B4-BE49-F238E27FC236}">
                  <a16:creationId xmlns:a16="http://schemas.microsoft.com/office/drawing/2014/main" id="{D43E5029-439F-D4B3-20D0-1474B0B50D54}"/>
                </a:ext>
              </a:extLst>
            </p:cNvPr>
            <p:cNvSpPr/>
            <p:nvPr/>
          </p:nvSpPr>
          <p:spPr>
            <a:xfrm>
              <a:off x="3375825" y="4230747"/>
              <a:ext cx="100965" cy="26034"/>
            </a:xfrm>
            <a:custGeom>
              <a:avLst/>
              <a:gdLst/>
              <a:ahLst/>
              <a:cxnLst/>
              <a:rect l="l" t="t" r="r" b="b"/>
              <a:pathLst>
                <a:path w="100964" h="26035">
                  <a:moveTo>
                    <a:pt x="53174" y="0"/>
                  </a:moveTo>
                  <a:lnTo>
                    <a:pt x="0" y="6647"/>
                  </a:lnTo>
                  <a:lnTo>
                    <a:pt x="46050" y="25895"/>
                  </a:lnTo>
                  <a:lnTo>
                    <a:pt x="62367" y="23668"/>
                  </a:lnTo>
                  <a:lnTo>
                    <a:pt x="46634" y="23668"/>
                  </a:lnTo>
                  <a:lnTo>
                    <a:pt x="10060" y="8379"/>
                  </a:lnTo>
                  <a:lnTo>
                    <a:pt x="4533" y="8379"/>
                  </a:lnTo>
                  <a:lnTo>
                    <a:pt x="4765" y="6647"/>
                  </a:lnTo>
                  <a:lnTo>
                    <a:pt x="4826" y="6191"/>
                  </a:lnTo>
                  <a:lnTo>
                    <a:pt x="22045" y="6191"/>
                  </a:lnTo>
                  <a:lnTo>
                    <a:pt x="52896" y="2336"/>
                  </a:lnTo>
                  <a:lnTo>
                    <a:pt x="59232" y="2336"/>
                  </a:lnTo>
                  <a:lnTo>
                    <a:pt x="53174" y="0"/>
                  </a:lnTo>
                  <a:close/>
                </a:path>
                <a:path w="100964" h="26035">
                  <a:moveTo>
                    <a:pt x="91826" y="17355"/>
                  </a:moveTo>
                  <a:lnTo>
                    <a:pt x="45500" y="23668"/>
                  </a:lnTo>
                  <a:lnTo>
                    <a:pt x="62367" y="23668"/>
                  </a:lnTo>
                  <a:lnTo>
                    <a:pt x="96986" y="18945"/>
                  </a:lnTo>
                  <a:lnTo>
                    <a:pt x="95948" y="18945"/>
                  </a:lnTo>
                  <a:lnTo>
                    <a:pt x="91826" y="17355"/>
                  </a:lnTo>
                  <a:close/>
                </a:path>
                <a:path w="100964" h="26035">
                  <a:moveTo>
                    <a:pt x="96215" y="16757"/>
                  </a:moveTo>
                  <a:lnTo>
                    <a:pt x="91826" y="17355"/>
                  </a:lnTo>
                  <a:lnTo>
                    <a:pt x="95948" y="18945"/>
                  </a:lnTo>
                  <a:lnTo>
                    <a:pt x="96142" y="17355"/>
                  </a:lnTo>
                  <a:lnTo>
                    <a:pt x="96215" y="16757"/>
                  </a:lnTo>
                  <a:close/>
                </a:path>
                <a:path w="100964" h="26035">
                  <a:moveTo>
                    <a:pt x="96629" y="16757"/>
                  </a:moveTo>
                  <a:lnTo>
                    <a:pt x="96215" y="16757"/>
                  </a:lnTo>
                  <a:lnTo>
                    <a:pt x="96013" y="18409"/>
                  </a:lnTo>
                  <a:lnTo>
                    <a:pt x="95948" y="18945"/>
                  </a:lnTo>
                  <a:lnTo>
                    <a:pt x="96986" y="18945"/>
                  </a:lnTo>
                  <a:lnTo>
                    <a:pt x="100914" y="18409"/>
                  </a:lnTo>
                  <a:lnTo>
                    <a:pt x="96629" y="16757"/>
                  </a:lnTo>
                  <a:close/>
                </a:path>
                <a:path w="100964" h="26035">
                  <a:moveTo>
                    <a:pt x="59232" y="2336"/>
                  </a:moveTo>
                  <a:lnTo>
                    <a:pt x="52896" y="2336"/>
                  </a:lnTo>
                  <a:lnTo>
                    <a:pt x="91826" y="17355"/>
                  </a:lnTo>
                  <a:lnTo>
                    <a:pt x="96215" y="16757"/>
                  </a:lnTo>
                  <a:lnTo>
                    <a:pt x="96629" y="16757"/>
                  </a:lnTo>
                  <a:lnTo>
                    <a:pt x="59232" y="2336"/>
                  </a:lnTo>
                  <a:close/>
                </a:path>
                <a:path w="100964" h="26035">
                  <a:moveTo>
                    <a:pt x="4826" y="6191"/>
                  </a:moveTo>
                  <a:lnTo>
                    <a:pt x="4604" y="7847"/>
                  </a:lnTo>
                  <a:lnTo>
                    <a:pt x="4533" y="8379"/>
                  </a:lnTo>
                  <a:lnTo>
                    <a:pt x="8788" y="7847"/>
                  </a:lnTo>
                  <a:lnTo>
                    <a:pt x="4826" y="6191"/>
                  </a:lnTo>
                  <a:close/>
                </a:path>
                <a:path w="100964" h="26035">
                  <a:moveTo>
                    <a:pt x="8788" y="7847"/>
                  </a:moveTo>
                  <a:lnTo>
                    <a:pt x="4533" y="8379"/>
                  </a:lnTo>
                  <a:lnTo>
                    <a:pt x="10060" y="8379"/>
                  </a:lnTo>
                  <a:lnTo>
                    <a:pt x="8788" y="7847"/>
                  </a:lnTo>
                  <a:close/>
                </a:path>
                <a:path w="100964" h="26035">
                  <a:moveTo>
                    <a:pt x="22045" y="6191"/>
                  </a:moveTo>
                  <a:lnTo>
                    <a:pt x="4826" y="6191"/>
                  </a:lnTo>
                  <a:lnTo>
                    <a:pt x="8788" y="7847"/>
                  </a:lnTo>
                  <a:lnTo>
                    <a:pt x="22045" y="6191"/>
                  </a:lnTo>
                  <a:close/>
                </a:path>
              </a:pathLst>
            </a:custGeom>
            <a:solidFill>
              <a:srgbClr val="989898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  <p:sp>
          <p:nvSpPr>
            <p:cNvPr id="21" name="object 25">
              <a:extLst>
                <a:ext uri="{FF2B5EF4-FFF2-40B4-BE49-F238E27FC236}">
                  <a16:creationId xmlns:a16="http://schemas.microsoft.com/office/drawing/2014/main" id="{554281B4-02AC-8FCF-C35A-FEE2CBE03701}"/>
                </a:ext>
              </a:extLst>
            </p:cNvPr>
            <p:cNvSpPr/>
            <p:nvPr/>
          </p:nvSpPr>
          <p:spPr>
            <a:xfrm>
              <a:off x="3456990" y="4218999"/>
              <a:ext cx="93980" cy="21590"/>
            </a:xfrm>
            <a:custGeom>
              <a:avLst/>
              <a:gdLst/>
              <a:ahLst/>
              <a:cxnLst/>
              <a:rect l="l" t="t" r="r" b="b"/>
              <a:pathLst>
                <a:path w="93979" h="21589">
                  <a:moveTo>
                    <a:pt x="50927" y="0"/>
                  </a:moveTo>
                  <a:lnTo>
                    <a:pt x="0" y="7594"/>
                  </a:lnTo>
                  <a:lnTo>
                    <a:pt x="44094" y="21272"/>
                  </a:lnTo>
                  <a:lnTo>
                    <a:pt x="93497" y="14436"/>
                  </a:lnTo>
                  <a:lnTo>
                    <a:pt x="50927" y="0"/>
                  </a:lnTo>
                  <a:close/>
                </a:path>
              </a:pathLst>
            </a:custGeom>
            <a:solidFill>
              <a:srgbClr val="86969F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  <p:sp>
          <p:nvSpPr>
            <p:cNvPr id="22" name="object 26">
              <a:extLst>
                <a:ext uri="{FF2B5EF4-FFF2-40B4-BE49-F238E27FC236}">
                  <a16:creationId xmlns:a16="http://schemas.microsoft.com/office/drawing/2014/main" id="{04D278F2-F128-798A-1579-9F052828F32F}"/>
                </a:ext>
              </a:extLst>
            </p:cNvPr>
            <p:cNvSpPr/>
            <p:nvPr/>
          </p:nvSpPr>
          <p:spPr>
            <a:xfrm>
              <a:off x="3451885" y="4217833"/>
              <a:ext cx="104139" cy="24130"/>
            </a:xfrm>
            <a:custGeom>
              <a:avLst/>
              <a:gdLst/>
              <a:ahLst/>
              <a:cxnLst/>
              <a:rect l="l" t="t" r="r" b="b"/>
              <a:pathLst>
                <a:path w="104139" h="24129">
                  <a:moveTo>
                    <a:pt x="56134" y="0"/>
                  </a:moveTo>
                  <a:lnTo>
                    <a:pt x="5172" y="7598"/>
                  </a:lnTo>
                  <a:lnTo>
                    <a:pt x="5415" y="7598"/>
                  </a:lnTo>
                  <a:lnTo>
                    <a:pt x="5361" y="8369"/>
                  </a:lnTo>
                  <a:lnTo>
                    <a:pt x="5248" y="9997"/>
                  </a:lnTo>
                  <a:lnTo>
                    <a:pt x="49098" y="23604"/>
                  </a:lnTo>
                  <a:lnTo>
                    <a:pt x="65334" y="21356"/>
                  </a:lnTo>
                  <a:lnTo>
                    <a:pt x="49530" y="21356"/>
                  </a:lnTo>
                  <a:lnTo>
                    <a:pt x="12909" y="9997"/>
                  </a:lnTo>
                  <a:lnTo>
                    <a:pt x="4539" y="9997"/>
                  </a:lnTo>
                  <a:lnTo>
                    <a:pt x="10190" y="9154"/>
                  </a:lnTo>
                  <a:lnTo>
                    <a:pt x="7658" y="8369"/>
                  </a:lnTo>
                  <a:lnTo>
                    <a:pt x="15453" y="8369"/>
                  </a:lnTo>
                  <a:lnTo>
                    <a:pt x="55923" y="2330"/>
                  </a:lnTo>
                  <a:lnTo>
                    <a:pt x="63007" y="2330"/>
                  </a:lnTo>
                  <a:lnTo>
                    <a:pt x="56134" y="0"/>
                  </a:lnTo>
                  <a:close/>
                </a:path>
                <a:path w="104139" h="24129">
                  <a:moveTo>
                    <a:pt x="93681" y="15135"/>
                  </a:moveTo>
                  <a:lnTo>
                    <a:pt x="48726" y="21356"/>
                  </a:lnTo>
                  <a:lnTo>
                    <a:pt x="65334" y="21356"/>
                  </a:lnTo>
                  <a:lnTo>
                    <a:pt x="98236" y="16800"/>
                  </a:lnTo>
                  <a:lnTo>
                    <a:pt x="98592" y="16800"/>
                  </a:lnTo>
                  <a:lnTo>
                    <a:pt x="93681" y="15135"/>
                  </a:lnTo>
                  <a:close/>
                </a:path>
                <a:path w="104139" h="24129">
                  <a:moveTo>
                    <a:pt x="63007" y="2330"/>
                  </a:moveTo>
                  <a:lnTo>
                    <a:pt x="55923" y="2330"/>
                  </a:lnTo>
                  <a:lnTo>
                    <a:pt x="98592" y="16800"/>
                  </a:lnTo>
                  <a:lnTo>
                    <a:pt x="98262" y="16800"/>
                  </a:lnTo>
                  <a:lnTo>
                    <a:pt x="98330" y="16068"/>
                  </a:lnTo>
                  <a:lnTo>
                    <a:pt x="98417" y="15135"/>
                  </a:lnTo>
                  <a:lnTo>
                    <a:pt x="98482" y="14437"/>
                  </a:lnTo>
                  <a:lnTo>
                    <a:pt x="98721" y="14437"/>
                  </a:lnTo>
                  <a:lnTo>
                    <a:pt x="63007" y="2330"/>
                  </a:lnTo>
                  <a:close/>
                </a:path>
                <a:path w="104139" h="24129">
                  <a:moveTo>
                    <a:pt x="100779" y="15135"/>
                  </a:moveTo>
                  <a:lnTo>
                    <a:pt x="98417" y="15135"/>
                  </a:lnTo>
                  <a:lnTo>
                    <a:pt x="98330" y="16068"/>
                  </a:lnTo>
                  <a:lnTo>
                    <a:pt x="98262" y="16800"/>
                  </a:lnTo>
                  <a:lnTo>
                    <a:pt x="103530" y="16068"/>
                  </a:lnTo>
                  <a:lnTo>
                    <a:pt x="100779" y="15135"/>
                  </a:lnTo>
                  <a:close/>
                </a:path>
                <a:path w="104139" h="24129">
                  <a:moveTo>
                    <a:pt x="98721" y="14437"/>
                  </a:moveTo>
                  <a:lnTo>
                    <a:pt x="93681" y="15135"/>
                  </a:lnTo>
                  <a:lnTo>
                    <a:pt x="100779" y="15135"/>
                  </a:lnTo>
                  <a:lnTo>
                    <a:pt x="98721" y="14437"/>
                  </a:lnTo>
                  <a:close/>
                </a:path>
                <a:path w="104139" h="24129">
                  <a:moveTo>
                    <a:pt x="5172" y="7598"/>
                  </a:moveTo>
                  <a:lnTo>
                    <a:pt x="0" y="8369"/>
                  </a:lnTo>
                  <a:lnTo>
                    <a:pt x="5248" y="9997"/>
                  </a:lnTo>
                  <a:lnTo>
                    <a:pt x="5361" y="8369"/>
                  </a:lnTo>
                  <a:lnTo>
                    <a:pt x="7658" y="8369"/>
                  </a:lnTo>
                  <a:lnTo>
                    <a:pt x="5172" y="7598"/>
                  </a:lnTo>
                  <a:close/>
                </a:path>
                <a:path w="104139" h="24129">
                  <a:moveTo>
                    <a:pt x="10190" y="9154"/>
                  </a:moveTo>
                  <a:lnTo>
                    <a:pt x="4539" y="9997"/>
                  </a:lnTo>
                  <a:lnTo>
                    <a:pt x="12909" y="9997"/>
                  </a:lnTo>
                  <a:lnTo>
                    <a:pt x="10190" y="9154"/>
                  </a:lnTo>
                  <a:close/>
                </a:path>
                <a:path w="104139" h="24129">
                  <a:moveTo>
                    <a:pt x="15453" y="8369"/>
                  </a:moveTo>
                  <a:lnTo>
                    <a:pt x="7658" y="8369"/>
                  </a:lnTo>
                  <a:lnTo>
                    <a:pt x="10190" y="9154"/>
                  </a:lnTo>
                  <a:lnTo>
                    <a:pt x="15453" y="8369"/>
                  </a:lnTo>
                  <a:close/>
                </a:path>
              </a:pathLst>
            </a:custGeom>
            <a:solidFill>
              <a:srgbClr val="989898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  <p:sp>
          <p:nvSpPr>
            <p:cNvPr id="23" name="object 27">
              <a:extLst>
                <a:ext uri="{FF2B5EF4-FFF2-40B4-BE49-F238E27FC236}">
                  <a16:creationId xmlns:a16="http://schemas.microsoft.com/office/drawing/2014/main" id="{F656C75D-B830-B98E-0E15-CB16371E3183}"/>
                </a:ext>
              </a:extLst>
            </p:cNvPr>
            <p:cNvSpPr/>
            <p:nvPr/>
          </p:nvSpPr>
          <p:spPr>
            <a:xfrm>
              <a:off x="3534524" y="4166577"/>
              <a:ext cx="329565" cy="60960"/>
            </a:xfrm>
            <a:custGeom>
              <a:avLst/>
              <a:gdLst/>
              <a:ahLst/>
              <a:cxnLst/>
              <a:rect l="l" t="t" r="r" b="b"/>
              <a:pathLst>
                <a:path w="329564" h="60960">
                  <a:moveTo>
                    <a:pt x="95021" y="53949"/>
                  </a:moveTo>
                  <a:lnTo>
                    <a:pt x="50939" y="37236"/>
                  </a:lnTo>
                  <a:lnTo>
                    <a:pt x="0" y="47104"/>
                  </a:lnTo>
                  <a:lnTo>
                    <a:pt x="44094" y="60782"/>
                  </a:lnTo>
                  <a:lnTo>
                    <a:pt x="95021" y="53949"/>
                  </a:lnTo>
                  <a:close/>
                </a:path>
                <a:path w="329564" h="60960">
                  <a:moveTo>
                    <a:pt x="172554" y="40271"/>
                  </a:moveTo>
                  <a:lnTo>
                    <a:pt x="127711" y="25831"/>
                  </a:lnTo>
                  <a:lnTo>
                    <a:pt x="75260" y="31915"/>
                  </a:lnTo>
                  <a:lnTo>
                    <a:pt x="120878" y="49390"/>
                  </a:lnTo>
                  <a:lnTo>
                    <a:pt x="172554" y="40271"/>
                  </a:lnTo>
                  <a:close/>
                </a:path>
                <a:path w="329564" h="60960">
                  <a:moveTo>
                    <a:pt x="249339" y="28867"/>
                  </a:moveTo>
                  <a:lnTo>
                    <a:pt x="203733" y="12915"/>
                  </a:lnTo>
                  <a:lnTo>
                    <a:pt x="155079" y="18999"/>
                  </a:lnTo>
                  <a:lnTo>
                    <a:pt x="200685" y="35712"/>
                  </a:lnTo>
                  <a:lnTo>
                    <a:pt x="249339" y="28867"/>
                  </a:lnTo>
                  <a:close/>
                </a:path>
                <a:path w="329564" h="60960">
                  <a:moveTo>
                    <a:pt x="329158" y="13677"/>
                  </a:moveTo>
                  <a:lnTo>
                    <a:pt x="282790" y="0"/>
                  </a:lnTo>
                  <a:lnTo>
                    <a:pt x="231851" y="7594"/>
                  </a:lnTo>
                  <a:lnTo>
                    <a:pt x="277469" y="20510"/>
                  </a:lnTo>
                  <a:lnTo>
                    <a:pt x="329158" y="13677"/>
                  </a:lnTo>
                  <a:close/>
                </a:path>
              </a:pathLst>
            </a:custGeom>
            <a:solidFill>
              <a:srgbClr val="86969F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  <p:sp>
          <p:nvSpPr>
            <p:cNvPr id="24" name="object 28">
              <a:extLst>
                <a:ext uri="{FF2B5EF4-FFF2-40B4-BE49-F238E27FC236}">
                  <a16:creationId xmlns:a16="http://schemas.microsoft.com/office/drawing/2014/main" id="{F97337B0-4627-9210-8197-B4C26DD6EC03}"/>
                </a:ext>
              </a:extLst>
            </p:cNvPr>
            <p:cNvSpPr/>
            <p:nvPr/>
          </p:nvSpPr>
          <p:spPr>
            <a:xfrm>
              <a:off x="3516287" y="4210640"/>
              <a:ext cx="327025" cy="79375"/>
            </a:xfrm>
            <a:custGeom>
              <a:avLst/>
              <a:gdLst/>
              <a:ahLst/>
              <a:cxnLst/>
              <a:rect l="l" t="t" r="r" b="b"/>
              <a:pathLst>
                <a:path w="327025" h="79375">
                  <a:moveTo>
                    <a:pt x="218173" y="0"/>
                  </a:moveTo>
                  <a:lnTo>
                    <a:pt x="0" y="37231"/>
                  </a:lnTo>
                  <a:lnTo>
                    <a:pt x="109461" y="79018"/>
                  </a:lnTo>
                  <a:lnTo>
                    <a:pt x="326872" y="39508"/>
                  </a:lnTo>
                  <a:lnTo>
                    <a:pt x="218173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  <p:sp>
          <p:nvSpPr>
            <p:cNvPr id="25" name="object 29">
              <a:extLst>
                <a:ext uri="{FF2B5EF4-FFF2-40B4-BE49-F238E27FC236}">
                  <a16:creationId xmlns:a16="http://schemas.microsoft.com/office/drawing/2014/main" id="{6BC16FA6-1048-9DDC-0F3C-E9804C3087B4}"/>
                </a:ext>
              </a:extLst>
            </p:cNvPr>
            <p:cNvSpPr/>
            <p:nvPr/>
          </p:nvSpPr>
          <p:spPr>
            <a:xfrm>
              <a:off x="3150641" y="4228876"/>
              <a:ext cx="294005" cy="138430"/>
            </a:xfrm>
            <a:custGeom>
              <a:avLst/>
              <a:gdLst/>
              <a:ahLst/>
              <a:cxnLst/>
              <a:rect l="l" t="t" r="r" b="b"/>
              <a:pathLst>
                <a:path w="294004" h="138429">
                  <a:moveTo>
                    <a:pt x="0" y="0"/>
                  </a:moveTo>
                  <a:lnTo>
                    <a:pt x="0" y="31150"/>
                  </a:lnTo>
                  <a:lnTo>
                    <a:pt x="293420" y="138281"/>
                  </a:lnTo>
                  <a:lnTo>
                    <a:pt x="293420" y="1048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CCCC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  <p:sp>
          <p:nvSpPr>
            <p:cNvPr id="26" name="object 30">
              <a:extLst>
                <a:ext uri="{FF2B5EF4-FFF2-40B4-BE49-F238E27FC236}">
                  <a16:creationId xmlns:a16="http://schemas.microsoft.com/office/drawing/2014/main" id="{FFB7F16F-C04E-E4F8-B36A-B4F0221A7C9E}"/>
                </a:ext>
              </a:extLst>
            </p:cNvPr>
            <p:cNvSpPr/>
            <p:nvPr/>
          </p:nvSpPr>
          <p:spPr>
            <a:xfrm>
              <a:off x="3055607" y="3649014"/>
              <a:ext cx="988060" cy="727710"/>
            </a:xfrm>
            <a:custGeom>
              <a:avLst/>
              <a:gdLst/>
              <a:ahLst/>
              <a:cxnLst/>
              <a:rect l="l" t="t" r="r" b="b"/>
              <a:pathLst>
                <a:path w="988060" h="727710">
                  <a:moveTo>
                    <a:pt x="86296" y="588767"/>
                  </a:moveTo>
                  <a:lnTo>
                    <a:pt x="86296" y="617872"/>
                  </a:lnTo>
                  <a:lnTo>
                    <a:pt x="383844" y="727152"/>
                  </a:lnTo>
                  <a:lnTo>
                    <a:pt x="482132" y="709942"/>
                  </a:lnTo>
                  <a:lnTo>
                    <a:pt x="387667" y="709942"/>
                  </a:lnTo>
                  <a:lnTo>
                    <a:pt x="383146" y="709536"/>
                  </a:lnTo>
                  <a:lnTo>
                    <a:pt x="385458" y="709131"/>
                  </a:lnTo>
                  <a:lnTo>
                    <a:pt x="120395" y="611770"/>
                  </a:lnTo>
                  <a:lnTo>
                    <a:pt x="103771" y="611770"/>
                  </a:lnTo>
                  <a:lnTo>
                    <a:pt x="98056" y="603564"/>
                  </a:lnTo>
                  <a:lnTo>
                    <a:pt x="103771" y="603564"/>
                  </a:lnTo>
                  <a:lnTo>
                    <a:pt x="103771" y="591064"/>
                  </a:lnTo>
                  <a:lnTo>
                    <a:pt x="91915" y="591064"/>
                  </a:lnTo>
                  <a:lnTo>
                    <a:pt x="86296" y="588767"/>
                  </a:lnTo>
                  <a:close/>
                </a:path>
                <a:path w="988060" h="727710">
                  <a:moveTo>
                    <a:pt x="385458" y="709131"/>
                  </a:moveTo>
                  <a:lnTo>
                    <a:pt x="383146" y="709536"/>
                  </a:lnTo>
                  <a:lnTo>
                    <a:pt x="387667" y="709942"/>
                  </a:lnTo>
                  <a:lnTo>
                    <a:pt x="385458" y="709131"/>
                  </a:lnTo>
                  <a:close/>
                </a:path>
                <a:path w="988060" h="727710">
                  <a:moveTo>
                    <a:pt x="970368" y="606708"/>
                  </a:moveTo>
                  <a:lnTo>
                    <a:pt x="385458" y="709131"/>
                  </a:lnTo>
                  <a:lnTo>
                    <a:pt x="387667" y="709942"/>
                  </a:lnTo>
                  <a:lnTo>
                    <a:pt x="482132" y="709942"/>
                  </a:lnTo>
                  <a:lnTo>
                    <a:pt x="987844" y="621394"/>
                  </a:lnTo>
                  <a:lnTo>
                    <a:pt x="987844" y="614052"/>
                  </a:lnTo>
                  <a:lnTo>
                    <a:pt x="970368" y="614052"/>
                  </a:lnTo>
                  <a:lnTo>
                    <a:pt x="970368" y="606708"/>
                  </a:lnTo>
                  <a:close/>
                </a:path>
                <a:path w="988060" h="727710">
                  <a:moveTo>
                    <a:pt x="977607" y="605440"/>
                  </a:moveTo>
                  <a:lnTo>
                    <a:pt x="970368" y="606708"/>
                  </a:lnTo>
                  <a:lnTo>
                    <a:pt x="970368" y="614052"/>
                  </a:lnTo>
                  <a:lnTo>
                    <a:pt x="977607" y="605440"/>
                  </a:lnTo>
                  <a:close/>
                </a:path>
                <a:path w="988060" h="727710">
                  <a:moveTo>
                    <a:pt x="987844" y="605440"/>
                  </a:moveTo>
                  <a:lnTo>
                    <a:pt x="977607" y="605440"/>
                  </a:lnTo>
                  <a:lnTo>
                    <a:pt x="970368" y="614052"/>
                  </a:lnTo>
                  <a:lnTo>
                    <a:pt x="987844" y="614052"/>
                  </a:lnTo>
                  <a:lnTo>
                    <a:pt x="987844" y="605440"/>
                  </a:lnTo>
                  <a:close/>
                </a:path>
                <a:path w="988060" h="727710">
                  <a:moveTo>
                    <a:pt x="98056" y="603564"/>
                  </a:moveTo>
                  <a:lnTo>
                    <a:pt x="103771" y="611770"/>
                  </a:lnTo>
                  <a:lnTo>
                    <a:pt x="103771" y="605664"/>
                  </a:lnTo>
                  <a:lnTo>
                    <a:pt x="98056" y="603564"/>
                  </a:lnTo>
                  <a:close/>
                </a:path>
                <a:path w="988060" h="727710">
                  <a:moveTo>
                    <a:pt x="103771" y="605664"/>
                  </a:moveTo>
                  <a:lnTo>
                    <a:pt x="103771" y="611770"/>
                  </a:lnTo>
                  <a:lnTo>
                    <a:pt x="120395" y="611770"/>
                  </a:lnTo>
                  <a:lnTo>
                    <a:pt x="103771" y="605664"/>
                  </a:lnTo>
                  <a:close/>
                </a:path>
                <a:path w="988060" h="727710">
                  <a:moveTo>
                    <a:pt x="970368" y="588921"/>
                  </a:moveTo>
                  <a:lnTo>
                    <a:pt x="970368" y="606708"/>
                  </a:lnTo>
                  <a:lnTo>
                    <a:pt x="977607" y="605440"/>
                  </a:lnTo>
                  <a:lnTo>
                    <a:pt x="987844" y="605440"/>
                  </a:lnTo>
                  <a:lnTo>
                    <a:pt x="987844" y="591064"/>
                  </a:lnTo>
                  <a:lnTo>
                    <a:pt x="976007" y="591064"/>
                  </a:lnTo>
                  <a:lnTo>
                    <a:pt x="970368" y="588921"/>
                  </a:lnTo>
                  <a:close/>
                </a:path>
                <a:path w="988060" h="727710">
                  <a:moveTo>
                    <a:pt x="103771" y="603564"/>
                  </a:moveTo>
                  <a:lnTo>
                    <a:pt x="98056" y="603564"/>
                  </a:lnTo>
                  <a:lnTo>
                    <a:pt x="103771" y="605664"/>
                  </a:lnTo>
                  <a:lnTo>
                    <a:pt x="103771" y="603564"/>
                  </a:lnTo>
                  <a:close/>
                </a:path>
                <a:path w="988060" h="727710">
                  <a:moveTo>
                    <a:pt x="86296" y="582898"/>
                  </a:moveTo>
                  <a:lnTo>
                    <a:pt x="86296" y="588767"/>
                  </a:lnTo>
                  <a:lnTo>
                    <a:pt x="91915" y="591064"/>
                  </a:lnTo>
                  <a:lnTo>
                    <a:pt x="91773" y="591064"/>
                  </a:lnTo>
                  <a:lnTo>
                    <a:pt x="86296" y="582898"/>
                  </a:lnTo>
                  <a:close/>
                </a:path>
                <a:path w="988060" h="727710">
                  <a:moveTo>
                    <a:pt x="103771" y="582898"/>
                  </a:moveTo>
                  <a:lnTo>
                    <a:pt x="86296" y="582898"/>
                  </a:lnTo>
                  <a:lnTo>
                    <a:pt x="91773" y="591064"/>
                  </a:lnTo>
                  <a:lnTo>
                    <a:pt x="103771" y="591064"/>
                  </a:lnTo>
                  <a:lnTo>
                    <a:pt x="103771" y="582898"/>
                  </a:lnTo>
                  <a:close/>
                </a:path>
                <a:path w="988060" h="727710">
                  <a:moveTo>
                    <a:pt x="970368" y="582898"/>
                  </a:moveTo>
                  <a:lnTo>
                    <a:pt x="970368" y="588921"/>
                  </a:lnTo>
                  <a:lnTo>
                    <a:pt x="976007" y="591064"/>
                  </a:lnTo>
                  <a:lnTo>
                    <a:pt x="970368" y="582898"/>
                  </a:lnTo>
                  <a:close/>
                </a:path>
                <a:path w="988060" h="727710">
                  <a:moveTo>
                    <a:pt x="987844" y="582898"/>
                  </a:moveTo>
                  <a:lnTo>
                    <a:pt x="970368" y="582898"/>
                  </a:lnTo>
                  <a:lnTo>
                    <a:pt x="976007" y="591064"/>
                  </a:lnTo>
                  <a:lnTo>
                    <a:pt x="987844" y="591064"/>
                  </a:lnTo>
                  <a:lnTo>
                    <a:pt x="987844" y="582898"/>
                  </a:lnTo>
                  <a:close/>
                </a:path>
                <a:path w="988060" h="727710">
                  <a:moveTo>
                    <a:pt x="630828" y="10477"/>
                  </a:moveTo>
                  <a:lnTo>
                    <a:pt x="613181" y="10477"/>
                  </a:lnTo>
                  <a:lnTo>
                    <a:pt x="622414" y="17970"/>
                  </a:lnTo>
                  <a:lnTo>
                    <a:pt x="614316" y="18511"/>
                  </a:lnTo>
                  <a:lnTo>
                    <a:pt x="679272" y="478301"/>
                  </a:lnTo>
                  <a:lnTo>
                    <a:pt x="970368" y="588921"/>
                  </a:lnTo>
                  <a:lnTo>
                    <a:pt x="970368" y="582898"/>
                  </a:lnTo>
                  <a:lnTo>
                    <a:pt x="987844" y="582898"/>
                  </a:lnTo>
                  <a:lnTo>
                    <a:pt x="987844" y="576870"/>
                  </a:lnTo>
                  <a:lnTo>
                    <a:pt x="708584" y="470745"/>
                  </a:lnTo>
                  <a:lnTo>
                    <a:pt x="695858" y="470745"/>
                  </a:lnTo>
                  <a:lnTo>
                    <a:pt x="690321" y="463805"/>
                  </a:lnTo>
                  <a:lnTo>
                    <a:pt x="694877" y="463805"/>
                  </a:lnTo>
                  <a:lnTo>
                    <a:pt x="630828" y="10477"/>
                  </a:lnTo>
                  <a:close/>
                </a:path>
                <a:path w="988060" h="727710">
                  <a:moveTo>
                    <a:pt x="629348" y="0"/>
                  </a:moveTo>
                  <a:lnTo>
                    <a:pt x="597979" y="2082"/>
                  </a:lnTo>
                  <a:lnTo>
                    <a:pt x="0" y="106972"/>
                  </a:lnTo>
                  <a:lnTo>
                    <a:pt x="70383" y="582263"/>
                  </a:lnTo>
                  <a:lnTo>
                    <a:pt x="86296" y="588767"/>
                  </a:lnTo>
                  <a:lnTo>
                    <a:pt x="86296" y="582898"/>
                  </a:lnTo>
                  <a:lnTo>
                    <a:pt x="103771" y="582898"/>
                  </a:lnTo>
                  <a:lnTo>
                    <a:pt x="103771" y="577034"/>
                  </a:lnTo>
                  <a:lnTo>
                    <a:pt x="98275" y="574786"/>
                  </a:lnTo>
                  <a:lnTo>
                    <a:pt x="86956" y="574786"/>
                  </a:lnTo>
                  <a:lnTo>
                    <a:pt x="81622" y="567975"/>
                  </a:lnTo>
                  <a:lnTo>
                    <a:pt x="85948" y="567975"/>
                  </a:lnTo>
                  <a:lnTo>
                    <a:pt x="20007" y="122720"/>
                  </a:lnTo>
                  <a:lnTo>
                    <a:pt x="11404" y="122720"/>
                  </a:lnTo>
                  <a:lnTo>
                    <a:pt x="18542" y="112826"/>
                  </a:lnTo>
                  <a:lnTo>
                    <a:pt x="67806" y="112826"/>
                  </a:lnTo>
                  <a:lnTo>
                    <a:pt x="599893" y="19494"/>
                  </a:lnTo>
                  <a:lnTo>
                    <a:pt x="599605" y="19494"/>
                  </a:lnTo>
                  <a:lnTo>
                    <a:pt x="614316" y="18511"/>
                  </a:lnTo>
                  <a:lnTo>
                    <a:pt x="613181" y="10477"/>
                  </a:lnTo>
                  <a:lnTo>
                    <a:pt x="630828" y="10477"/>
                  </a:lnTo>
                  <a:lnTo>
                    <a:pt x="629348" y="0"/>
                  </a:lnTo>
                  <a:close/>
                </a:path>
                <a:path w="988060" h="727710">
                  <a:moveTo>
                    <a:pt x="81622" y="567975"/>
                  </a:moveTo>
                  <a:lnTo>
                    <a:pt x="86956" y="574786"/>
                  </a:lnTo>
                  <a:lnTo>
                    <a:pt x="86227" y="569858"/>
                  </a:lnTo>
                  <a:lnTo>
                    <a:pt x="81622" y="567975"/>
                  </a:lnTo>
                  <a:close/>
                </a:path>
                <a:path w="988060" h="727710">
                  <a:moveTo>
                    <a:pt x="86227" y="569858"/>
                  </a:moveTo>
                  <a:lnTo>
                    <a:pt x="86956" y="574786"/>
                  </a:lnTo>
                  <a:lnTo>
                    <a:pt x="98275" y="574786"/>
                  </a:lnTo>
                  <a:lnTo>
                    <a:pt x="86227" y="569858"/>
                  </a:lnTo>
                  <a:close/>
                </a:path>
                <a:path w="988060" h="727710">
                  <a:moveTo>
                    <a:pt x="85948" y="567975"/>
                  </a:moveTo>
                  <a:lnTo>
                    <a:pt x="81622" y="567975"/>
                  </a:lnTo>
                  <a:lnTo>
                    <a:pt x="86227" y="569858"/>
                  </a:lnTo>
                  <a:lnTo>
                    <a:pt x="85948" y="567975"/>
                  </a:lnTo>
                  <a:close/>
                </a:path>
                <a:path w="988060" h="727710">
                  <a:moveTo>
                    <a:pt x="690321" y="463805"/>
                  </a:moveTo>
                  <a:lnTo>
                    <a:pt x="695858" y="470745"/>
                  </a:lnTo>
                  <a:lnTo>
                    <a:pt x="695136" y="465635"/>
                  </a:lnTo>
                  <a:lnTo>
                    <a:pt x="690321" y="463805"/>
                  </a:lnTo>
                  <a:close/>
                </a:path>
                <a:path w="988060" h="727710">
                  <a:moveTo>
                    <a:pt x="695136" y="465635"/>
                  </a:moveTo>
                  <a:lnTo>
                    <a:pt x="695858" y="470745"/>
                  </a:lnTo>
                  <a:lnTo>
                    <a:pt x="708584" y="470745"/>
                  </a:lnTo>
                  <a:lnTo>
                    <a:pt x="695136" y="465635"/>
                  </a:lnTo>
                  <a:close/>
                </a:path>
                <a:path w="988060" h="727710">
                  <a:moveTo>
                    <a:pt x="694877" y="463805"/>
                  </a:moveTo>
                  <a:lnTo>
                    <a:pt x="690321" y="463805"/>
                  </a:lnTo>
                  <a:lnTo>
                    <a:pt x="695136" y="465635"/>
                  </a:lnTo>
                  <a:lnTo>
                    <a:pt x="694877" y="463805"/>
                  </a:lnTo>
                  <a:close/>
                </a:path>
                <a:path w="988060" h="727710">
                  <a:moveTo>
                    <a:pt x="18542" y="112826"/>
                  </a:moveTo>
                  <a:lnTo>
                    <a:pt x="11404" y="122720"/>
                  </a:lnTo>
                  <a:lnTo>
                    <a:pt x="19789" y="121249"/>
                  </a:lnTo>
                  <a:lnTo>
                    <a:pt x="18542" y="112826"/>
                  </a:lnTo>
                  <a:close/>
                </a:path>
                <a:path w="988060" h="727710">
                  <a:moveTo>
                    <a:pt x="19789" y="121249"/>
                  </a:moveTo>
                  <a:lnTo>
                    <a:pt x="11404" y="122720"/>
                  </a:lnTo>
                  <a:lnTo>
                    <a:pt x="20007" y="122720"/>
                  </a:lnTo>
                  <a:lnTo>
                    <a:pt x="19789" y="121249"/>
                  </a:lnTo>
                  <a:close/>
                </a:path>
                <a:path w="988060" h="727710">
                  <a:moveTo>
                    <a:pt x="67806" y="112826"/>
                  </a:moveTo>
                  <a:lnTo>
                    <a:pt x="18542" y="112826"/>
                  </a:lnTo>
                  <a:lnTo>
                    <a:pt x="19789" y="121249"/>
                  </a:lnTo>
                  <a:lnTo>
                    <a:pt x="67806" y="112826"/>
                  </a:lnTo>
                  <a:close/>
                </a:path>
                <a:path w="988060" h="727710">
                  <a:moveTo>
                    <a:pt x="613181" y="10477"/>
                  </a:moveTo>
                  <a:lnTo>
                    <a:pt x="614239" y="17970"/>
                  </a:lnTo>
                  <a:lnTo>
                    <a:pt x="614316" y="18511"/>
                  </a:lnTo>
                  <a:lnTo>
                    <a:pt x="622414" y="17970"/>
                  </a:lnTo>
                  <a:lnTo>
                    <a:pt x="613181" y="10477"/>
                  </a:lnTo>
                  <a:close/>
                </a:path>
              </a:pathLst>
            </a:custGeom>
            <a:solidFill>
              <a:srgbClr val="324051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  <p:pic>
          <p:nvPicPr>
            <p:cNvPr id="27" name="object 31">
              <a:extLst>
                <a:ext uri="{FF2B5EF4-FFF2-40B4-BE49-F238E27FC236}">
                  <a16:creationId xmlns:a16="http://schemas.microsoft.com/office/drawing/2014/main" id="{A71415C1-47B6-3E44-619C-B51FAF711EA9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143796" y="3728173"/>
              <a:ext cx="532879" cy="445234"/>
            </a:xfrm>
            <a:prstGeom prst="rect">
              <a:avLst/>
            </a:prstGeom>
          </p:spPr>
        </p:pic>
        <p:pic>
          <p:nvPicPr>
            <p:cNvPr id="28" name="object 32">
              <a:extLst>
                <a:ext uri="{FF2B5EF4-FFF2-40B4-BE49-F238E27FC236}">
                  <a16:creationId xmlns:a16="http://schemas.microsoft.com/office/drawing/2014/main" id="{A7FFA01B-D150-643A-D689-E20A99133EE5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094476" y="1793748"/>
              <a:ext cx="1363979" cy="1487423"/>
            </a:xfrm>
            <a:prstGeom prst="rect">
              <a:avLst/>
            </a:prstGeom>
          </p:spPr>
        </p:pic>
      </p:grpSp>
      <p:sp>
        <p:nvSpPr>
          <p:cNvPr id="8" name="object 33">
            <a:extLst>
              <a:ext uri="{FF2B5EF4-FFF2-40B4-BE49-F238E27FC236}">
                <a16:creationId xmlns:a16="http://schemas.microsoft.com/office/drawing/2014/main" id="{46CD2D78-EE48-D6BC-16D0-9031450A265C}"/>
              </a:ext>
            </a:extLst>
          </p:cNvPr>
          <p:cNvSpPr txBox="1"/>
          <p:nvPr/>
        </p:nvSpPr>
        <p:spPr>
          <a:xfrm>
            <a:off x="366090" y="1173649"/>
            <a:ext cx="8081645" cy="2367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defPPr>
              <a:defRPr kern="0"/>
            </a:defPPr>
          </a:lstStyle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252525"/>
                </a:solidFill>
                <a:latin typeface="Roboto"/>
                <a:cs typeface="Roboto"/>
              </a:rPr>
              <a:t>Clear-</a:t>
            </a:r>
            <a:r>
              <a:rPr sz="2400" b="1" dirty="0">
                <a:solidFill>
                  <a:srgbClr val="252525"/>
                </a:solidFill>
                <a:latin typeface="Roboto"/>
                <a:cs typeface="Roboto"/>
              </a:rPr>
              <a:t>text</a:t>
            </a:r>
            <a:r>
              <a:rPr sz="2400" spc="-9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protocols</a:t>
            </a:r>
            <a:r>
              <a:rPr sz="2400" spc="-5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transmit</a:t>
            </a:r>
            <a:r>
              <a:rPr sz="2400" spc="-8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data</a:t>
            </a:r>
            <a:r>
              <a:rPr sz="2400" spc="-10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over</a:t>
            </a:r>
            <a:r>
              <a:rPr sz="2400" spc="-7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the</a:t>
            </a:r>
            <a:r>
              <a:rPr sz="2400" spc="-8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network</a:t>
            </a:r>
            <a:r>
              <a:rPr sz="2400" spc="-7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without</a:t>
            </a:r>
            <a:r>
              <a:rPr sz="2400" spc="-1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20" dirty="0">
                <a:solidFill>
                  <a:srgbClr val="252525"/>
                </a:solidFill>
                <a:latin typeface="Roboto"/>
                <a:cs typeface="Roboto"/>
              </a:rPr>
              <a:t>any</a:t>
            </a:r>
            <a:r>
              <a:rPr sz="2400" spc="-5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kind</a:t>
            </a:r>
            <a:r>
              <a:rPr sz="2400" spc="-6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of</a:t>
            </a:r>
            <a:r>
              <a:rPr sz="2400" spc="-4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20" dirty="0">
                <a:solidFill>
                  <a:srgbClr val="252525"/>
                </a:solidFill>
                <a:latin typeface="Roboto"/>
                <a:cs typeface="Roboto"/>
              </a:rPr>
              <a:t>transformation</a:t>
            </a:r>
            <a:r>
              <a:rPr sz="2400" spc="-3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(encryption).</a:t>
            </a:r>
            <a:endParaRPr sz="2400">
              <a:latin typeface="Roboto"/>
              <a:cs typeface="Roboto"/>
            </a:endParaRPr>
          </a:p>
          <a:p>
            <a:pPr marL="5937885">
              <a:lnSpc>
                <a:spcPct val="100000"/>
              </a:lnSpc>
              <a:spcBef>
                <a:spcPts val="135"/>
              </a:spcBef>
            </a:pPr>
            <a:r>
              <a:rPr sz="1600" dirty="0">
                <a:latin typeface="Calibri"/>
                <a:cs typeface="Calibri"/>
              </a:rPr>
              <a:t>Hi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Calibri"/>
                <a:cs typeface="Calibri"/>
              </a:rPr>
              <a:t>server,</a:t>
            </a:r>
            <a:endParaRPr sz="1600">
              <a:latin typeface="Calibri"/>
              <a:cs typeface="Calibri"/>
            </a:endParaRPr>
          </a:p>
          <a:p>
            <a:pPr marL="5937885">
              <a:lnSpc>
                <a:spcPct val="100000"/>
              </a:lnSpc>
            </a:pPr>
            <a:r>
              <a:rPr sz="1600" dirty="0">
                <a:latin typeface="Calibri"/>
                <a:cs typeface="Calibri"/>
              </a:rPr>
              <a:t>this</a:t>
            </a:r>
            <a:r>
              <a:rPr sz="1600" spc="-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Calibri"/>
                <a:cs typeface="Calibri"/>
              </a:rPr>
              <a:t>is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Calibri"/>
                <a:cs typeface="Calibri"/>
              </a:rPr>
              <a:t>Alice.</a:t>
            </a:r>
            <a:endParaRPr sz="1600">
              <a:latin typeface="Calibri"/>
              <a:cs typeface="Calibri"/>
            </a:endParaRPr>
          </a:p>
          <a:p>
            <a:pPr marL="12700" marR="3385185">
              <a:lnSpc>
                <a:spcPct val="100000"/>
              </a:lnSpc>
              <a:spcBef>
                <a:spcPts val="60"/>
              </a:spcBef>
            </a:pP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This</a:t>
            </a:r>
            <a:r>
              <a:rPr sz="2400" spc="-6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lets</a:t>
            </a:r>
            <a:r>
              <a:rPr sz="2400" spc="-7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an</a:t>
            </a:r>
            <a:r>
              <a:rPr sz="2400" spc="-7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attacker</a:t>
            </a:r>
            <a:r>
              <a:rPr sz="2400" spc="-6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252525"/>
                </a:solidFill>
                <a:latin typeface="Roboto"/>
                <a:cs typeface="Roboto"/>
              </a:rPr>
              <a:t>eavesdrop</a:t>
            </a:r>
            <a:r>
              <a:rPr sz="2400" spc="-6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25" dirty="0">
                <a:solidFill>
                  <a:srgbClr val="252525"/>
                </a:solidFill>
                <a:latin typeface="Roboto"/>
                <a:cs typeface="Roboto"/>
              </a:rPr>
              <a:t>on</a:t>
            </a:r>
            <a:r>
              <a:rPr sz="2400" spc="-2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the</a:t>
            </a:r>
            <a:r>
              <a:rPr sz="2400" spc="-6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20" dirty="0">
                <a:solidFill>
                  <a:srgbClr val="252525"/>
                </a:solidFill>
                <a:latin typeface="Roboto"/>
                <a:cs typeface="Roboto"/>
              </a:rPr>
              <a:t>communication,</a:t>
            </a:r>
            <a:r>
              <a:rPr sz="2400" spc="-3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as</a:t>
            </a:r>
            <a:r>
              <a:rPr sz="2400" spc="-7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well</a:t>
            </a:r>
            <a:r>
              <a:rPr sz="2400" spc="-7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25" dirty="0">
                <a:solidFill>
                  <a:srgbClr val="252525"/>
                </a:solidFill>
                <a:latin typeface="Roboto"/>
                <a:cs typeface="Roboto"/>
              </a:rPr>
              <a:t>as</a:t>
            </a:r>
            <a:r>
              <a:rPr sz="2400" spc="-2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perform</a:t>
            </a:r>
            <a:r>
              <a:rPr sz="2400" spc="-9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other</a:t>
            </a:r>
            <a:r>
              <a:rPr sz="2400" spc="-10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malicious</a:t>
            </a:r>
            <a:r>
              <a:rPr sz="2400" spc="-10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actions.</a:t>
            </a:r>
            <a:endParaRPr sz="2400">
              <a:latin typeface="Roboto"/>
              <a:cs typeface="Roboto"/>
            </a:endParaRPr>
          </a:p>
        </p:txBody>
      </p:sp>
      <p:sp>
        <p:nvSpPr>
          <p:cNvPr id="10" name="object 35">
            <a:extLst>
              <a:ext uri="{FF2B5EF4-FFF2-40B4-BE49-F238E27FC236}">
                <a16:creationId xmlns:a16="http://schemas.microsoft.com/office/drawing/2014/main" id="{13F0289F-9B2E-97E4-FA33-37DA583F1814}"/>
              </a:ext>
            </a:extLst>
          </p:cNvPr>
          <p:cNvSpPr txBox="1">
            <a:spLocks noGrp="1"/>
          </p:cNvSpPr>
          <p:nvPr/>
        </p:nvSpPr>
        <p:spPr>
          <a:xfrm>
            <a:off x="5084953" y="4829137"/>
            <a:ext cx="2951479" cy="146835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>
            <a:defPPr>
              <a:defRPr kern="0"/>
            </a:defPPr>
            <a:lvl1pPr>
              <a:defRPr sz="1000" b="1" i="0">
                <a:solidFill>
                  <a:srgbClr val="252525"/>
                </a:solidFill>
                <a:latin typeface="Roboto"/>
                <a:cs typeface="Roboto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1400" baseline="5555" dirty="0">
                <a:latin typeface="Times New Roman"/>
                <a:cs typeface="Times New Roman"/>
              </a:rPr>
              <a:t>CYSTECH1                          Mostafa </a:t>
            </a:r>
            <a:r>
              <a:rPr lang="en-US" sz="1400" baseline="5555" dirty="0" err="1">
                <a:latin typeface="Times New Roman"/>
                <a:cs typeface="Times New Roman"/>
              </a:rPr>
              <a:t>Aljabale</a:t>
            </a:r>
            <a:r>
              <a:rPr lang="en-US" sz="1400" baseline="5555" dirty="0">
                <a:latin typeface="Times New Roman"/>
                <a:cs typeface="Times New Roman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136245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E8290BFB-AFDB-2FAE-B40C-3CD10E880B01}"/>
              </a:ext>
            </a:extLst>
          </p:cNvPr>
          <p:cNvSpPr txBox="1">
            <a:spLocks noGrp="1"/>
          </p:cNvSpPr>
          <p:nvPr/>
        </p:nvSpPr>
        <p:spPr>
          <a:xfrm>
            <a:off x="366701" y="188763"/>
            <a:ext cx="8411210" cy="45974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>
              <a:defRPr sz="2900" b="1" i="0">
                <a:solidFill>
                  <a:srgbClr val="252525"/>
                </a:solidFill>
                <a:latin typeface="Roboto"/>
                <a:ea typeface="+mj-ea"/>
                <a:cs typeface="Roboto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FFFF"/>
                </a:solidFill>
              </a:rPr>
              <a:t>1.</a:t>
            </a:r>
            <a:r>
              <a:rPr lang="ar-JO" dirty="0">
                <a:solidFill>
                  <a:srgbClr val="FFFFFF"/>
                </a:solidFill>
              </a:rPr>
              <a:t>2</a:t>
            </a:r>
            <a:r>
              <a:rPr dirty="0">
                <a:solidFill>
                  <a:srgbClr val="FFFFFF"/>
                </a:solidFill>
              </a:rPr>
              <a:t>.1</a:t>
            </a:r>
            <a:r>
              <a:rPr b="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pc="-20" dirty="0">
                <a:solidFill>
                  <a:srgbClr val="FFFFFF"/>
                </a:solidFill>
              </a:rPr>
              <a:t>Clear-</a:t>
            </a:r>
            <a:r>
              <a:rPr dirty="0">
                <a:solidFill>
                  <a:srgbClr val="FFFFFF"/>
                </a:solidFill>
              </a:rPr>
              <a:t>text</a:t>
            </a:r>
            <a:r>
              <a:rPr b="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pc="-10" dirty="0">
                <a:solidFill>
                  <a:srgbClr val="FFFFFF"/>
                </a:solidFill>
              </a:rPr>
              <a:t>Protocols</a:t>
            </a:r>
          </a:p>
        </p:txBody>
      </p:sp>
      <p:sp>
        <p:nvSpPr>
          <p:cNvPr id="6" name="object 5">
            <a:extLst>
              <a:ext uri="{FF2B5EF4-FFF2-40B4-BE49-F238E27FC236}">
                <a16:creationId xmlns:a16="http://schemas.microsoft.com/office/drawing/2014/main" id="{7E6698A6-33C1-48B2-1E65-CE28C59A08FD}"/>
              </a:ext>
            </a:extLst>
          </p:cNvPr>
          <p:cNvSpPr txBox="1">
            <a:spLocks noGrp="1"/>
          </p:cNvSpPr>
          <p:nvPr/>
        </p:nvSpPr>
        <p:spPr>
          <a:xfrm>
            <a:off x="5084953" y="4844357"/>
            <a:ext cx="2951479" cy="146835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>
            <a:defPPr>
              <a:defRPr kern="0"/>
            </a:defPPr>
            <a:lvl1pPr>
              <a:defRPr sz="1000" b="1" i="0">
                <a:solidFill>
                  <a:srgbClr val="252525"/>
                </a:solidFill>
                <a:latin typeface="Roboto"/>
                <a:cs typeface="Roboto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1400" baseline="5555" dirty="0">
                <a:latin typeface="Times New Roman"/>
                <a:cs typeface="Times New Roman"/>
              </a:rPr>
              <a:t>CYSTECH1                          Mostafa </a:t>
            </a:r>
            <a:r>
              <a:rPr lang="en-US" sz="1400" baseline="5555" dirty="0" err="1">
                <a:latin typeface="Times New Roman"/>
                <a:cs typeface="Times New Roman"/>
              </a:rPr>
              <a:t>Aljabale</a:t>
            </a:r>
            <a:r>
              <a:rPr lang="en-US" sz="1400" baseline="5555" dirty="0"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id="{E6B36CA1-5896-145C-C4C6-AEC5AA6EC533}"/>
              </a:ext>
            </a:extLst>
          </p:cNvPr>
          <p:cNvSpPr txBox="1"/>
          <p:nvPr/>
        </p:nvSpPr>
        <p:spPr>
          <a:xfrm>
            <a:off x="366090" y="1562473"/>
            <a:ext cx="7985125" cy="2367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defPPr>
              <a:defRPr kern="0"/>
            </a:defPPr>
          </a:lstStyle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Because</a:t>
            </a:r>
            <a:r>
              <a:rPr sz="2400" spc="-7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of</a:t>
            </a:r>
            <a:r>
              <a:rPr sz="2400" spc="-7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their</a:t>
            </a:r>
            <a:r>
              <a:rPr sz="2400" spc="-6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nature,</a:t>
            </a:r>
            <a:r>
              <a:rPr sz="2400" spc="-7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90" dirty="0">
                <a:solidFill>
                  <a:srgbClr val="252525"/>
                </a:solidFill>
                <a:latin typeface="Roboto"/>
                <a:cs typeface="Roboto"/>
              </a:rPr>
              <a:t>clear-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text</a:t>
            </a:r>
            <a:r>
              <a:rPr sz="2400" spc="-7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protocols</a:t>
            </a:r>
            <a:r>
              <a:rPr sz="2400" spc="-4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are</a:t>
            </a:r>
            <a:r>
              <a:rPr sz="2400" spc="-7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252525"/>
                </a:solidFill>
                <a:latin typeface="Roboto"/>
                <a:cs typeface="Roboto"/>
              </a:rPr>
              <a:t>easy</a:t>
            </a:r>
            <a:r>
              <a:rPr sz="2400" spc="-7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b="1" spc="-25" dirty="0">
                <a:solidFill>
                  <a:srgbClr val="252525"/>
                </a:solidFill>
                <a:latin typeface="Roboto"/>
                <a:cs typeface="Roboto"/>
              </a:rPr>
              <a:t>to</a:t>
            </a:r>
            <a:r>
              <a:rPr sz="2400" spc="-2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252525"/>
                </a:solidFill>
                <a:latin typeface="Roboto"/>
                <a:cs typeface="Roboto"/>
              </a:rPr>
              <a:t>intercept,</a:t>
            </a:r>
            <a:r>
              <a:rPr sz="2400" spc="-5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252525"/>
                </a:solidFill>
                <a:latin typeface="Roboto"/>
                <a:cs typeface="Roboto"/>
              </a:rPr>
              <a:t>eavesdrop</a:t>
            </a:r>
            <a:r>
              <a:rPr sz="2400" spc="-3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252525"/>
                </a:solidFill>
                <a:latin typeface="Roboto"/>
                <a:cs typeface="Roboto"/>
              </a:rPr>
              <a:t>and</a:t>
            </a:r>
            <a:r>
              <a:rPr sz="2400" spc="-5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252525"/>
                </a:solidFill>
                <a:latin typeface="Roboto"/>
                <a:cs typeface="Roboto"/>
              </a:rPr>
              <a:t>mangle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.</a:t>
            </a:r>
            <a:r>
              <a:rPr sz="2400" spc="-2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They</a:t>
            </a:r>
            <a:r>
              <a:rPr sz="2400" spc="-3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should</a:t>
            </a:r>
            <a:r>
              <a:rPr sz="2400" spc="-4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not</a:t>
            </a:r>
            <a:r>
              <a:rPr sz="2400" spc="-4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be</a:t>
            </a:r>
            <a:r>
              <a:rPr sz="2400" spc="-4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20" dirty="0">
                <a:solidFill>
                  <a:srgbClr val="252525"/>
                </a:solidFill>
                <a:latin typeface="Roboto"/>
                <a:cs typeface="Roboto"/>
              </a:rPr>
              <a:t>used</a:t>
            </a:r>
            <a:r>
              <a:rPr sz="2400" spc="-2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to</a:t>
            </a:r>
            <a:r>
              <a:rPr sz="2400" spc="-8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transmit</a:t>
            </a:r>
            <a:r>
              <a:rPr sz="2400" spc="-7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critical</a:t>
            </a:r>
            <a:r>
              <a:rPr sz="2400" spc="-7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or</a:t>
            </a:r>
            <a:r>
              <a:rPr sz="2400" spc="-7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private</a:t>
            </a:r>
            <a:r>
              <a:rPr sz="2400" spc="-7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information.</a:t>
            </a:r>
            <a:endParaRPr sz="240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1155"/>
              </a:spcBef>
            </a:pPr>
            <a:endParaRPr sz="2400">
              <a:latin typeface="Roboto"/>
              <a:cs typeface="Roboto"/>
            </a:endParaRPr>
          </a:p>
          <a:p>
            <a:pPr marL="12700" marR="47625">
              <a:lnSpc>
                <a:spcPct val="100000"/>
              </a:lnSpc>
            </a:pP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If</a:t>
            </a:r>
            <a:r>
              <a:rPr sz="2400" spc="-4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there</a:t>
            </a:r>
            <a:r>
              <a:rPr sz="2400" spc="-3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is</a:t>
            </a:r>
            <a:r>
              <a:rPr sz="2400" spc="-3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252525"/>
                </a:solidFill>
                <a:latin typeface="Roboto"/>
                <a:cs typeface="Roboto"/>
              </a:rPr>
              <a:t>absolutely</a:t>
            </a:r>
            <a:r>
              <a:rPr sz="2400" spc="-4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252525"/>
                </a:solidFill>
                <a:latin typeface="Roboto"/>
                <a:cs typeface="Roboto"/>
              </a:rPr>
              <a:t>no</a:t>
            </a:r>
            <a:r>
              <a:rPr sz="2400" spc="-3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252525"/>
                </a:solidFill>
                <a:latin typeface="Roboto"/>
                <a:cs typeface="Roboto"/>
              </a:rPr>
              <a:t>alternative</a:t>
            </a:r>
            <a:r>
              <a:rPr sz="2400" spc="-3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to</a:t>
            </a:r>
            <a:r>
              <a:rPr sz="2400" spc="-4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a</a:t>
            </a:r>
            <a:r>
              <a:rPr sz="2400" spc="-4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90" dirty="0">
                <a:solidFill>
                  <a:srgbClr val="252525"/>
                </a:solidFill>
                <a:latin typeface="Roboto"/>
                <a:cs typeface="Roboto"/>
              </a:rPr>
              <a:t>clear-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text</a:t>
            </a:r>
            <a:r>
              <a:rPr sz="2400" spc="-3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protocol,</a:t>
            </a:r>
            <a:r>
              <a:rPr sz="2400" spc="-1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you</a:t>
            </a:r>
            <a:r>
              <a:rPr sz="2400" spc="-6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should</a:t>
            </a:r>
            <a:r>
              <a:rPr sz="2400" spc="-6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use</a:t>
            </a:r>
            <a:r>
              <a:rPr sz="2400" spc="-6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it</a:t>
            </a:r>
            <a:r>
              <a:rPr sz="2400" spc="-6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252525"/>
                </a:solidFill>
                <a:latin typeface="Roboto"/>
                <a:cs typeface="Roboto"/>
              </a:rPr>
              <a:t>only</a:t>
            </a:r>
            <a:r>
              <a:rPr sz="2400" spc="-7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252525"/>
                </a:solidFill>
                <a:latin typeface="Roboto"/>
                <a:cs typeface="Roboto"/>
              </a:rPr>
              <a:t>on</a:t>
            </a:r>
            <a:r>
              <a:rPr sz="2400" spc="-6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252525"/>
                </a:solidFill>
                <a:latin typeface="Roboto"/>
                <a:cs typeface="Roboto"/>
              </a:rPr>
              <a:t>trusted</a:t>
            </a:r>
            <a:r>
              <a:rPr sz="2400" spc="-7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252525"/>
                </a:solidFill>
                <a:latin typeface="Roboto"/>
                <a:cs typeface="Roboto"/>
              </a:rPr>
              <a:t>networks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.</a:t>
            </a:r>
            <a:endParaRPr sz="2400">
              <a:latin typeface="Roboto"/>
              <a:cs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29982431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F49FEC3C-65A7-B10A-3EBD-12228166F01D}"/>
              </a:ext>
            </a:extLst>
          </p:cNvPr>
          <p:cNvSpPr txBox="1">
            <a:spLocks noGrp="1"/>
          </p:cNvSpPr>
          <p:nvPr/>
        </p:nvSpPr>
        <p:spPr>
          <a:xfrm>
            <a:off x="366701" y="188763"/>
            <a:ext cx="8411210" cy="45974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>
              <a:defRPr sz="2900" b="1" i="0">
                <a:solidFill>
                  <a:srgbClr val="252525"/>
                </a:solidFill>
                <a:latin typeface="Roboto"/>
                <a:ea typeface="+mj-ea"/>
                <a:cs typeface="Roboto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FFFF"/>
                </a:solidFill>
              </a:rPr>
              <a:t>1.</a:t>
            </a:r>
            <a:r>
              <a:rPr lang="ar-JO" dirty="0">
                <a:solidFill>
                  <a:srgbClr val="FFFFFF"/>
                </a:solidFill>
              </a:rPr>
              <a:t>2</a:t>
            </a:r>
            <a:r>
              <a:rPr dirty="0">
                <a:solidFill>
                  <a:srgbClr val="FFFFFF"/>
                </a:solidFill>
              </a:rPr>
              <a:t>.2</a:t>
            </a:r>
            <a:r>
              <a:rPr b="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FFFFFF"/>
                </a:solidFill>
              </a:rPr>
              <a:t>Cryptographic</a:t>
            </a:r>
            <a:r>
              <a:rPr b="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pc="-10" dirty="0">
                <a:solidFill>
                  <a:srgbClr val="FFFFFF"/>
                </a:solidFill>
              </a:rPr>
              <a:t>Protocols</a:t>
            </a:r>
          </a:p>
        </p:txBody>
      </p:sp>
      <p:sp>
        <p:nvSpPr>
          <p:cNvPr id="6" name="object 5">
            <a:extLst>
              <a:ext uri="{FF2B5EF4-FFF2-40B4-BE49-F238E27FC236}">
                <a16:creationId xmlns:a16="http://schemas.microsoft.com/office/drawing/2014/main" id="{4196011D-7980-6C2D-5FF6-F5D8F8DD5CCA}"/>
              </a:ext>
            </a:extLst>
          </p:cNvPr>
          <p:cNvSpPr txBox="1">
            <a:spLocks noGrp="1"/>
          </p:cNvSpPr>
          <p:nvPr/>
        </p:nvSpPr>
        <p:spPr>
          <a:xfrm>
            <a:off x="5065778" y="4769949"/>
            <a:ext cx="2951479" cy="21865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>
            <a:defPPr>
              <a:defRPr kern="0"/>
            </a:defPPr>
            <a:lvl1pPr>
              <a:defRPr sz="1000" b="1" i="0">
                <a:solidFill>
                  <a:srgbClr val="252525"/>
                </a:solidFill>
                <a:latin typeface="Roboto"/>
                <a:cs typeface="Roboto"/>
              </a:defRPr>
            </a:lvl1pPr>
          </a:lstStyle>
          <a:p>
            <a:r>
              <a:rPr lang="en-US" sz="1400" baseline="6000" dirty="0"/>
              <a:t>CYSTECH1                          Mostafa </a:t>
            </a:r>
            <a:r>
              <a:rPr lang="en-US" sz="1400" baseline="6000" dirty="0" err="1"/>
              <a:t>Aljabale</a:t>
            </a:r>
            <a:r>
              <a:rPr lang="en-US" sz="1400" baseline="6000" dirty="0"/>
              <a:t> </a:t>
            </a:r>
            <a:endParaRPr lang="en-US" sz="1400" dirty="0">
              <a:effectLst/>
            </a:endParaRPr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id="{E9319CD1-793D-1AD3-73C3-5F438DC87F84}"/>
              </a:ext>
            </a:extLst>
          </p:cNvPr>
          <p:cNvSpPr txBox="1"/>
          <p:nvPr/>
        </p:nvSpPr>
        <p:spPr>
          <a:xfrm>
            <a:off x="366090" y="1562473"/>
            <a:ext cx="7938770" cy="2367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defPPr>
              <a:defRPr kern="0"/>
            </a:defPPr>
          </a:lstStyle>
          <a:p>
            <a:pPr marL="12700" marR="675005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On</a:t>
            </a:r>
            <a:r>
              <a:rPr sz="2400" spc="-10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the</a:t>
            </a:r>
            <a:r>
              <a:rPr sz="2400" spc="-8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other</a:t>
            </a:r>
            <a:r>
              <a:rPr sz="2400" spc="-7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hand,</a:t>
            </a:r>
            <a:r>
              <a:rPr sz="2400" spc="-9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252525"/>
                </a:solidFill>
                <a:latin typeface="Roboto"/>
                <a:cs typeface="Roboto"/>
              </a:rPr>
              <a:t>cryptographic</a:t>
            </a:r>
            <a:r>
              <a:rPr sz="2400" spc="-9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protocols</a:t>
            </a:r>
            <a:r>
              <a:rPr sz="2400" spc="-6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transform</a:t>
            </a:r>
            <a:r>
              <a:rPr sz="2400" spc="-1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(encrypt)</a:t>
            </a:r>
            <a:r>
              <a:rPr sz="2400" spc="-9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the</a:t>
            </a:r>
            <a:r>
              <a:rPr sz="2400" spc="-10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information</a:t>
            </a:r>
            <a:r>
              <a:rPr sz="2400" spc="-8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transmitted</a:t>
            </a:r>
            <a:r>
              <a:rPr sz="2400" spc="-9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to</a:t>
            </a:r>
            <a:r>
              <a:rPr sz="2400" spc="-10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protect</a:t>
            </a:r>
            <a:r>
              <a:rPr sz="2400" spc="-8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25" dirty="0">
                <a:solidFill>
                  <a:srgbClr val="252525"/>
                </a:solidFill>
                <a:latin typeface="Roboto"/>
                <a:cs typeface="Roboto"/>
              </a:rPr>
              <a:t>the</a:t>
            </a:r>
            <a:r>
              <a:rPr sz="2400" spc="-2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communication.</a:t>
            </a:r>
            <a:endParaRPr sz="240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1155"/>
              </a:spcBef>
            </a:pPr>
            <a:endParaRPr sz="2400">
              <a:latin typeface="Roboto"/>
              <a:cs typeface="Roboto"/>
            </a:endParaRPr>
          </a:p>
          <a:p>
            <a:pPr marL="12700" marR="5080">
              <a:lnSpc>
                <a:spcPct val="100000"/>
              </a:lnSpc>
            </a:pPr>
            <a:r>
              <a:rPr sz="2400" spc="-25" dirty="0">
                <a:solidFill>
                  <a:srgbClr val="252525"/>
                </a:solidFill>
                <a:latin typeface="Roboto"/>
                <a:cs typeface="Roboto"/>
              </a:rPr>
              <a:t>Cryptographic</a:t>
            </a:r>
            <a:r>
              <a:rPr sz="2400" spc="-6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protocols</a:t>
            </a:r>
            <a:r>
              <a:rPr sz="2400" spc="-5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have</a:t>
            </a:r>
            <a:r>
              <a:rPr sz="2400" spc="-8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25" dirty="0">
                <a:solidFill>
                  <a:srgbClr val="252525"/>
                </a:solidFill>
                <a:latin typeface="Roboto"/>
                <a:cs typeface="Roboto"/>
              </a:rPr>
              <a:t>many</a:t>
            </a:r>
            <a:r>
              <a:rPr sz="2400" spc="-9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different</a:t>
            </a:r>
            <a:r>
              <a:rPr sz="2400" spc="-6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goals.</a:t>
            </a:r>
            <a:r>
              <a:rPr sz="2400" spc="-8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One</a:t>
            </a:r>
            <a:r>
              <a:rPr sz="2400" spc="-9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25" dirty="0">
                <a:solidFill>
                  <a:srgbClr val="252525"/>
                </a:solidFill>
                <a:latin typeface="Roboto"/>
                <a:cs typeface="Roboto"/>
              </a:rPr>
              <a:t>of</a:t>
            </a:r>
            <a:r>
              <a:rPr sz="2400" spc="-2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them</a:t>
            </a:r>
            <a:r>
              <a:rPr sz="2400" spc="-3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is</a:t>
            </a:r>
            <a:r>
              <a:rPr sz="2400" spc="-4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to</a:t>
            </a:r>
            <a:r>
              <a:rPr sz="2400" spc="-1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252525"/>
                </a:solidFill>
                <a:latin typeface="Roboto"/>
                <a:cs typeface="Roboto"/>
              </a:rPr>
              <a:t>prevent</a:t>
            </a:r>
            <a:r>
              <a:rPr sz="2400" spc="-3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252525"/>
                </a:solidFill>
                <a:latin typeface="Roboto"/>
                <a:cs typeface="Roboto"/>
              </a:rPr>
              <a:t>eavesdropping.</a:t>
            </a:r>
            <a:endParaRPr sz="2400">
              <a:latin typeface="Roboto"/>
              <a:cs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25863809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46766566-8F1C-3962-956C-271B4EB99FC9}"/>
              </a:ext>
            </a:extLst>
          </p:cNvPr>
          <p:cNvSpPr txBox="1">
            <a:spLocks noGrp="1"/>
          </p:cNvSpPr>
          <p:nvPr/>
        </p:nvSpPr>
        <p:spPr>
          <a:xfrm>
            <a:off x="366701" y="188763"/>
            <a:ext cx="8411210" cy="45974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>
              <a:defRPr sz="2900" b="1" i="0">
                <a:solidFill>
                  <a:srgbClr val="252525"/>
                </a:solidFill>
                <a:latin typeface="Roboto"/>
                <a:ea typeface="+mj-ea"/>
                <a:cs typeface="Roboto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FFFF"/>
                </a:solidFill>
              </a:rPr>
              <a:t>1.</a:t>
            </a:r>
            <a:r>
              <a:rPr lang="ar-JO" dirty="0">
                <a:solidFill>
                  <a:srgbClr val="FFFFFF"/>
                </a:solidFill>
              </a:rPr>
              <a:t>2</a:t>
            </a:r>
            <a:r>
              <a:rPr dirty="0">
                <a:solidFill>
                  <a:srgbClr val="FFFFFF"/>
                </a:solidFill>
              </a:rPr>
              <a:t>.2</a:t>
            </a:r>
            <a:r>
              <a:rPr b="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FFFFFF"/>
                </a:solidFill>
              </a:rPr>
              <a:t>Cryptographic</a:t>
            </a:r>
            <a:r>
              <a:rPr b="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pc="-10" dirty="0">
                <a:solidFill>
                  <a:srgbClr val="FFFFFF"/>
                </a:solidFill>
              </a:rPr>
              <a:t>Protocols</a:t>
            </a:r>
          </a:p>
        </p:txBody>
      </p:sp>
      <p:grpSp>
        <p:nvGrpSpPr>
          <p:cNvPr id="5" name="object 3">
            <a:extLst>
              <a:ext uri="{FF2B5EF4-FFF2-40B4-BE49-F238E27FC236}">
                <a16:creationId xmlns:a16="http://schemas.microsoft.com/office/drawing/2014/main" id="{EE9E6BF5-AB7A-0968-3161-033B7C69F0EA}"/>
              </a:ext>
            </a:extLst>
          </p:cNvPr>
          <p:cNvGrpSpPr/>
          <p:nvPr/>
        </p:nvGrpSpPr>
        <p:grpSpPr>
          <a:xfrm>
            <a:off x="2440307" y="3674020"/>
            <a:ext cx="4644491" cy="1000207"/>
            <a:chOff x="2484882" y="3740144"/>
            <a:chExt cx="4644491" cy="1000207"/>
          </a:xfrm>
        </p:grpSpPr>
        <p:sp>
          <p:nvSpPr>
            <p:cNvPr id="30" name="object 4">
              <a:extLst>
                <a:ext uri="{FF2B5EF4-FFF2-40B4-BE49-F238E27FC236}">
                  <a16:creationId xmlns:a16="http://schemas.microsoft.com/office/drawing/2014/main" id="{F4340CB8-4CED-1D19-89C1-87F2CE519C94}"/>
                </a:ext>
              </a:extLst>
            </p:cNvPr>
            <p:cNvSpPr/>
            <p:nvPr/>
          </p:nvSpPr>
          <p:spPr>
            <a:xfrm>
              <a:off x="6287363" y="4460316"/>
              <a:ext cx="842010" cy="280035"/>
            </a:xfrm>
            <a:custGeom>
              <a:avLst/>
              <a:gdLst/>
              <a:ahLst/>
              <a:cxnLst/>
              <a:rect l="l" t="t" r="r" b="b"/>
              <a:pathLst>
                <a:path w="842009" h="280035">
                  <a:moveTo>
                    <a:pt x="841489" y="175437"/>
                  </a:moveTo>
                  <a:lnTo>
                    <a:pt x="824839" y="125869"/>
                  </a:lnTo>
                  <a:lnTo>
                    <a:pt x="769543" y="79667"/>
                  </a:lnTo>
                  <a:lnTo>
                    <a:pt x="729729" y="59016"/>
                  </a:lnTo>
                  <a:lnTo>
                    <a:pt x="683056" y="40678"/>
                  </a:lnTo>
                  <a:lnTo>
                    <a:pt x="630453" y="25095"/>
                  </a:lnTo>
                  <a:lnTo>
                    <a:pt x="572846" y="12776"/>
                  </a:lnTo>
                  <a:lnTo>
                    <a:pt x="511187" y="4203"/>
                  </a:lnTo>
                  <a:lnTo>
                    <a:pt x="449059" y="0"/>
                  </a:lnTo>
                  <a:lnTo>
                    <a:pt x="390156" y="279"/>
                  </a:lnTo>
                  <a:lnTo>
                    <a:pt x="335470" y="4775"/>
                  </a:lnTo>
                  <a:lnTo>
                    <a:pt x="286029" y="13208"/>
                  </a:lnTo>
                  <a:lnTo>
                    <a:pt x="242836" y="25273"/>
                  </a:lnTo>
                  <a:lnTo>
                    <a:pt x="206908" y="40690"/>
                  </a:lnTo>
                  <a:lnTo>
                    <a:pt x="160883" y="80505"/>
                  </a:lnTo>
                  <a:lnTo>
                    <a:pt x="152819" y="104317"/>
                  </a:lnTo>
                  <a:lnTo>
                    <a:pt x="155841" y="129273"/>
                  </a:lnTo>
                  <a:lnTo>
                    <a:pt x="165849" y="147383"/>
                  </a:lnTo>
                  <a:lnTo>
                    <a:pt x="148488" y="144056"/>
                  </a:lnTo>
                  <a:lnTo>
                    <a:pt x="92633" y="143103"/>
                  </a:lnTo>
                  <a:lnTo>
                    <a:pt x="46088" y="151422"/>
                  </a:lnTo>
                  <a:lnTo>
                    <a:pt x="13614" y="167551"/>
                  </a:lnTo>
                  <a:lnTo>
                    <a:pt x="0" y="189992"/>
                  </a:lnTo>
                  <a:lnTo>
                    <a:pt x="8737" y="214757"/>
                  </a:lnTo>
                  <a:lnTo>
                    <a:pt x="37223" y="237185"/>
                  </a:lnTo>
                  <a:lnTo>
                    <a:pt x="81076" y="254838"/>
                  </a:lnTo>
                  <a:lnTo>
                    <a:pt x="135940" y="265328"/>
                  </a:lnTo>
                  <a:lnTo>
                    <a:pt x="191795" y="266280"/>
                  </a:lnTo>
                  <a:lnTo>
                    <a:pt x="238340" y="257949"/>
                  </a:lnTo>
                  <a:lnTo>
                    <a:pt x="270802" y="241820"/>
                  </a:lnTo>
                  <a:lnTo>
                    <a:pt x="279920" y="226783"/>
                  </a:lnTo>
                  <a:lnTo>
                    <a:pt x="311238" y="239077"/>
                  </a:lnTo>
                  <a:lnTo>
                    <a:pt x="363855" y="254660"/>
                  </a:lnTo>
                  <a:lnTo>
                    <a:pt x="421449" y="266979"/>
                  </a:lnTo>
                  <a:lnTo>
                    <a:pt x="483133" y="275551"/>
                  </a:lnTo>
                  <a:lnTo>
                    <a:pt x="545249" y="279755"/>
                  </a:lnTo>
                  <a:lnTo>
                    <a:pt x="604151" y="279476"/>
                  </a:lnTo>
                  <a:lnTo>
                    <a:pt x="658837" y="274980"/>
                  </a:lnTo>
                  <a:lnTo>
                    <a:pt x="708279" y="266560"/>
                  </a:lnTo>
                  <a:lnTo>
                    <a:pt x="751459" y="254482"/>
                  </a:lnTo>
                  <a:lnTo>
                    <a:pt x="787387" y="239064"/>
                  </a:lnTo>
                  <a:lnTo>
                    <a:pt x="833412" y="199250"/>
                  </a:lnTo>
                  <a:lnTo>
                    <a:pt x="841489" y="175437"/>
                  </a:lnTo>
                  <a:close/>
                </a:path>
              </a:pathLst>
            </a:custGeom>
            <a:solidFill>
              <a:srgbClr val="D8D8D8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  <p:pic>
          <p:nvPicPr>
            <p:cNvPr id="31" name="object 5">
              <a:extLst>
                <a:ext uri="{FF2B5EF4-FFF2-40B4-BE49-F238E27FC236}">
                  <a16:creationId xmlns:a16="http://schemas.microsoft.com/office/drawing/2014/main" id="{089A4DA8-913C-69FF-4692-A716A5AAEF98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745260" y="3997831"/>
              <a:ext cx="243231" cy="215645"/>
            </a:xfrm>
            <a:prstGeom prst="rect">
              <a:avLst/>
            </a:prstGeom>
          </p:spPr>
        </p:pic>
        <p:pic>
          <p:nvPicPr>
            <p:cNvPr id="32" name="object 6">
              <a:extLst>
                <a:ext uri="{FF2B5EF4-FFF2-40B4-BE49-F238E27FC236}">
                  <a16:creationId xmlns:a16="http://schemas.microsoft.com/office/drawing/2014/main" id="{E4768B5C-2D37-A2E0-15E6-4EF90A3B2E1C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90322" y="3740144"/>
              <a:ext cx="651916" cy="957580"/>
            </a:xfrm>
            <a:prstGeom prst="rect">
              <a:avLst/>
            </a:prstGeom>
          </p:spPr>
        </p:pic>
        <p:pic>
          <p:nvPicPr>
            <p:cNvPr id="33" name="object 7">
              <a:extLst>
                <a:ext uri="{FF2B5EF4-FFF2-40B4-BE49-F238E27FC236}">
                  <a16:creationId xmlns:a16="http://schemas.microsoft.com/office/drawing/2014/main" id="{888474E6-91A8-E2CA-66CC-B9AEF8D18F44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201219" y="4314949"/>
              <a:ext cx="372859" cy="372110"/>
            </a:xfrm>
            <a:prstGeom prst="rect">
              <a:avLst/>
            </a:prstGeom>
          </p:spPr>
        </p:pic>
        <p:sp>
          <p:nvSpPr>
            <p:cNvPr id="34" name="object 8">
              <a:extLst>
                <a:ext uri="{FF2B5EF4-FFF2-40B4-BE49-F238E27FC236}">
                  <a16:creationId xmlns:a16="http://schemas.microsoft.com/office/drawing/2014/main" id="{AEE5FE4C-CC57-9537-7C6F-37FCD0475876}"/>
                </a:ext>
              </a:extLst>
            </p:cNvPr>
            <p:cNvSpPr/>
            <p:nvPr/>
          </p:nvSpPr>
          <p:spPr>
            <a:xfrm>
              <a:off x="2484882" y="4013452"/>
              <a:ext cx="3816350" cy="245745"/>
            </a:xfrm>
            <a:custGeom>
              <a:avLst/>
              <a:gdLst/>
              <a:ahLst/>
              <a:cxnLst/>
              <a:rect l="l" t="t" r="r" b="b"/>
              <a:pathLst>
                <a:path w="3816350" h="245745">
                  <a:moveTo>
                    <a:pt x="3693414" y="0"/>
                  </a:moveTo>
                  <a:lnTo>
                    <a:pt x="3693414" y="61342"/>
                  </a:lnTo>
                  <a:lnTo>
                    <a:pt x="0" y="61342"/>
                  </a:lnTo>
                  <a:lnTo>
                    <a:pt x="0" y="184026"/>
                  </a:lnTo>
                  <a:lnTo>
                    <a:pt x="3693414" y="184026"/>
                  </a:lnTo>
                  <a:lnTo>
                    <a:pt x="3693414" y="245362"/>
                  </a:lnTo>
                  <a:lnTo>
                    <a:pt x="3816096" y="122684"/>
                  </a:lnTo>
                  <a:lnTo>
                    <a:pt x="3693414" y="0"/>
                  </a:lnTo>
                  <a:close/>
                </a:path>
              </a:pathLst>
            </a:custGeom>
            <a:solidFill>
              <a:srgbClr val="FF1515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  <p:sp>
          <p:nvSpPr>
            <p:cNvPr id="35" name="object 9">
              <a:extLst>
                <a:ext uri="{FF2B5EF4-FFF2-40B4-BE49-F238E27FC236}">
                  <a16:creationId xmlns:a16="http://schemas.microsoft.com/office/drawing/2014/main" id="{09C43A81-9B66-0945-A79F-8E55D5FEF257}"/>
                </a:ext>
              </a:extLst>
            </p:cNvPr>
            <p:cNvSpPr/>
            <p:nvPr/>
          </p:nvSpPr>
          <p:spPr>
            <a:xfrm>
              <a:off x="2484882" y="4013452"/>
              <a:ext cx="3816350" cy="245745"/>
            </a:xfrm>
            <a:custGeom>
              <a:avLst/>
              <a:gdLst/>
              <a:ahLst/>
              <a:cxnLst/>
              <a:rect l="l" t="t" r="r" b="b"/>
              <a:pathLst>
                <a:path w="3816350" h="245745">
                  <a:moveTo>
                    <a:pt x="0" y="61342"/>
                  </a:moveTo>
                  <a:lnTo>
                    <a:pt x="3693414" y="61342"/>
                  </a:lnTo>
                  <a:lnTo>
                    <a:pt x="3693414" y="0"/>
                  </a:lnTo>
                  <a:lnTo>
                    <a:pt x="3816096" y="122684"/>
                  </a:lnTo>
                  <a:lnTo>
                    <a:pt x="3693414" y="245362"/>
                  </a:lnTo>
                  <a:lnTo>
                    <a:pt x="3693414" y="184026"/>
                  </a:lnTo>
                  <a:lnTo>
                    <a:pt x="0" y="184026"/>
                  </a:lnTo>
                  <a:lnTo>
                    <a:pt x="0" y="61342"/>
                  </a:lnTo>
                  <a:close/>
                </a:path>
              </a:pathLst>
            </a:custGeom>
            <a:ln w="25908">
              <a:solidFill>
                <a:srgbClr val="BB0C0C"/>
              </a:solidFill>
            </a:ln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  <p:sp>
          <p:nvSpPr>
            <p:cNvPr id="36" name="object 10">
              <a:extLst>
                <a:ext uri="{FF2B5EF4-FFF2-40B4-BE49-F238E27FC236}">
                  <a16:creationId xmlns:a16="http://schemas.microsoft.com/office/drawing/2014/main" id="{A136232E-69B4-C8D2-E068-357F366847C5}"/>
                </a:ext>
              </a:extLst>
            </p:cNvPr>
            <p:cNvSpPr/>
            <p:nvPr/>
          </p:nvSpPr>
          <p:spPr>
            <a:xfrm>
              <a:off x="2484882" y="3830572"/>
              <a:ext cx="934719" cy="561340"/>
            </a:xfrm>
            <a:custGeom>
              <a:avLst/>
              <a:gdLst/>
              <a:ahLst/>
              <a:cxnLst/>
              <a:rect l="l" t="t" r="r" b="b"/>
              <a:pathLst>
                <a:path w="934720" h="561339">
                  <a:moveTo>
                    <a:pt x="934209" y="0"/>
                  </a:moveTo>
                  <a:lnTo>
                    <a:pt x="0" y="0"/>
                  </a:lnTo>
                  <a:lnTo>
                    <a:pt x="0" y="560834"/>
                  </a:lnTo>
                  <a:lnTo>
                    <a:pt x="934209" y="560834"/>
                  </a:lnTo>
                  <a:lnTo>
                    <a:pt x="934209" y="0"/>
                  </a:lnTo>
                  <a:close/>
                </a:path>
              </a:pathLst>
            </a:custGeom>
            <a:solidFill>
              <a:srgbClr val="FF1515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  <p:sp>
          <p:nvSpPr>
            <p:cNvPr id="37" name="object 11">
              <a:extLst>
                <a:ext uri="{FF2B5EF4-FFF2-40B4-BE49-F238E27FC236}">
                  <a16:creationId xmlns:a16="http://schemas.microsoft.com/office/drawing/2014/main" id="{3B18F19B-B363-65B7-0C47-35BB75F50E71}"/>
                </a:ext>
              </a:extLst>
            </p:cNvPr>
            <p:cNvSpPr/>
            <p:nvPr/>
          </p:nvSpPr>
          <p:spPr>
            <a:xfrm>
              <a:off x="2484882" y="3830572"/>
              <a:ext cx="934719" cy="561340"/>
            </a:xfrm>
            <a:custGeom>
              <a:avLst/>
              <a:gdLst/>
              <a:ahLst/>
              <a:cxnLst/>
              <a:rect l="l" t="t" r="r" b="b"/>
              <a:pathLst>
                <a:path w="934720" h="561339">
                  <a:moveTo>
                    <a:pt x="0" y="560834"/>
                  </a:moveTo>
                  <a:lnTo>
                    <a:pt x="934209" y="560834"/>
                  </a:lnTo>
                  <a:lnTo>
                    <a:pt x="934209" y="0"/>
                  </a:lnTo>
                  <a:lnTo>
                    <a:pt x="0" y="0"/>
                  </a:lnTo>
                  <a:lnTo>
                    <a:pt x="0" y="560834"/>
                  </a:lnTo>
                  <a:close/>
                </a:path>
              </a:pathLst>
            </a:custGeom>
            <a:ln w="25908">
              <a:solidFill>
                <a:srgbClr val="BB0C0C"/>
              </a:solidFill>
            </a:ln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</p:grpSp>
      <p:sp>
        <p:nvSpPr>
          <p:cNvPr id="6" name="object 12">
            <a:extLst>
              <a:ext uri="{FF2B5EF4-FFF2-40B4-BE49-F238E27FC236}">
                <a16:creationId xmlns:a16="http://schemas.microsoft.com/office/drawing/2014/main" id="{632772C5-F7DB-01D8-46E1-8F12C9CED8D2}"/>
              </a:ext>
            </a:extLst>
          </p:cNvPr>
          <p:cNvSpPr txBox="1"/>
          <p:nvPr/>
        </p:nvSpPr>
        <p:spPr>
          <a:xfrm>
            <a:off x="2500889" y="3823833"/>
            <a:ext cx="811530" cy="404495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>
            <a:defPPr>
              <a:defRPr kern="0"/>
            </a:defPPr>
          </a:lstStyle>
          <a:p>
            <a:pPr marL="12700" marR="5080" indent="80645">
              <a:lnSpc>
                <a:spcPts val="1430"/>
              </a:lnSpc>
              <a:spcBef>
                <a:spcPts val="25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Hi</a:t>
            </a:r>
            <a:r>
              <a:rPr sz="13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server,</a:t>
            </a:r>
            <a:r>
              <a:rPr sz="13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this</a:t>
            </a:r>
            <a:r>
              <a:rPr sz="13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is</a:t>
            </a:r>
            <a:r>
              <a:rPr sz="13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Alice.</a:t>
            </a:r>
            <a:endParaRPr sz="1300">
              <a:latin typeface="Calibri"/>
              <a:cs typeface="Calibri"/>
            </a:endParaRPr>
          </a:p>
        </p:txBody>
      </p:sp>
      <p:grpSp>
        <p:nvGrpSpPr>
          <p:cNvPr id="7" name="object 13">
            <a:extLst>
              <a:ext uri="{FF2B5EF4-FFF2-40B4-BE49-F238E27FC236}">
                <a16:creationId xmlns:a16="http://schemas.microsoft.com/office/drawing/2014/main" id="{A5FB18FB-FC80-1377-E21C-9684E757AB8D}"/>
              </a:ext>
            </a:extLst>
          </p:cNvPr>
          <p:cNvGrpSpPr/>
          <p:nvPr/>
        </p:nvGrpSpPr>
        <p:grpSpPr>
          <a:xfrm>
            <a:off x="1619556" y="1817540"/>
            <a:ext cx="4474540" cy="2584323"/>
            <a:chOff x="1664131" y="1883664"/>
            <a:chExt cx="4474540" cy="2584323"/>
          </a:xfrm>
        </p:grpSpPr>
        <p:sp>
          <p:nvSpPr>
            <p:cNvPr id="11" name="object 14">
              <a:extLst>
                <a:ext uri="{FF2B5EF4-FFF2-40B4-BE49-F238E27FC236}">
                  <a16:creationId xmlns:a16="http://schemas.microsoft.com/office/drawing/2014/main" id="{0B92A755-B77A-1F0A-2B16-349C0F466532}"/>
                </a:ext>
              </a:extLst>
            </p:cNvPr>
            <p:cNvSpPr/>
            <p:nvPr/>
          </p:nvSpPr>
          <p:spPr>
            <a:xfrm>
              <a:off x="1674025" y="3851808"/>
              <a:ext cx="86995" cy="471170"/>
            </a:xfrm>
            <a:custGeom>
              <a:avLst/>
              <a:gdLst/>
              <a:ahLst/>
              <a:cxnLst/>
              <a:rect l="l" t="t" r="r" b="b"/>
              <a:pathLst>
                <a:path w="86994" h="471170">
                  <a:moveTo>
                    <a:pt x="20485" y="0"/>
                  </a:moveTo>
                  <a:lnTo>
                    <a:pt x="0" y="1524"/>
                  </a:lnTo>
                  <a:lnTo>
                    <a:pt x="65278" y="458993"/>
                  </a:lnTo>
                  <a:lnTo>
                    <a:pt x="86537" y="471172"/>
                  </a:lnTo>
                  <a:lnTo>
                    <a:pt x="2048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  <p:pic>
          <p:nvPicPr>
            <p:cNvPr id="12" name="object 15">
              <a:extLst>
                <a:ext uri="{FF2B5EF4-FFF2-40B4-BE49-F238E27FC236}">
                  <a16:creationId xmlns:a16="http://schemas.microsoft.com/office/drawing/2014/main" id="{6D989C72-A1D8-24BC-2EF2-8A018CA155C7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89963" y="3748277"/>
              <a:ext cx="663498" cy="571656"/>
            </a:xfrm>
            <a:prstGeom prst="rect">
              <a:avLst/>
            </a:prstGeom>
          </p:spPr>
        </p:pic>
        <p:sp>
          <p:nvSpPr>
            <p:cNvPr id="13" name="object 16">
              <a:extLst>
                <a:ext uri="{FF2B5EF4-FFF2-40B4-BE49-F238E27FC236}">
                  <a16:creationId xmlns:a16="http://schemas.microsoft.com/office/drawing/2014/main" id="{E0E6EFA5-3C6F-9152-9757-7ED19E824D83}"/>
                </a:ext>
              </a:extLst>
            </p:cNvPr>
            <p:cNvSpPr/>
            <p:nvPr/>
          </p:nvSpPr>
          <p:spPr>
            <a:xfrm>
              <a:off x="1685226" y="3743413"/>
              <a:ext cx="673100" cy="581660"/>
            </a:xfrm>
            <a:custGeom>
              <a:avLst/>
              <a:gdLst/>
              <a:ahLst/>
              <a:cxnLst/>
              <a:rect l="l" t="t" r="r" b="b"/>
              <a:pathLst>
                <a:path w="673100" h="581660">
                  <a:moveTo>
                    <a:pt x="602653" y="0"/>
                  </a:moveTo>
                  <a:lnTo>
                    <a:pt x="0" y="106502"/>
                  </a:lnTo>
                  <a:lnTo>
                    <a:pt x="71081" y="581372"/>
                  </a:lnTo>
                  <a:lnTo>
                    <a:pt x="102668" y="575905"/>
                  </a:lnTo>
                  <a:lnTo>
                    <a:pt x="78701" y="575905"/>
                  </a:lnTo>
                  <a:lnTo>
                    <a:pt x="73863" y="572392"/>
                  </a:lnTo>
                  <a:lnTo>
                    <a:pt x="78067" y="571665"/>
                  </a:lnTo>
                  <a:lnTo>
                    <a:pt x="9573" y="114033"/>
                  </a:lnTo>
                  <a:lnTo>
                    <a:pt x="5461" y="114033"/>
                  </a:lnTo>
                  <a:lnTo>
                    <a:pt x="8864" y="109296"/>
                  </a:lnTo>
                  <a:lnTo>
                    <a:pt x="32267" y="109296"/>
                  </a:lnTo>
                  <a:lnTo>
                    <a:pt x="595649" y="9740"/>
                  </a:lnTo>
                  <a:lnTo>
                    <a:pt x="595020" y="5473"/>
                  </a:lnTo>
                  <a:lnTo>
                    <a:pt x="603459" y="5473"/>
                  </a:lnTo>
                  <a:lnTo>
                    <a:pt x="602653" y="0"/>
                  </a:lnTo>
                  <a:close/>
                </a:path>
                <a:path w="673100" h="581660">
                  <a:moveTo>
                    <a:pt x="78067" y="571665"/>
                  </a:moveTo>
                  <a:lnTo>
                    <a:pt x="73863" y="572392"/>
                  </a:lnTo>
                  <a:lnTo>
                    <a:pt x="78701" y="575905"/>
                  </a:lnTo>
                  <a:lnTo>
                    <a:pt x="78176" y="572392"/>
                  </a:lnTo>
                  <a:lnTo>
                    <a:pt x="78067" y="571665"/>
                  </a:lnTo>
                  <a:close/>
                </a:path>
                <a:path w="673100" h="581660">
                  <a:moveTo>
                    <a:pt x="663512" y="470326"/>
                  </a:moveTo>
                  <a:lnTo>
                    <a:pt x="78067" y="571665"/>
                  </a:lnTo>
                  <a:lnTo>
                    <a:pt x="78701" y="575905"/>
                  </a:lnTo>
                  <a:lnTo>
                    <a:pt x="102668" y="575905"/>
                  </a:lnTo>
                  <a:lnTo>
                    <a:pt x="672960" y="477192"/>
                  </a:lnTo>
                  <a:lnTo>
                    <a:pt x="672544" y="474370"/>
                  </a:lnTo>
                  <a:lnTo>
                    <a:pt x="664108" y="474370"/>
                  </a:lnTo>
                  <a:lnTo>
                    <a:pt x="663512" y="470326"/>
                  </a:lnTo>
                  <a:close/>
                </a:path>
                <a:path w="673100" h="581660">
                  <a:moveTo>
                    <a:pt x="667524" y="469632"/>
                  </a:moveTo>
                  <a:lnTo>
                    <a:pt x="663512" y="470326"/>
                  </a:lnTo>
                  <a:lnTo>
                    <a:pt x="664108" y="474370"/>
                  </a:lnTo>
                  <a:lnTo>
                    <a:pt x="667524" y="469632"/>
                  </a:lnTo>
                  <a:close/>
                </a:path>
                <a:path w="673100" h="581660">
                  <a:moveTo>
                    <a:pt x="671846" y="469632"/>
                  </a:moveTo>
                  <a:lnTo>
                    <a:pt x="667524" y="469632"/>
                  </a:lnTo>
                  <a:lnTo>
                    <a:pt x="664108" y="474370"/>
                  </a:lnTo>
                  <a:lnTo>
                    <a:pt x="672544" y="474370"/>
                  </a:lnTo>
                  <a:lnTo>
                    <a:pt x="671948" y="470326"/>
                  </a:lnTo>
                  <a:lnTo>
                    <a:pt x="671846" y="469632"/>
                  </a:lnTo>
                  <a:close/>
                </a:path>
                <a:path w="673100" h="581660">
                  <a:moveTo>
                    <a:pt x="603459" y="5473"/>
                  </a:moveTo>
                  <a:lnTo>
                    <a:pt x="595020" y="5473"/>
                  </a:lnTo>
                  <a:lnTo>
                    <a:pt x="599884" y="8991"/>
                  </a:lnTo>
                  <a:lnTo>
                    <a:pt x="595649" y="9740"/>
                  </a:lnTo>
                  <a:lnTo>
                    <a:pt x="663410" y="469632"/>
                  </a:lnTo>
                  <a:lnTo>
                    <a:pt x="663512" y="470326"/>
                  </a:lnTo>
                  <a:lnTo>
                    <a:pt x="667524" y="469632"/>
                  </a:lnTo>
                  <a:lnTo>
                    <a:pt x="671846" y="469632"/>
                  </a:lnTo>
                  <a:lnTo>
                    <a:pt x="603459" y="5473"/>
                  </a:lnTo>
                  <a:close/>
                </a:path>
                <a:path w="673100" h="581660">
                  <a:moveTo>
                    <a:pt x="8864" y="109296"/>
                  </a:moveTo>
                  <a:lnTo>
                    <a:pt x="5461" y="114033"/>
                  </a:lnTo>
                  <a:lnTo>
                    <a:pt x="9467" y="113325"/>
                  </a:lnTo>
                  <a:lnTo>
                    <a:pt x="8864" y="109296"/>
                  </a:lnTo>
                  <a:close/>
                </a:path>
                <a:path w="673100" h="581660">
                  <a:moveTo>
                    <a:pt x="9467" y="113325"/>
                  </a:moveTo>
                  <a:lnTo>
                    <a:pt x="5461" y="114033"/>
                  </a:lnTo>
                  <a:lnTo>
                    <a:pt x="9573" y="114033"/>
                  </a:lnTo>
                  <a:lnTo>
                    <a:pt x="9467" y="113325"/>
                  </a:lnTo>
                  <a:close/>
                </a:path>
                <a:path w="673100" h="581660">
                  <a:moveTo>
                    <a:pt x="32267" y="109296"/>
                  </a:moveTo>
                  <a:lnTo>
                    <a:pt x="8864" y="109296"/>
                  </a:lnTo>
                  <a:lnTo>
                    <a:pt x="9467" y="113325"/>
                  </a:lnTo>
                  <a:lnTo>
                    <a:pt x="32267" y="109296"/>
                  </a:lnTo>
                  <a:close/>
                </a:path>
                <a:path w="673100" h="581660">
                  <a:moveTo>
                    <a:pt x="595020" y="5473"/>
                  </a:moveTo>
                  <a:lnTo>
                    <a:pt x="595538" y="8991"/>
                  </a:lnTo>
                  <a:lnTo>
                    <a:pt x="595649" y="9740"/>
                  </a:lnTo>
                  <a:lnTo>
                    <a:pt x="599884" y="8991"/>
                  </a:lnTo>
                  <a:lnTo>
                    <a:pt x="595020" y="5473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  <p:sp>
          <p:nvSpPr>
            <p:cNvPr id="14" name="object 17">
              <a:extLst>
                <a:ext uri="{FF2B5EF4-FFF2-40B4-BE49-F238E27FC236}">
                  <a16:creationId xmlns:a16="http://schemas.microsoft.com/office/drawing/2014/main" id="{EDD5A239-EBD4-794E-5C2C-18F2E6134989}"/>
                </a:ext>
              </a:extLst>
            </p:cNvPr>
            <p:cNvSpPr/>
            <p:nvPr/>
          </p:nvSpPr>
          <p:spPr>
            <a:xfrm>
              <a:off x="1750694" y="3806139"/>
              <a:ext cx="543560" cy="460375"/>
            </a:xfrm>
            <a:custGeom>
              <a:avLst/>
              <a:gdLst/>
              <a:ahLst/>
              <a:cxnLst/>
              <a:rect l="l" t="t" r="r" b="b"/>
              <a:pathLst>
                <a:path w="543560" h="460375">
                  <a:moveTo>
                    <a:pt x="490410" y="0"/>
                  </a:moveTo>
                  <a:lnTo>
                    <a:pt x="0" y="83727"/>
                  </a:lnTo>
                  <a:lnTo>
                    <a:pt x="55410" y="459751"/>
                  </a:lnTo>
                  <a:lnTo>
                    <a:pt x="543547" y="371455"/>
                  </a:lnTo>
                  <a:lnTo>
                    <a:pt x="490410" y="0"/>
                  </a:lnTo>
                  <a:close/>
                </a:path>
              </a:pathLst>
            </a:custGeom>
            <a:solidFill>
              <a:srgbClr val="1B3D69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  <p:pic>
          <p:nvPicPr>
            <p:cNvPr id="15" name="object 18">
              <a:extLst>
                <a:ext uri="{FF2B5EF4-FFF2-40B4-BE49-F238E27FC236}">
                  <a16:creationId xmlns:a16="http://schemas.microsoft.com/office/drawing/2014/main" id="{6B35B71F-2F15-6F34-36B2-FAEEC493A116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760562" y="4217173"/>
              <a:ext cx="882891" cy="239777"/>
            </a:xfrm>
            <a:prstGeom prst="rect">
              <a:avLst/>
            </a:prstGeom>
          </p:spPr>
        </p:pic>
        <p:sp>
          <p:nvSpPr>
            <p:cNvPr id="16" name="object 19">
              <a:extLst>
                <a:ext uri="{FF2B5EF4-FFF2-40B4-BE49-F238E27FC236}">
                  <a16:creationId xmlns:a16="http://schemas.microsoft.com/office/drawing/2014/main" id="{0A70BDA7-AC11-50D4-9FF9-73AF903C5A0F}"/>
                </a:ext>
              </a:extLst>
            </p:cNvPr>
            <p:cNvSpPr/>
            <p:nvPr/>
          </p:nvSpPr>
          <p:spPr>
            <a:xfrm>
              <a:off x="1762124" y="4213056"/>
              <a:ext cx="592455" cy="111125"/>
            </a:xfrm>
            <a:custGeom>
              <a:avLst/>
              <a:gdLst/>
              <a:ahLst/>
              <a:cxnLst/>
              <a:rect l="l" t="t" r="r" b="b"/>
              <a:pathLst>
                <a:path w="592455" h="111125">
                  <a:moveTo>
                    <a:pt x="590613" y="0"/>
                  </a:moveTo>
                  <a:lnTo>
                    <a:pt x="0" y="102760"/>
                  </a:lnTo>
                  <a:lnTo>
                    <a:pt x="1435" y="111001"/>
                  </a:lnTo>
                  <a:lnTo>
                    <a:pt x="592048" y="8239"/>
                  </a:lnTo>
                  <a:lnTo>
                    <a:pt x="590613" y="0"/>
                  </a:lnTo>
                  <a:close/>
                </a:path>
              </a:pathLst>
            </a:custGeom>
            <a:solidFill>
              <a:srgbClr val="7F7F7F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  <p:sp>
          <p:nvSpPr>
            <p:cNvPr id="17" name="object 20">
              <a:extLst>
                <a:ext uri="{FF2B5EF4-FFF2-40B4-BE49-F238E27FC236}">
                  <a16:creationId xmlns:a16="http://schemas.microsoft.com/office/drawing/2014/main" id="{D37B92B7-92A3-6907-E3DE-6C8F3DD043EC}"/>
                </a:ext>
              </a:extLst>
            </p:cNvPr>
            <p:cNvSpPr/>
            <p:nvPr/>
          </p:nvSpPr>
          <p:spPr>
            <a:xfrm>
              <a:off x="1844827" y="4233926"/>
              <a:ext cx="561975" cy="125730"/>
            </a:xfrm>
            <a:custGeom>
              <a:avLst/>
              <a:gdLst/>
              <a:ahLst/>
              <a:cxnLst/>
              <a:rect l="l" t="t" r="r" b="b"/>
              <a:pathLst>
                <a:path w="561975" h="125729">
                  <a:moveTo>
                    <a:pt x="94894" y="95910"/>
                  </a:moveTo>
                  <a:lnTo>
                    <a:pt x="50863" y="79921"/>
                  </a:lnTo>
                  <a:lnTo>
                    <a:pt x="0" y="85255"/>
                  </a:lnTo>
                  <a:lnTo>
                    <a:pt x="44030" y="102006"/>
                  </a:lnTo>
                  <a:lnTo>
                    <a:pt x="94894" y="95910"/>
                  </a:lnTo>
                  <a:close/>
                </a:path>
                <a:path w="561975" h="125729">
                  <a:moveTo>
                    <a:pt x="158661" y="116459"/>
                  </a:moveTo>
                  <a:lnTo>
                    <a:pt x="114630" y="102006"/>
                  </a:lnTo>
                  <a:lnTo>
                    <a:pt x="64528" y="108089"/>
                  </a:lnTo>
                  <a:lnTo>
                    <a:pt x="107797" y="125603"/>
                  </a:lnTo>
                  <a:lnTo>
                    <a:pt x="158661" y="116459"/>
                  </a:lnTo>
                  <a:close/>
                </a:path>
                <a:path w="561975" h="125729">
                  <a:moveTo>
                    <a:pt x="172326" y="82207"/>
                  </a:moveTo>
                  <a:lnTo>
                    <a:pt x="127533" y="66230"/>
                  </a:lnTo>
                  <a:lnTo>
                    <a:pt x="78955" y="75361"/>
                  </a:lnTo>
                  <a:lnTo>
                    <a:pt x="121462" y="89065"/>
                  </a:lnTo>
                  <a:lnTo>
                    <a:pt x="172326" y="82207"/>
                  </a:lnTo>
                  <a:close/>
                </a:path>
                <a:path w="561975" h="125729">
                  <a:moveTo>
                    <a:pt x="249758" y="66979"/>
                  </a:moveTo>
                  <a:lnTo>
                    <a:pt x="206489" y="52527"/>
                  </a:lnTo>
                  <a:lnTo>
                    <a:pt x="155625" y="60896"/>
                  </a:lnTo>
                  <a:lnTo>
                    <a:pt x="199656" y="76123"/>
                  </a:lnTo>
                  <a:lnTo>
                    <a:pt x="249758" y="66979"/>
                  </a:lnTo>
                  <a:close/>
                </a:path>
                <a:path w="561975" h="125729">
                  <a:moveTo>
                    <a:pt x="327952" y="54051"/>
                  </a:moveTo>
                  <a:lnTo>
                    <a:pt x="283921" y="41109"/>
                  </a:lnTo>
                  <a:lnTo>
                    <a:pt x="233057" y="47193"/>
                  </a:lnTo>
                  <a:lnTo>
                    <a:pt x="277088" y="64706"/>
                  </a:lnTo>
                  <a:lnTo>
                    <a:pt x="327952" y="54051"/>
                  </a:lnTo>
                  <a:close/>
                </a:path>
                <a:path w="561975" h="125729">
                  <a:moveTo>
                    <a:pt x="406146" y="42621"/>
                  </a:moveTo>
                  <a:lnTo>
                    <a:pt x="359841" y="26644"/>
                  </a:lnTo>
                  <a:lnTo>
                    <a:pt x="308978" y="32727"/>
                  </a:lnTo>
                  <a:lnTo>
                    <a:pt x="354520" y="49479"/>
                  </a:lnTo>
                  <a:lnTo>
                    <a:pt x="406146" y="42621"/>
                  </a:lnTo>
                  <a:close/>
                </a:path>
                <a:path w="561975" h="125729">
                  <a:moveTo>
                    <a:pt x="482066" y="29692"/>
                  </a:moveTo>
                  <a:lnTo>
                    <a:pt x="436511" y="12941"/>
                  </a:lnTo>
                  <a:lnTo>
                    <a:pt x="387921" y="22834"/>
                  </a:lnTo>
                  <a:lnTo>
                    <a:pt x="433476" y="36537"/>
                  </a:lnTo>
                  <a:lnTo>
                    <a:pt x="482066" y="29692"/>
                  </a:lnTo>
                  <a:close/>
                </a:path>
                <a:path w="561975" h="125729">
                  <a:moveTo>
                    <a:pt x="561771" y="14465"/>
                  </a:moveTo>
                  <a:lnTo>
                    <a:pt x="515467" y="0"/>
                  </a:lnTo>
                  <a:lnTo>
                    <a:pt x="465366" y="8382"/>
                  </a:lnTo>
                  <a:lnTo>
                    <a:pt x="510908" y="23596"/>
                  </a:lnTo>
                  <a:lnTo>
                    <a:pt x="561771" y="14465"/>
                  </a:lnTo>
                  <a:close/>
                </a:path>
              </a:pathLst>
            </a:custGeom>
            <a:solidFill>
              <a:srgbClr val="86969F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  <p:sp>
          <p:nvSpPr>
            <p:cNvPr id="18" name="object 21">
              <a:extLst>
                <a:ext uri="{FF2B5EF4-FFF2-40B4-BE49-F238E27FC236}">
                  <a16:creationId xmlns:a16="http://schemas.microsoft.com/office/drawing/2014/main" id="{0774434B-00FE-8E93-8E45-F8456E445A07}"/>
                </a:ext>
              </a:extLst>
            </p:cNvPr>
            <p:cNvSpPr/>
            <p:nvPr/>
          </p:nvSpPr>
          <p:spPr>
            <a:xfrm>
              <a:off x="1904834" y="4334752"/>
              <a:ext cx="103505" cy="26034"/>
            </a:xfrm>
            <a:custGeom>
              <a:avLst/>
              <a:gdLst/>
              <a:ahLst/>
              <a:cxnLst/>
              <a:rect l="l" t="t" r="r" b="b"/>
              <a:pathLst>
                <a:path w="103505" h="26035">
                  <a:moveTo>
                    <a:pt x="54737" y="0"/>
                  </a:moveTo>
                  <a:lnTo>
                    <a:pt x="0" y="6658"/>
                  </a:lnTo>
                  <a:lnTo>
                    <a:pt x="47675" y="25941"/>
                  </a:lnTo>
                  <a:lnTo>
                    <a:pt x="60112" y="23708"/>
                  </a:lnTo>
                  <a:lnTo>
                    <a:pt x="48221" y="23708"/>
                  </a:lnTo>
                  <a:lnTo>
                    <a:pt x="10362" y="8394"/>
                  </a:lnTo>
                  <a:lnTo>
                    <a:pt x="4660" y="8394"/>
                  </a:lnTo>
                  <a:lnTo>
                    <a:pt x="4882" y="6658"/>
                  </a:lnTo>
                  <a:lnTo>
                    <a:pt x="4940" y="6201"/>
                  </a:lnTo>
                  <a:lnTo>
                    <a:pt x="22713" y="6201"/>
                  </a:lnTo>
                  <a:lnTo>
                    <a:pt x="54522" y="2336"/>
                  </a:lnTo>
                  <a:lnTo>
                    <a:pt x="61849" y="2336"/>
                  </a:lnTo>
                  <a:lnTo>
                    <a:pt x="54737" y="0"/>
                  </a:lnTo>
                  <a:close/>
                </a:path>
                <a:path w="103505" h="26035">
                  <a:moveTo>
                    <a:pt x="93997" y="15305"/>
                  </a:moveTo>
                  <a:lnTo>
                    <a:pt x="47205" y="23708"/>
                  </a:lnTo>
                  <a:lnTo>
                    <a:pt x="60112" y="23708"/>
                  </a:lnTo>
                  <a:lnTo>
                    <a:pt x="99050" y="16718"/>
                  </a:lnTo>
                  <a:lnTo>
                    <a:pt x="98298" y="16718"/>
                  </a:lnTo>
                  <a:lnTo>
                    <a:pt x="93997" y="15305"/>
                  </a:lnTo>
                  <a:close/>
                </a:path>
                <a:path w="103505" h="26035">
                  <a:moveTo>
                    <a:pt x="98450" y="14505"/>
                  </a:moveTo>
                  <a:lnTo>
                    <a:pt x="93997" y="15305"/>
                  </a:lnTo>
                  <a:lnTo>
                    <a:pt x="98298" y="16718"/>
                  </a:lnTo>
                  <a:lnTo>
                    <a:pt x="98395" y="15305"/>
                  </a:lnTo>
                  <a:lnTo>
                    <a:pt x="98450" y="14505"/>
                  </a:lnTo>
                  <a:close/>
                </a:path>
                <a:path w="103505" h="26035">
                  <a:moveTo>
                    <a:pt x="98891" y="14505"/>
                  </a:moveTo>
                  <a:lnTo>
                    <a:pt x="98450" y="14505"/>
                  </a:lnTo>
                  <a:lnTo>
                    <a:pt x="98395" y="15305"/>
                  </a:lnTo>
                  <a:lnTo>
                    <a:pt x="98298" y="16718"/>
                  </a:lnTo>
                  <a:lnTo>
                    <a:pt x="99050" y="16718"/>
                  </a:lnTo>
                  <a:lnTo>
                    <a:pt x="103301" y="15955"/>
                  </a:lnTo>
                  <a:lnTo>
                    <a:pt x="98891" y="14505"/>
                  </a:lnTo>
                  <a:close/>
                </a:path>
                <a:path w="103505" h="26035">
                  <a:moveTo>
                    <a:pt x="61849" y="2336"/>
                  </a:moveTo>
                  <a:lnTo>
                    <a:pt x="54522" y="2336"/>
                  </a:lnTo>
                  <a:lnTo>
                    <a:pt x="93997" y="15305"/>
                  </a:lnTo>
                  <a:lnTo>
                    <a:pt x="98450" y="14505"/>
                  </a:lnTo>
                  <a:lnTo>
                    <a:pt x="98891" y="14505"/>
                  </a:lnTo>
                  <a:lnTo>
                    <a:pt x="61849" y="2336"/>
                  </a:lnTo>
                  <a:close/>
                </a:path>
                <a:path w="103505" h="26035">
                  <a:moveTo>
                    <a:pt x="4940" y="6201"/>
                  </a:moveTo>
                  <a:lnTo>
                    <a:pt x="4728" y="7861"/>
                  </a:lnTo>
                  <a:lnTo>
                    <a:pt x="4660" y="8394"/>
                  </a:lnTo>
                  <a:lnTo>
                    <a:pt x="9045" y="7861"/>
                  </a:lnTo>
                  <a:lnTo>
                    <a:pt x="4940" y="6201"/>
                  </a:lnTo>
                  <a:close/>
                </a:path>
                <a:path w="103505" h="26035">
                  <a:moveTo>
                    <a:pt x="9045" y="7861"/>
                  </a:moveTo>
                  <a:lnTo>
                    <a:pt x="4660" y="8394"/>
                  </a:lnTo>
                  <a:lnTo>
                    <a:pt x="10362" y="8394"/>
                  </a:lnTo>
                  <a:lnTo>
                    <a:pt x="9045" y="7861"/>
                  </a:lnTo>
                  <a:close/>
                </a:path>
                <a:path w="103505" h="26035">
                  <a:moveTo>
                    <a:pt x="22713" y="6201"/>
                  </a:moveTo>
                  <a:lnTo>
                    <a:pt x="4940" y="6201"/>
                  </a:lnTo>
                  <a:lnTo>
                    <a:pt x="9045" y="7861"/>
                  </a:lnTo>
                  <a:lnTo>
                    <a:pt x="22713" y="6201"/>
                  </a:lnTo>
                  <a:close/>
                </a:path>
              </a:pathLst>
            </a:custGeom>
            <a:solidFill>
              <a:srgbClr val="989898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  <p:sp>
          <p:nvSpPr>
            <p:cNvPr id="19" name="object 22">
              <a:extLst>
                <a:ext uri="{FF2B5EF4-FFF2-40B4-BE49-F238E27FC236}">
                  <a16:creationId xmlns:a16="http://schemas.microsoft.com/office/drawing/2014/main" id="{66E99CF5-1132-3915-3794-657F120A33CE}"/>
                </a:ext>
              </a:extLst>
            </p:cNvPr>
            <p:cNvSpPr/>
            <p:nvPr/>
          </p:nvSpPr>
          <p:spPr>
            <a:xfrm>
              <a:off x="1988311" y="4322981"/>
              <a:ext cx="92075" cy="24130"/>
            </a:xfrm>
            <a:custGeom>
              <a:avLst/>
              <a:gdLst/>
              <a:ahLst/>
              <a:cxnLst/>
              <a:rect l="l" t="t" r="r" b="b"/>
              <a:pathLst>
                <a:path w="92075" h="24129">
                  <a:moveTo>
                    <a:pt x="48577" y="0"/>
                  </a:moveTo>
                  <a:lnTo>
                    <a:pt x="0" y="6092"/>
                  </a:lnTo>
                  <a:lnTo>
                    <a:pt x="41744" y="23599"/>
                  </a:lnTo>
                  <a:lnTo>
                    <a:pt x="91859" y="16747"/>
                  </a:lnTo>
                  <a:lnTo>
                    <a:pt x="48577" y="0"/>
                  </a:lnTo>
                  <a:close/>
                </a:path>
              </a:pathLst>
            </a:custGeom>
            <a:solidFill>
              <a:srgbClr val="86969F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  <p:sp>
          <p:nvSpPr>
            <p:cNvPr id="20" name="object 23">
              <a:extLst>
                <a:ext uri="{FF2B5EF4-FFF2-40B4-BE49-F238E27FC236}">
                  <a16:creationId xmlns:a16="http://schemas.microsoft.com/office/drawing/2014/main" id="{E10777E4-F3FB-9593-A2AB-A319D936B44E}"/>
                </a:ext>
              </a:extLst>
            </p:cNvPr>
            <p:cNvSpPr/>
            <p:nvPr/>
          </p:nvSpPr>
          <p:spPr>
            <a:xfrm>
              <a:off x="1983917" y="4321815"/>
              <a:ext cx="100965" cy="26034"/>
            </a:xfrm>
            <a:custGeom>
              <a:avLst/>
              <a:gdLst/>
              <a:ahLst/>
              <a:cxnLst/>
              <a:rect l="l" t="t" r="r" b="b"/>
              <a:pathLst>
                <a:path w="100964" h="26035">
                  <a:moveTo>
                    <a:pt x="53111" y="0"/>
                  </a:moveTo>
                  <a:lnTo>
                    <a:pt x="0" y="6657"/>
                  </a:lnTo>
                  <a:lnTo>
                    <a:pt x="45986" y="25941"/>
                  </a:lnTo>
                  <a:lnTo>
                    <a:pt x="62296" y="23708"/>
                  </a:lnTo>
                  <a:lnTo>
                    <a:pt x="46583" y="23708"/>
                  </a:lnTo>
                  <a:lnTo>
                    <a:pt x="10054" y="8393"/>
                  </a:lnTo>
                  <a:lnTo>
                    <a:pt x="4533" y="8393"/>
                  </a:lnTo>
                  <a:lnTo>
                    <a:pt x="4765" y="6657"/>
                  </a:lnTo>
                  <a:lnTo>
                    <a:pt x="4826" y="6201"/>
                  </a:lnTo>
                  <a:lnTo>
                    <a:pt x="22012" y="6201"/>
                  </a:lnTo>
                  <a:lnTo>
                    <a:pt x="52832" y="2336"/>
                  </a:lnTo>
                  <a:lnTo>
                    <a:pt x="59151" y="2336"/>
                  </a:lnTo>
                  <a:lnTo>
                    <a:pt x="53111" y="0"/>
                  </a:lnTo>
                  <a:close/>
                </a:path>
                <a:path w="100964" h="26035">
                  <a:moveTo>
                    <a:pt x="91715" y="17386"/>
                  </a:moveTo>
                  <a:lnTo>
                    <a:pt x="45475" y="23708"/>
                  </a:lnTo>
                  <a:lnTo>
                    <a:pt x="62296" y="23708"/>
                  </a:lnTo>
                  <a:lnTo>
                    <a:pt x="96835" y="18980"/>
                  </a:lnTo>
                  <a:lnTo>
                    <a:pt x="95834" y="18980"/>
                  </a:lnTo>
                  <a:lnTo>
                    <a:pt x="91715" y="17386"/>
                  </a:lnTo>
                  <a:close/>
                </a:path>
                <a:path w="100964" h="26035">
                  <a:moveTo>
                    <a:pt x="96088" y="16788"/>
                  </a:moveTo>
                  <a:lnTo>
                    <a:pt x="91715" y="17386"/>
                  </a:lnTo>
                  <a:lnTo>
                    <a:pt x="95834" y="18980"/>
                  </a:lnTo>
                  <a:lnTo>
                    <a:pt x="95896" y="18439"/>
                  </a:lnTo>
                  <a:lnTo>
                    <a:pt x="96018" y="17386"/>
                  </a:lnTo>
                  <a:lnTo>
                    <a:pt x="96088" y="16788"/>
                  </a:lnTo>
                  <a:close/>
                </a:path>
                <a:path w="100964" h="26035">
                  <a:moveTo>
                    <a:pt x="96518" y="16788"/>
                  </a:moveTo>
                  <a:lnTo>
                    <a:pt x="96088" y="16788"/>
                  </a:lnTo>
                  <a:lnTo>
                    <a:pt x="96018" y="17386"/>
                  </a:lnTo>
                  <a:lnTo>
                    <a:pt x="95896" y="18439"/>
                  </a:lnTo>
                  <a:lnTo>
                    <a:pt x="95834" y="18980"/>
                  </a:lnTo>
                  <a:lnTo>
                    <a:pt x="96835" y="18980"/>
                  </a:lnTo>
                  <a:lnTo>
                    <a:pt x="100787" y="18439"/>
                  </a:lnTo>
                  <a:lnTo>
                    <a:pt x="96518" y="16788"/>
                  </a:lnTo>
                  <a:close/>
                </a:path>
                <a:path w="100964" h="26035">
                  <a:moveTo>
                    <a:pt x="59151" y="2336"/>
                  </a:moveTo>
                  <a:lnTo>
                    <a:pt x="52832" y="2336"/>
                  </a:lnTo>
                  <a:lnTo>
                    <a:pt x="91715" y="17386"/>
                  </a:lnTo>
                  <a:lnTo>
                    <a:pt x="96088" y="16788"/>
                  </a:lnTo>
                  <a:lnTo>
                    <a:pt x="96518" y="16788"/>
                  </a:lnTo>
                  <a:lnTo>
                    <a:pt x="59151" y="2336"/>
                  </a:lnTo>
                  <a:close/>
                </a:path>
                <a:path w="100964" h="26035">
                  <a:moveTo>
                    <a:pt x="4826" y="6201"/>
                  </a:moveTo>
                  <a:lnTo>
                    <a:pt x="4604" y="7860"/>
                  </a:lnTo>
                  <a:lnTo>
                    <a:pt x="4533" y="8393"/>
                  </a:lnTo>
                  <a:lnTo>
                    <a:pt x="8783" y="7860"/>
                  </a:lnTo>
                  <a:lnTo>
                    <a:pt x="4826" y="6201"/>
                  </a:lnTo>
                  <a:close/>
                </a:path>
                <a:path w="100964" h="26035">
                  <a:moveTo>
                    <a:pt x="8783" y="7860"/>
                  </a:moveTo>
                  <a:lnTo>
                    <a:pt x="4533" y="8393"/>
                  </a:lnTo>
                  <a:lnTo>
                    <a:pt x="10054" y="8393"/>
                  </a:lnTo>
                  <a:lnTo>
                    <a:pt x="8783" y="7860"/>
                  </a:lnTo>
                  <a:close/>
                </a:path>
                <a:path w="100964" h="26035">
                  <a:moveTo>
                    <a:pt x="22012" y="6201"/>
                  </a:moveTo>
                  <a:lnTo>
                    <a:pt x="4826" y="6201"/>
                  </a:lnTo>
                  <a:lnTo>
                    <a:pt x="8783" y="7860"/>
                  </a:lnTo>
                  <a:lnTo>
                    <a:pt x="22012" y="6201"/>
                  </a:lnTo>
                  <a:close/>
                </a:path>
              </a:pathLst>
            </a:custGeom>
            <a:solidFill>
              <a:srgbClr val="989898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  <p:sp>
          <p:nvSpPr>
            <p:cNvPr id="21" name="object 24">
              <a:extLst>
                <a:ext uri="{FF2B5EF4-FFF2-40B4-BE49-F238E27FC236}">
                  <a16:creationId xmlns:a16="http://schemas.microsoft.com/office/drawing/2014/main" id="{373E6E6C-3C7C-FC41-1F72-1601DC3C4EF3}"/>
                </a:ext>
              </a:extLst>
            </p:cNvPr>
            <p:cNvSpPr/>
            <p:nvPr/>
          </p:nvSpPr>
          <p:spPr>
            <a:xfrm>
              <a:off x="2064981" y="4310042"/>
              <a:ext cx="93980" cy="21590"/>
            </a:xfrm>
            <a:custGeom>
              <a:avLst/>
              <a:gdLst/>
              <a:ahLst/>
              <a:cxnLst/>
              <a:rect l="l" t="t" r="r" b="b"/>
              <a:pathLst>
                <a:path w="93980" h="21589">
                  <a:moveTo>
                    <a:pt x="50863" y="0"/>
                  </a:moveTo>
                  <a:lnTo>
                    <a:pt x="0" y="7611"/>
                  </a:lnTo>
                  <a:lnTo>
                    <a:pt x="44030" y="21313"/>
                  </a:lnTo>
                  <a:lnTo>
                    <a:pt x="93370" y="14461"/>
                  </a:lnTo>
                  <a:lnTo>
                    <a:pt x="50863" y="0"/>
                  </a:lnTo>
                  <a:close/>
                </a:path>
              </a:pathLst>
            </a:custGeom>
            <a:solidFill>
              <a:srgbClr val="86969F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  <p:sp>
          <p:nvSpPr>
            <p:cNvPr id="22" name="object 25">
              <a:extLst>
                <a:ext uri="{FF2B5EF4-FFF2-40B4-BE49-F238E27FC236}">
                  <a16:creationId xmlns:a16="http://schemas.microsoft.com/office/drawing/2014/main" id="{8B957A64-508B-E959-F3FB-BB0FD49DA409}"/>
                </a:ext>
              </a:extLst>
            </p:cNvPr>
            <p:cNvSpPr/>
            <p:nvPr/>
          </p:nvSpPr>
          <p:spPr>
            <a:xfrm>
              <a:off x="2059876" y="4308871"/>
              <a:ext cx="103505" cy="24130"/>
            </a:xfrm>
            <a:custGeom>
              <a:avLst/>
              <a:gdLst/>
              <a:ahLst/>
              <a:cxnLst/>
              <a:rect l="l" t="t" r="r" b="b"/>
              <a:pathLst>
                <a:path w="103505" h="24129">
                  <a:moveTo>
                    <a:pt x="56070" y="0"/>
                  </a:moveTo>
                  <a:lnTo>
                    <a:pt x="5168" y="7611"/>
                  </a:lnTo>
                  <a:lnTo>
                    <a:pt x="5415" y="7611"/>
                  </a:lnTo>
                  <a:lnTo>
                    <a:pt x="5361" y="8384"/>
                  </a:lnTo>
                  <a:lnTo>
                    <a:pt x="5248" y="10018"/>
                  </a:lnTo>
                  <a:lnTo>
                    <a:pt x="49047" y="23649"/>
                  </a:lnTo>
                  <a:lnTo>
                    <a:pt x="65264" y="21396"/>
                  </a:lnTo>
                  <a:lnTo>
                    <a:pt x="49466" y="21396"/>
                  </a:lnTo>
                  <a:lnTo>
                    <a:pt x="12901" y="10018"/>
                  </a:lnTo>
                  <a:lnTo>
                    <a:pt x="4542" y="10018"/>
                  </a:lnTo>
                  <a:lnTo>
                    <a:pt x="10187" y="9173"/>
                  </a:lnTo>
                  <a:lnTo>
                    <a:pt x="7651" y="8384"/>
                  </a:lnTo>
                  <a:lnTo>
                    <a:pt x="15460" y="8384"/>
                  </a:lnTo>
                  <a:lnTo>
                    <a:pt x="55847" y="2342"/>
                  </a:lnTo>
                  <a:lnTo>
                    <a:pt x="62956" y="2342"/>
                  </a:lnTo>
                  <a:lnTo>
                    <a:pt x="56070" y="0"/>
                  </a:lnTo>
                  <a:close/>
                </a:path>
                <a:path w="103505" h="24129">
                  <a:moveTo>
                    <a:pt x="93560" y="15168"/>
                  </a:moveTo>
                  <a:lnTo>
                    <a:pt x="48700" y="21396"/>
                  </a:lnTo>
                  <a:lnTo>
                    <a:pt x="65264" y="21396"/>
                  </a:lnTo>
                  <a:lnTo>
                    <a:pt x="98109" y="16834"/>
                  </a:lnTo>
                  <a:lnTo>
                    <a:pt x="98456" y="16834"/>
                  </a:lnTo>
                  <a:lnTo>
                    <a:pt x="93560" y="15168"/>
                  </a:lnTo>
                  <a:close/>
                </a:path>
                <a:path w="103505" h="24129">
                  <a:moveTo>
                    <a:pt x="62956" y="2342"/>
                  </a:moveTo>
                  <a:lnTo>
                    <a:pt x="55847" y="2342"/>
                  </a:lnTo>
                  <a:lnTo>
                    <a:pt x="98456" y="16834"/>
                  </a:lnTo>
                  <a:lnTo>
                    <a:pt x="98135" y="16834"/>
                  </a:lnTo>
                  <a:lnTo>
                    <a:pt x="98207" y="16098"/>
                  </a:lnTo>
                  <a:lnTo>
                    <a:pt x="98299" y="15168"/>
                  </a:lnTo>
                  <a:lnTo>
                    <a:pt x="98368" y="14468"/>
                  </a:lnTo>
                  <a:lnTo>
                    <a:pt x="98609" y="14468"/>
                  </a:lnTo>
                  <a:lnTo>
                    <a:pt x="62956" y="2342"/>
                  </a:lnTo>
                  <a:close/>
                </a:path>
                <a:path w="103505" h="24129">
                  <a:moveTo>
                    <a:pt x="100670" y="15168"/>
                  </a:moveTo>
                  <a:lnTo>
                    <a:pt x="98299" y="15168"/>
                  </a:lnTo>
                  <a:lnTo>
                    <a:pt x="98207" y="16098"/>
                  </a:lnTo>
                  <a:lnTo>
                    <a:pt x="98135" y="16834"/>
                  </a:lnTo>
                  <a:lnTo>
                    <a:pt x="103403" y="16098"/>
                  </a:lnTo>
                  <a:lnTo>
                    <a:pt x="100670" y="15168"/>
                  </a:lnTo>
                  <a:close/>
                </a:path>
                <a:path w="103505" h="24129">
                  <a:moveTo>
                    <a:pt x="98609" y="14468"/>
                  </a:moveTo>
                  <a:lnTo>
                    <a:pt x="93560" y="15168"/>
                  </a:lnTo>
                  <a:lnTo>
                    <a:pt x="100670" y="15168"/>
                  </a:lnTo>
                  <a:lnTo>
                    <a:pt x="98609" y="14468"/>
                  </a:lnTo>
                  <a:close/>
                </a:path>
                <a:path w="103505" h="24129">
                  <a:moveTo>
                    <a:pt x="5168" y="7611"/>
                  </a:moveTo>
                  <a:lnTo>
                    <a:pt x="0" y="8384"/>
                  </a:lnTo>
                  <a:lnTo>
                    <a:pt x="5248" y="10018"/>
                  </a:lnTo>
                  <a:lnTo>
                    <a:pt x="5361" y="8384"/>
                  </a:lnTo>
                  <a:lnTo>
                    <a:pt x="7651" y="8384"/>
                  </a:lnTo>
                  <a:lnTo>
                    <a:pt x="5168" y="7611"/>
                  </a:lnTo>
                  <a:close/>
                </a:path>
                <a:path w="103505" h="24129">
                  <a:moveTo>
                    <a:pt x="10187" y="9173"/>
                  </a:moveTo>
                  <a:lnTo>
                    <a:pt x="4542" y="10018"/>
                  </a:lnTo>
                  <a:lnTo>
                    <a:pt x="12901" y="10018"/>
                  </a:lnTo>
                  <a:lnTo>
                    <a:pt x="10187" y="9173"/>
                  </a:lnTo>
                  <a:close/>
                </a:path>
                <a:path w="103505" h="24129">
                  <a:moveTo>
                    <a:pt x="15460" y="8384"/>
                  </a:moveTo>
                  <a:lnTo>
                    <a:pt x="7651" y="8384"/>
                  </a:lnTo>
                  <a:lnTo>
                    <a:pt x="10187" y="9173"/>
                  </a:lnTo>
                  <a:lnTo>
                    <a:pt x="15460" y="8384"/>
                  </a:lnTo>
                  <a:close/>
                </a:path>
              </a:pathLst>
            </a:custGeom>
            <a:solidFill>
              <a:srgbClr val="989898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  <p:sp>
          <p:nvSpPr>
            <p:cNvPr id="23" name="object 26">
              <a:extLst>
                <a:ext uri="{FF2B5EF4-FFF2-40B4-BE49-F238E27FC236}">
                  <a16:creationId xmlns:a16="http://schemas.microsoft.com/office/drawing/2014/main" id="{7A656636-E722-1824-A2BB-6330D08C5676}"/>
                </a:ext>
              </a:extLst>
            </p:cNvPr>
            <p:cNvSpPr/>
            <p:nvPr/>
          </p:nvSpPr>
          <p:spPr>
            <a:xfrm>
              <a:off x="2142413" y="4257522"/>
              <a:ext cx="328930" cy="60960"/>
            </a:xfrm>
            <a:custGeom>
              <a:avLst/>
              <a:gdLst/>
              <a:ahLst/>
              <a:cxnLst/>
              <a:rect l="l" t="t" r="r" b="b"/>
              <a:pathLst>
                <a:path w="328930" h="60960">
                  <a:moveTo>
                    <a:pt x="94894" y="54051"/>
                  </a:moveTo>
                  <a:lnTo>
                    <a:pt x="50863" y="37299"/>
                  </a:lnTo>
                  <a:lnTo>
                    <a:pt x="0" y="47193"/>
                  </a:lnTo>
                  <a:lnTo>
                    <a:pt x="44030" y="60896"/>
                  </a:lnTo>
                  <a:lnTo>
                    <a:pt x="94894" y="54051"/>
                  </a:lnTo>
                  <a:close/>
                </a:path>
                <a:path w="328930" h="60960">
                  <a:moveTo>
                    <a:pt x="172326" y="40347"/>
                  </a:moveTo>
                  <a:lnTo>
                    <a:pt x="127533" y="25882"/>
                  </a:lnTo>
                  <a:lnTo>
                    <a:pt x="75158" y="31978"/>
                  </a:lnTo>
                  <a:lnTo>
                    <a:pt x="120700" y="49479"/>
                  </a:lnTo>
                  <a:lnTo>
                    <a:pt x="172326" y="40347"/>
                  </a:lnTo>
                  <a:close/>
                </a:path>
                <a:path w="328930" h="60960">
                  <a:moveTo>
                    <a:pt x="248996" y="28930"/>
                  </a:moveTo>
                  <a:lnTo>
                    <a:pt x="203454" y="12941"/>
                  </a:lnTo>
                  <a:lnTo>
                    <a:pt x="154863" y="19024"/>
                  </a:lnTo>
                  <a:lnTo>
                    <a:pt x="200418" y="35775"/>
                  </a:lnTo>
                  <a:lnTo>
                    <a:pt x="248996" y="28930"/>
                  </a:lnTo>
                  <a:close/>
                </a:path>
                <a:path w="328930" h="60960">
                  <a:moveTo>
                    <a:pt x="328714" y="13703"/>
                  </a:moveTo>
                  <a:lnTo>
                    <a:pt x="282409" y="0"/>
                  </a:lnTo>
                  <a:lnTo>
                    <a:pt x="231546" y="7620"/>
                  </a:lnTo>
                  <a:lnTo>
                    <a:pt x="277088" y="20548"/>
                  </a:lnTo>
                  <a:lnTo>
                    <a:pt x="328714" y="13703"/>
                  </a:lnTo>
                  <a:close/>
                </a:path>
              </a:pathLst>
            </a:custGeom>
            <a:solidFill>
              <a:srgbClr val="86969F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  <p:sp>
          <p:nvSpPr>
            <p:cNvPr id="24" name="object 27">
              <a:extLst>
                <a:ext uri="{FF2B5EF4-FFF2-40B4-BE49-F238E27FC236}">
                  <a16:creationId xmlns:a16="http://schemas.microsoft.com/office/drawing/2014/main" id="{2752CCC6-5A03-F813-1905-89A1B5E72B26}"/>
                </a:ext>
              </a:extLst>
            </p:cNvPr>
            <p:cNvSpPr/>
            <p:nvPr/>
          </p:nvSpPr>
          <p:spPr>
            <a:xfrm>
              <a:off x="2124189" y="4301669"/>
              <a:ext cx="327025" cy="79375"/>
            </a:xfrm>
            <a:custGeom>
              <a:avLst/>
              <a:gdLst/>
              <a:ahLst/>
              <a:cxnLst/>
              <a:rect l="l" t="t" r="r" b="b"/>
              <a:pathLst>
                <a:path w="327025" h="79375">
                  <a:moveTo>
                    <a:pt x="217881" y="0"/>
                  </a:moveTo>
                  <a:lnTo>
                    <a:pt x="0" y="37296"/>
                  </a:lnTo>
                  <a:lnTo>
                    <a:pt x="109321" y="79161"/>
                  </a:lnTo>
                  <a:lnTo>
                    <a:pt x="326440" y="39583"/>
                  </a:lnTo>
                  <a:lnTo>
                    <a:pt x="217881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  <p:sp>
          <p:nvSpPr>
            <p:cNvPr id="25" name="object 28">
              <a:extLst>
                <a:ext uri="{FF2B5EF4-FFF2-40B4-BE49-F238E27FC236}">
                  <a16:creationId xmlns:a16="http://schemas.microsoft.com/office/drawing/2014/main" id="{2CED208F-00EA-D2B5-6A8D-D1CE9F985934}"/>
                </a:ext>
              </a:extLst>
            </p:cNvPr>
            <p:cNvSpPr/>
            <p:nvPr/>
          </p:nvSpPr>
          <p:spPr>
            <a:xfrm>
              <a:off x="1759038" y="4319934"/>
              <a:ext cx="293370" cy="139065"/>
            </a:xfrm>
            <a:custGeom>
              <a:avLst/>
              <a:gdLst/>
              <a:ahLst/>
              <a:cxnLst/>
              <a:rect l="l" t="t" r="r" b="b"/>
              <a:pathLst>
                <a:path w="293369" h="139064">
                  <a:moveTo>
                    <a:pt x="0" y="0"/>
                  </a:moveTo>
                  <a:lnTo>
                    <a:pt x="0" y="31210"/>
                  </a:lnTo>
                  <a:lnTo>
                    <a:pt x="293039" y="138539"/>
                  </a:lnTo>
                  <a:lnTo>
                    <a:pt x="293039" y="10504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CCCC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  <p:sp>
          <p:nvSpPr>
            <p:cNvPr id="26" name="object 29">
              <a:extLst>
                <a:ext uri="{FF2B5EF4-FFF2-40B4-BE49-F238E27FC236}">
                  <a16:creationId xmlns:a16="http://schemas.microsoft.com/office/drawing/2014/main" id="{D662F87B-C590-5B55-DFE6-2EE757D3A430}"/>
                </a:ext>
              </a:extLst>
            </p:cNvPr>
            <p:cNvSpPr/>
            <p:nvPr/>
          </p:nvSpPr>
          <p:spPr>
            <a:xfrm>
              <a:off x="1664131" y="3739007"/>
              <a:ext cx="986790" cy="728980"/>
            </a:xfrm>
            <a:custGeom>
              <a:avLst/>
              <a:gdLst/>
              <a:ahLst/>
              <a:cxnLst/>
              <a:rect l="l" t="t" r="r" b="b"/>
              <a:pathLst>
                <a:path w="986789" h="728979">
                  <a:moveTo>
                    <a:pt x="86182" y="589849"/>
                  </a:moveTo>
                  <a:lnTo>
                    <a:pt x="86182" y="619008"/>
                  </a:lnTo>
                  <a:lnTo>
                    <a:pt x="383336" y="728496"/>
                  </a:lnTo>
                  <a:lnTo>
                    <a:pt x="481505" y="711252"/>
                  </a:lnTo>
                  <a:lnTo>
                    <a:pt x="387159" y="711252"/>
                  </a:lnTo>
                  <a:lnTo>
                    <a:pt x="382638" y="710844"/>
                  </a:lnTo>
                  <a:lnTo>
                    <a:pt x="384950" y="710438"/>
                  </a:lnTo>
                  <a:lnTo>
                    <a:pt x="120237" y="612900"/>
                  </a:lnTo>
                  <a:lnTo>
                    <a:pt x="103632" y="612900"/>
                  </a:lnTo>
                  <a:lnTo>
                    <a:pt x="97929" y="604681"/>
                  </a:lnTo>
                  <a:lnTo>
                    <a:pt x="103632" y="604681"/>
                  </a:lnTo>
                  <a:lnTo>
                    <a:pt x="103632" y="592154"/>
                  </a:lnTo>
                  <a:lnTo>
                    <a:pt x="91796" y="592154"/>
                  </a:lnTo>
                  <a:lnTo>
                    <a:pt x="86182" y="589849"/>
                  </a:lnTo>
                  <a:close/>
                </a:path>
                <a:path w="986789" h="728979">
                  <a:moveTo>
                    <a:pt x="384950" y="710438"/>
                  </a:moveTo>
                  <a:lnTo>
                    <a:pt x="382638" y="710844"/>
                  </a:lnTo>
                  <a:lnTo>
                    <a:pt x="387159" y="711252"/>
                  </a:lnTo>
                  <a:lnTo>
                    <a:pt x="384950" y="710438"/>
                  </a:lnTo>
                  <a:close/>
                </a:path>
                <a:path w="986789" h="728979">
                  <a:moveTo>
                    <a:pt x="969073" y="607825"/>
                  </a:moveTo>
                  <a:lnTo>
                    <a:pt x="384950" y="710438"/>
                  </a:lnTo>
                  <a:lnTo>
                    <a:pt x="387159" y="711252"/>
                  </a:lnTo>
                  <a:lnTo>
                    <a:pt x="481505" y="711252"/>
                  </a:lnTo>
                  <a:lnTo>
                    <a:pt x="986536" y="622540"/>
                  </a:lnTo>
                  <a:lnTo>
                    <a:pt x="986536" y="615182"/>
                  </a:lnTo>
                  <a:lnTo>
                    <a:pt x="969073" y="615182"/>
                  </a:lnTo>
                  <a:lnTo>
                    <a:pt x="969073" y="607825"/>
                  </a:lnTo>
                  <a:close/>
                </a:path>
                <a:path w="986789" h="728979">
                  <a:moveTo>
                    <a:pt x="976299" y="606555"/>
                  </a:moveTo>
                  <a:lnTo>
                    <a:pt x="969073" y="607825"/>
                  </a:lnTo>
                  <a:lnTo>
                    <a:pt x="969073" y="615182"/>
                  </a:lnTo>
                  <a:lnTo>
                    <a:pt x="976299" y="606555"/>
                  </a:lnTo>
                  <a:close/>
                </a:path>
                <a:path w="986789" h="728979">
                  <a:moveTo>
                    <a:pt x="986536" y="606555"/>
                  </a:moveTo>
                  <a:lnTo>
                    <a:pt x="976299" y="606555"/>
                  </a:lnTo>
                  <a:lnTo>
                    <a:pt x="969073" y="615182"/>
                  </a:lnTo>
                  <a:lnTo>
                    <a:pt x="986536" y="615182"/>
                  </a:lnTo>
                  <a:lnTo>
                    <a:pt x="986536" y="606555"/>
                  </a:lnTo>
                  <a:close/>
                </a:path>
                <a:path w="986789" h="728979">
                  <a:moveTo>
                    <a:pt x="97929" y="604681"/>
                  </a:moveTo>
                  <a:lnTo>
                    <a:pt x="103632" y="612900"/>
                  </a:lnTo>
                  <a:lnTo>
                    <a:pt x="103632" y="606782"/>
                  </a:lnTo>
                  <a:lnTo>
                    <a:pt x="97929" y="604681"/>
                  </a:lnTo>
                  <a:close/>
                </a:path>
                <a:path w="986789" h="728979">
                  <a:moveTo>
                    <a:pt x="103632" y="606782"/>
                  </a:moveTo>
                  <a:lnTo>
                    <a:pt x="103632" y="612900"/>
                  </a:lnTo>
                  <a:lnTo>
                    <a:pt x="120237" y="612900"/>
                  </a:lnTo>
                  <a:lnTo>
                    <a:pt x="103632" y="606782"/>
                  </a:lnTo>
                  <a:close/>
                </a:path>
                <a:path w="986789" h="728979">
                  <a:moveTo>
                    <a:pt x="969073" y="590009"/>
                  </a:moveTo>
                  <a:lnTo>
                    <a:pt x="969073" y="607825"/>
                  </a:lnTo>
                  <a:lnTo>
                    <a:pt x="976299" y="606555"/>
                  </a:lnTo>
                  <a:lnTo>
                    <a:pt x="986536" y="606555"/>
                  </a:lnTo>
                  <a:lnTo>
                    <a:pt x="986536" y="592154"/>
                  </a:lnTo>
                  <a:lnTo>
                    <a:pt x="974699" y="592154"/>
                  </a:lnTo>
                  <a:lnTo>
                    <a:pt x="969073" y="590009"/>
                  </a:lnTo>
                  <a:close/>
                </a:path>
                <a:path w="986789" h="728979">
                  <a:moveTo>
                    <a:pt x="103632" y="604681"/>
                  </a:moveTo>
                  <a:lnTo>
                    <a:pt x="97929" y="604681"/>
                  </a:lnTo>
                  <a:lnTo>
                    <a:pt x="103632" y="606782"/>
                  </a:lnTo>
                  <a:lnTo>
                    <a:pt x="103632" y="604681"/>
                  </a:lnTo>
                  <a:close/>
                </a:path>
                <a:path w="986789" h="728979">
                  <a:moveTo>
                    <a:pt x="86182" y="583973"/>
                  </a:moveTo>
                  <a:lnTo>
                    <a:pt x="86182" y="589849"/>
                  </a:lnTo>
                  <a:lnTo>
                    <a:pt x="91796" y="592154"/>
                  </a:lnTo>
                  <a:lnTo>
                    <a:pt x="91657" y="592154"/>
                  </a:lnTo>
                  <a:lnTo>
                    <a:pt x="86182" y="583973"/>
                  </a:lnTo>
                  <a:close/>
                </a:path>
                <a:path w="986789" h="728979">
                  <a:moveTo>
                    <a:pt x="103632" y="583973"/>
                  </a:moveTo>
                  <a:lnTo>
                    <a:pt x="86182" y="583973"/>
                  </a:lnTo>
                  <a:lnTo>
                    <a:pt x="91657" y="592154"/>
                  </a:lnTo>
                  <a:lnTo>
                    <a:pt x="103632" y="592154"/>
                  </a:lnTo>
                  <a:lnTo>
                    <a:pt x="103632" y="583973"/>
                  </a:lnTo>
                  <a:close/>
                </a:path>
                <a:path w="986789" h="728979">
                  <a:moveTo>
                    <a:pt x="969073" y="583973"/>
                  </a:moveTo>
                  <a:lnTo>
                    <a:pt x="969073" y="590009"/>
                  </a:lnTo>
                  <a:lnTo>
                    <a:pt x="974699" y="592154"/>
                  </a:lnTo>
                  <a:lnTo>
                    <a:pt x="969073" y="583973"/>
                  </a:lnTo>
                  <a:close/>
                </a:path>
                <a:path w="986789" h="728979">
                  <a:moveTo>
                    <a:pt x="986536" y="583973"/>
                  </a:moveTo>
                  <a:lnTo>
                    <a:pt x="969073" y="583973"/>
                  </a:lnTo>
                  <a:lnTo>
                    <a:pt x="974699" y="592154"/>
                  </a:lnTo>
                  <a:lnTo>
                    <a:pt x="986536" y="592154"/>
                  </a:lnTo>
                  <a:lnTo>
                    <a:pt x="986536" y="583973"/>
                  </a:lnTo>
                  <a:close/>
                </a:path>
                <a:path w="986789" h="728979">
                  <a:moveTo>
                    <a:pt x="629989" y="10502"/>
                  </a:moveTo>
                  <a:lnTo>
                    <a:pt x="612355" y="10502"/>
                  </a:lnTo>
                  <a:lnTo>
                    <a:pt x="621576" y="18021"/>
                  </a:lnTo>
                  <a:lnTo>
                    <a:pt x="613490" y="18557"/>
                  </a:lnTo>
                  <a:lnTo>
                    <a:pt x="678357" y="479183"/>
                  </a:lnTo>
                  <a:lnTo>
                    <a:pt x="969073" y="590009"/>
                  </a:lnTo>
                  <a:lnTo>
                    <a:pt x="969073" y="583973"/>
                  </a:lnTo>
                  <a:lnTo>
                    <a:pt x="986536" y="583973"/>
                  </a:lnTo>
                  <a:lnTo>
                    <a:pt x="986536" y="577936"/>
                  </a:lnTo>
                  <a:lnTo>
                    <a:pt x="707636" y="471613"/>
                  </a:lnTo>
                  <a:lnTo>
                    <a:pt x="694931" y="471613"/>
                  </a:lnTo>
                  <a:lnTo>
                    <a:pt x="689394" y="464658"/>
                  </a:lnTo>
                  <a:lnTo>
                    <a:pt x="693951" y="464658"/>
                  </a:lnTo>
                  <a:lnTo>
                    <a:pt x="629989" y="10502"/>
                  </a:lnTo>
                  <a:close/>
                </a:path>
                <a:path w="986789" h="728979">
                  <a:moveTo>
                    <a:pt x="628510" y="0"/>
                  </a:moveTo>
                  <a:lnTo>
                    <a:pt x="597179" y="2095"/>
                  </a:lnTo>
                  <a:lnTo>
                    <a:pt x="0" y="107175"/>
                  </a:lnTo>
                  <a:lnTo>
                    <a:pt x="70307" y="583333"/>
                  </a:lnTo>
                  <a:lnTo>
                    <a:pt x="86182" y="589849"/>
                  </a:lnTo>
                  <a:lnTo>
                    <a:pt x="86182" y="583973"/>
                  </a:lnTo>
                  <a:lnTo>
                    <a:pt x="103632" y="583973"/>
                  </a:lnTo>
                  <a:lnTo>
                    <a:pt x="103632" y="578100"/>
                  </a:lnTo>
                  <a:lnTo>
                    <a:pt x="98129" y="575843"/>
                  </a:lnTo>
                  <a:lnTo>
                    <a:pt x="86842" y="575843"/>
                  </a:lnTo>
                  <a:lnTo>
                    <a:pt x="81508" y="569026"/>
                  </a:lnTo>
                  <a:lnTo>
                    <a:pt x="85836" y="569026"/>
                  </a:lnTo>
                  <a:lnTo>
                    <a:pt x="19991" y="122948"/>
                  </a:lnTo>
                  <a:lnTo>
                    <a:pt x="11391" y="122948"/>
                  </a:lnTo>
                  <a:lnTo>
                    <a:pt x="18529" y="113042"/>
                  </a:lnTo>
                  <a:lnTo>
                    <a:pt x="67685" y="113042"/>
                  </a:lnTo>
                  <a:lnTo>
                    <a:pt x="599082" y="19532"/>
                  </a:lnTo>
                  <a:lnTo>
                    <a:pt x="598805" y="19532"/>
                  </a:lnTo>
                  <a:lnTo>
                    <a:pt x="613490" y="18557"/>
                  </a:lnTo>
                  <a:lnTo>
                    <a:pt x="612355" y="10502"/>
                  </a:lnTo>
                  <a:lnTo>
                    <a:pt x="629989" y="10502"/>
                  </a:lnTo>
                  <a:lnTo>
                    <a:pt x="628510" y="0"/>
                  </a:lnTo>
                  <a:close/>
                </a:path>
                <a:path w="986789" h="728979">
                  <a:moveTo>
                    <a:pt x="81508" y="569026"/>
                  </a:moveTo>
                  <a:lnTo>
                    <a:pt x="86842" y="575843"/>
                  </a:lnTo>
                  <a:lnTo>
                    <a:pt x="86115" y="570915"/>
                  </a:lnTo>
                  <a:lnTo>
                    <a:pt x="81508" y="569026"/>
                  </a:lnTo>
                  <a:close/>
                </a:path>
                <a:path w="986789" h="728979">
                  <a:moveTo>
                    <a:pt x="86115" y="570915"/>
                  </a:moveTo>
                  <a:lnTo>
                    <a:pt x="86842" y="575843"/>
                  </a:lnTo>
                  <a:lnTo>
                    <a:pt x="98129" y="575843"/>
                  </a:lnTo>
                  <a:lnTo>
                    <a:pt x="86115" y="570915"/>
                  </a:lnTo>
                  <a:close/>
                </a:path>
                <a:path w="986789" h="728979">
                  <a:moveTo>
                    <a:pt x="85836" y="569026"/>
                  </a:moveTo>
                  <a:lnTo>
                    <a:pt x="81508" y="569026"/>
                  </a:lnTo>
                  <a:lnTo>
                    <a:pt x="86115" y="570915"/>
                  </a:lnTo>
                  <a:lnTo>
                    <a:pt x="85836" y="569026"/>
                  </a:lnTo>
                  <a:close/>
                </a:path>
                <a:path w="986789" h="728979">
                  <a:moveTo>
                    <a:pt x="689394" y="464658"/>
                  </a:moveTo>
                  <a:lnTo>
                    <a:pt x="694931" y="471613"/>
                  </a:lnTo>
                  <a:lnTo>
                    <a:pt x="694210" y="466494"/>
                  </a:lnTo>
                  <a:lnTo>
                    <a:pt x="689394" y="464658"/>
                  </a:lnTo>
                  <a:close/>
                </a:path>
                <a:path w="986789" h="728979">
                  <a:moveTo>
                    <a:pt x="694210" y="466494"/>
                  </a:moveTo>
                  <a:lnTo>
                    <a:pt x="694931" y="471613"/>
                  </a:lnTo>
                  <a:lnTo>
                    <a:pt x="707636" y="471613"/>
                  </a:lnTo>
                  <a:lnTo>
                    <a:pt x="694210" y="466494"/>
                  </a:lnTo>
                  <a:close/>
                </a:path>
                <a:path w="986789" h="728979">
                  <a:moveTo>
                    <a:pt x="693951" y="464658"/>
                  </a:moveTo>
                  <a:lnTo>
                    <a:pt x="689394" y="464658"/>
                  </a:lnTo>
                  <a:lnTo>
                    <a:pt x="694210" y="466494"/>
                  </a:lnTo>
                  <a:lnTo>
                    <a:pt x="693951" y="464658"/>
                  </a:lnTo>
                  <a:close/>
                </a:path>
                <a:path w="986789" h="728979">
                  <a:moveTo>
                    <a:pt x="18529" y="113042"/>
                  </a:moveTo>
                  <a:lnTo>
                    <a:pt x="11391" y="122948"/>
                  </a:lnTo>
                  <a:lnTo>
                    <a:pt x="19773" y="121473"/>
                  </a:lnTo>
                  <a:lnTo>
                    <a:pt x="18529" y="113042"/>
                  </a:lnTo>
                  <a:close/>
                </a:path>
                <a:path w="986789" h="728979">
                  <a:moveTo>
                    <a:pt x="19773" y="121473"/>
                  </a:moveTo>
                  <a:lnTo>
                    <a:pt x="11391" y="122948"/>
                  </a:lnTo>
                  <a:lnTo>
                    <a:pt x="19991" y="122948"/>
                  </a:lnTo>
                  <a:lnTo>
                    <a:pt x="19773" y="121473"/>
                  </a:lnTo>
                  <a:close/>
                </a:path>
                <a:path w="986789" h="728979">
                  <a:moveTo>
                    <a:pt x="67685" y="113042"/>
                  </a:moveTo>
                  <a:lnTo>
                    <a:pt x="18529" y="113042"/>
                  </a:lnTo>
                  <a:lnTo>
                    <a:pt x="19773" y="121473"/>
                  </a:lnTo>
                  <a:lnTo>
                    <a:pt x="67685" y="113042"/>
                  </a:lnTo>
                  <a:close/>
                </a:path>
                <a:path w="986789" h="728979">
                  <a:moveTo>
                    <a:pt x="612355" y="10502"/>
                  </a:moveTo>
                  <a:lnTo>
                    <a:pt x="613414" y="18021"/>
                  </a:lnTo>
                  <a:lnTo>
                    <a:pt x="613490" y="18557"/>
                  </a:lnTo>
                  <a:lnTo>
                    <a:pt x="621576" y="18021"/>
                  </a:lnTo>
                  <a:lnTo>
                    <a:pt x="612355" y="10502"/>
                  </a:lnTo>
                  <a:close/>
                </a:path>
              </a:pathLst>
            </a:custGeom>
            <a:solidFill>
              <a:srgbClr val="324051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  <p:pic>
          <p:nvPicPr>
            <p:cNvPr id="27" name="object 30">
              <a:extLst>
                <a:ext uri="{FF2B5EF4-FFF2-40B4-BE49-F238E27FC236}">
                  <a16:creationId xmlns:a16="http://schemas.microsoft.com/office/drawing/2014/main" id="{DF3F7608-8D1F-00BF-E4F2-5FD317202662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752206" y="3818318"/>
              <a:ext cx="532168" cy="446049"/>
            </a:xfrm>
            <a:prstGeom prst="rect">
              <a:avLst/>
            </a:prstGeom>
          </p:spPr>
        </p:pic>
        <p:pic>
          <p:nvPicPr>
            <p:cNvPr id="28" name="object 31">
              <a:extLst>
                <a:ext uri="{FF2B5EF4-FFF2-40B4-BE49-F238E27FC236}">
                  <a16:creationId xmlns:a16="http://schemas.microsoft.com/office/drawing/2014/main" id="{31B17048-4B3E-1E32-5CAA-F3E3E2F3C53B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283963" y="2895600"/>
              <a:ext cx="647700" cy="1207008"/>
            </a:xfrm>
            <a:prstGeom prst="rect">
              <a:avLst/>
            </a:prstGeom>
          </p:spPr>
        </p:pic>
        <p:pic>
          <p:nvPicPr>
            <p:cNvPr id="29" name="object 32">
              <a:extLst>
                <a:ext uri="{FF2B5EF4-FFF2-40B4-BE49-F238E27FC236}">
                  <a16:creationId xmlns:a16="http://schemas.microsoft.com/office/drawing/2014/main" id="{DDD14A07-466F-4937-EC13-7C5588BBFDC5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776215" y="1883664"/>
              <a:ext cx="1362456" cy="1487424"/>
            </a:xfrm>
            <a:prstGeom prst="rect">
              <a:avLst/>
            </a:prstGeom>
          </p:spPr>
        </p:pic>
      </p:grpSp>
      <p:sp>
        <p:nvSpPr>
          <p:cNvPr id="8" name="object 33">
            <a:extLst>
              <a:ext uri="{FF2B5EF4-FFF2-40B4-BE49-F238E27FC236}">
                <a16:creationId xmlns:a16="http://schemas.microsoft.com/office/drawing/2014/main" id="{FC01DD50-BD10-3783-DAC1-06D5F36AE4DF}"/>
              </a:ext>
            </a:extLst>
          </p:cNvPr>
          <p:cNvSpPr txBox="1"/>
          <p:nvPr/>
        </p:nvSpPr>
        <p:spPr>
          <a:xfrm>
            <a:off x="366090" y="1270170"/>
            <a:ext cx="7807325" cy="11817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defPPr>
              <a:defRPr kern="0"/>
            </a:defPPr>
          </a:lstStyle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If</a:t>
            </a:r>
            <a:r>
              <a:rPr sz="2400" spc="-8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an</a:t>
            </a:r>
            <a:r>
              <a:rPr sz="2400" spc="-8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attacker</a:t>
            </a:r>
            <a:r>
              <a:rPr sz="2400" spc="-8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intercepts</a:t>
            </a:r>
            <a:r>
              <a:rPr sz="2400" spc="-6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the</a:t>
            </a:r>
            <a:r>
              <a:rPr sz="2400" spc="-7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traffic,</a:t>
            </a:r>
            <a:r>
              <a:rPr sz="2400" spc="-6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they</a:t>
            </a:r>
            <a:r>
              <a:rPr sz="2400" spc="-7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will</a:t>
            </a:r>
            <a:r>
              <a:rPr sz="2400" spc="-8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not</a:t>
            </a:r>
            <a:r>
              <a:rPr sz="2400" spc="-7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be</a:t>
            </a:r>
            <a:r>
              <a:rPr sz="2400" spc="-7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able</a:t>
            </a:r>
            <a:r>
              <a:rPr sz="2400" spc="-8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25" dirty="0">
                <a:solidFill>
                  <a:srgbClr val="252525"/>
                </a:solidFill>
                <a:latin typeface="Roboto"/>
                <a:cs typeface="Roboto"/>
              </a:rPr>
              <a:t>to</a:t>
            </a:r>
            <a:r>
              <a:rPr sz="2400" spc="-2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20" dirty="0">
                <a:solidFill>
                  <a:srgbClr val="252525"/>
                </a:solidFill>
                <a:latin typeface="Roboto"/>
                <a:cs typeface="Roboto"/>
              </a:rPr>
              <a:t>understand</a:t>
            </a:r>
            <a:r>
              <a:rPr sz="2400" spc="-8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25" dirty="0">
                <a:solidFill>
                  <a:srgbClr val="252525"/>
                </a:solidFill>
                <a:latin typeface="Roboto"/>
                <a:cs typeface="Roboto"/>
              </a:rPr>
              <a:t>it.</a:t>
            </a:r>
            <a:endParaRPr sz="2400">
              <a:latin typeface="Roboto"/>
              <a:cs typeface="Roboto"/>
            </a:endParaRPr>
          </a:p>
          <a:p>
            <a:pPr marL="2233295" algn="ctr">
              <a:lnSpc>
                <a:spcPct val="100000"/>
              </a:lnSpc>
              <a:spcBef>
                <a:spcPts val="1420"/>
              </a:spcBef>
            </a:pPr>
            <a:r>
              <a:rPr sz="1600" spc="-25" dirty="0">
                <a:latin typeface="Calibri"/>
                <a:cs typeface="Calibri"/>
              </a:rPr>
              <a:t>???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0" name="object 35">
            <a:extLst>
              <a:ext uri="{FF2B5EF4-FFF2-40B4-BE49-F238E27FC236}">
                <a16:creationId xmlns:a16="http://schemas.microsoft.com/office/drawing/2014/main" id="{D43E8316-DAEA-7550-EEFA-4F3611AD4621}"/>
              </a:ext>
            </a:extLst>
          </p:cNvPr>
          <p:cNvSpPr txBox="1">
            <a:spLocks noGrp="1"/>
          </p:cNvSpPr>
          <p:nvPr/>
        </p:nvSpPr>
        <p:spPr>
          <a:xfrm>
            <a:off x="5065778" y="4769949"/>
            <a:ext cx="2951479" cy="21865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>
            <a:defPPr>
              <a:defRPr kern="0"/>
            </a:defPPr>
            <a:lvl1pPr>
              <a:defRPr sz="1000" b="1" i="0">
                <a:solidFill>
                  <a:srgbClr val="252525"/>
                </a:solidFill>
                <a:latin typeface="Roboto"/>
                <a:cs typeface="Roboto"/>
              </a:defRPr>
            </a:lvl1pPr>
          </a:lstStyle>
          <a:p>
            <a:r>
              <a:rPr lang="en-US" sz="1400" baseline="6000" dirty="0"/>
              <a:t>CYSTECH1                          Mostafa </a:t>
            </a:r>
            <a:r>
              <a:rPr lang="en-US" sz="1400" baseline="6000" dirty="0" err="1"/>
              <a:t>Aljabale</a:t>
            </a:r>
            <a:r>
              <a:rPr lang="en-US" sz="1400" baseline="6000" dirty="0"/>
              <a:t> </a:t>
            </a:r>
            <a:endParaRPr lang="en-US" sz="1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715504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B05547BE-8641-861E-B9EA-09CAF008B74D}"/>
              </a:ext>
            </a:extLst>
          </p:cNvPr>
          <p:cNvSpPr txBox="1">
            <a:spLocks noGrp="1"/>
          </p:cNvSpPr>
          <p:nvPr/>
        </p:nvSpPr>
        <p:spPr>
          <a:xfrm>
            <a:off x="366701" y="188763"/>
            <a:ext cx="8411210" cy="45974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>
              <a:defRPr sz="2900" b="1" i="0">
                <a:solidFill>
                  <a:srgbClr val="252525"/>
                </a:solidFill>
                <a:latin typeface="Roboto"/>
                <a:ea typeface="+mj-ea"/>
                <a:cs typeface="Roboto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FFFF"/>
                </a:solidFill>
              </a:rPr>
              <a:t>1.</a:t>
            </a:r>
            <a:r>
              <a:rPr lang="ar-JO" dirty="0">
                <a:solidFill>
                  <a:srgbClr val="FFFFFF"/>
                </a:solidFill>
              </a:rPr>
              <a:t>2</a:t>
            </a:r>
            <a:r>
              <a:rPr dirty="0">
                <a:solidFill>
                  <a:srgbClr val="FFFFFF"/>
                </a:solidFill>
              </a:rPr>
              <a:t>.2</a:t>
            </a:r>
            <a:r>
              <a:rPr b="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FFFFFF"/>
                </a:solidFill>
              </a:rPr>
              <a:t>Cryptographic</a:t>
            </a:r>
            <a:r>
              <a:rPr b="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pc="-10" dirty="0">
                <a:solidFill>
                  <a:srgbClr val="FFFFFF"/>
                </a:solidFill>
              </a:rPr>
              <a:t>Protocols</a:t>
            </a:r>
          </a:p>
        </p:txBody>
      </p:sp>
      <p:sp>
        <p:nvSpPr>
          <p:cNvPr id="6" name="object 5">
            <a:extLst>
              <a:ext uri="{FF2B5EF4-FFF2-40B4-BE49-F238E27FC236}">
                <a16:creationId xmlns:a16="http://schemas.microsoft.com/office/drawing/2014/main" id="{FFE7D51D-A825-BA49-9CE0-E429AC2624FC}"/>
              </a:ext>
            </a:extLst>
          </p:cNvPr>
          <p:cNvSpPr txBox="1">
            <a:spLocks noGrp="1"/>
          </p:cNvSpPr>
          <p:nvPr/>
        </p:nvSpPr>
        <p:spPr>
          <a:xfrm>
            <a:off x="5065778" y="4769949"/>
            <a:ext cx="2951479" cy="21865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>
            <a:defPPr>
              <a:defRPr kern="0"/>
            </a:defPPr>
            <a:lvl1pPr>
              <a:defRPr sz="1000" b="1" i="0">
                <a:solidFill>
                  <a:srgbClr val="252525"/>
                </a:solidFill>
                <a:latin typeface="Roboto"/>
                <a:cs typeface="Roboto"/>
              </a:defRPr>
            </a:lvl1pPr>
          </a:lstStyle>
          <a:p>
            <a:r>
              <a:rPr lang="en-US" sz="1400" baseline="6000" dirty="0"/>
              <a:t>CYSTECH1                          Mostafa </a:t>
            </a:r>
            <a:r>
              <a:rPr lang="en-US" sz="1400" baseline="6000" dirty="0" err="1"/>
              <a:t>Aljabale</a:t>
            </a:r>
            <a:r>
              <a:rPr lang="en-US" sz="1400" baseline="6000" dirty="0"/>
              <a:t> </a:t>
            </a:r>
            <a:endParaRPr lang="en-US" sz="1400" dirty="0">
              <a:effectLst/>
            </a:endParaRPr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id="{F34C42A6-8AE1-8529-4C84-A2619302C25A}"/>
              </a:ext>
            </a:extLst>
          </p:cNvPr>
          <p:cNvSpPr txBox="1"/>
          <p:nvPr/>
        </p:nvSpPr>
        <p:spPr>
          <a:xfrm>
            <a:off x="366090" y="1379592"/>
            <a:ext cx="7913370" cy="273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defPPr>
              <a:defRPr kern="0"/>
            </a:defPPr>
          </a:lstStyle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If</a:t>
            </a:r>
            <a:r>
              <a:rPr sz="2400" spc="-13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you</a:t>
            </a:r>
            <a:r>
              <a:rPr sz="2400" spc="-5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need</a:t>
            </a:r>
            <a:r>
              <a:rPr sz="2400" spc="-7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to</a:t>
            </a:r>
            <a:r>
              <a:rPr sz="2400" spc="-5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20" dirty="0">
                <a:solidFill>
                  <a:srgbClr val="252525"/>
                </a:solidFill>
                <a:latin typeface="Roboto"/>
                <a:cs typeface="Roboto"/>
              </a:rPr>
              <a:t>transmit</a:t>
            </a:r>
            <a:r>
              <a:rPr sz="2400" spc="-6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private</a:t>
            </a:r>
            <a:r>
              <a:rPr sz="2400" spc="-7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information,</a:t>
            </a:r>
            <a:r>
              <a:rPr sz="2400" spc="-3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for</a:t>
            </a:r>
            <a:r>
              <a:rPr sz="2400" spc="-6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example</a:t>
            </a:r>
            <a:r>
              <a:rPr sz="2400" spc="-3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434" dirty="0">
                <a:solidFill>
                  <a:srgbClr val="252525"/>
                </a:solidFill>
                <a:latin typeface="Roboto"/>
                <a:cs typeface="Roboto"/>
              </a:rPr>
              <a:t>-</a:t>
            </a:r>
            <a:r>
              <a:rPr sz="2400" spc="-1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50" dirty="0">
                <a:solidFill>
                  <a:srgbClr val="252525"/>
                </a:solidFill>
                <a:latin typeface="Roboto"/>
                <a:cs typeface="Roboto"/>
              </a:rPr>
              <a:t>a</a:t>
            </a:r>
            <a:r>
              <a:rPr sz="2400" spc="-5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20" dirty="0">
                <a:solidFill>
                  <a:srgbClr val="252525"/>
                </a:solidFill>
                <a:latin typeface="Roboto"/>
                <a:cs typeface="Roboto"/>
              </a:rPr>
              <a:t>username</a:t>
            </a:r>
            <a:r>
              <a:rPr sz="2400" spc="-9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and</a:t>
            </a:r>
            <a:r>
              <a:rPr sz="2400" spc="-9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a</a:t>
            </a:r>
            <a:r>
              <a:rPr sz="2400" spc="-9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password,</a:t>
            </a:r>
            <a:r>
              <a:rPr sz="2400" spc="-8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you</a:t>
            </a:r>
            <a:r>
              <a:rPr sz="2400" spc="-9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should</a:t>
            </a:r>
            <a:r>
              <a:rPr sz="2400" spc="-8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20" dirty="0">
                <a:solidFill>
                  <a:srgbClr val="252525"/>
                </a:solidFill>
                <a:latin typeface="Roboto"/>
                <a:cs typeface="Roboto"/>
              </a:rPr>
              <a:t>always</a:t>
            </a:r>
            <a:r>
              <a:rPr sz="2400" spc="-8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252525"/>
                </a:solidFill>
                <a:latin typeface="Roboto"/>
                <a:cs typeface="Roboto"/>
              </a:rPr>
              <a:t>use</a:t>
            </a:r>
            <a:r>
              <a:rPr sz="2400" spc="-9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b="1" spc="-50" dirty="0">
                <a:solidFill>
                  <a:srgbClr val="252525"/>
                </a:solidFill>
                <a:latin typeface="Roboto"/>
                <a:cs typeface="Roboto"/>
              </a:rPr>
              <a:t>a</a:t>
            </a:r>
            <a:r>
              <a:rPr sz="2400" spc="-5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252525"/>
                </a:solidFill>
                <a:latin typeface="Roboto"/>
                <a:cs typeface="Roboto"/>
              </a:rPr>
              <a:t>cryptographic</a:t>
            </a:r>
            <a:r>
              <a:rPr sz="2400" spc="-9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252525"/>
                </a:solidFill>
                <a:latin typeface="Roboto"/>
                <a:cs typeface="Roboto"/>
              </a:rPr>
              <a:t>protocol</a:t>
            </a:r>
            <a:r>
              <a:rPr sz="2400" spc="-6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to</a:t>
            </a:r>
            <a:r>
              <a:rPr sz="2400" spc="-8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protect</a:t>
            </a:r>
            <a:r>
              <a:rPr sz="2400" spc="-6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the</a:t>
            </a:r>
            <a:r>
              <a:rPr sz="2400" spc="-7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communication</a:t>
            </a:r>
            <a:r>
              <a:rPr sz="2400" spc="-6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20" dirty="0">
                <a:solidFill>
                  <a:srgbClr val="252525"/>
                </a:solidFill>
                <a:latin typeface="Roboto"/>
                <a:cs typeface="Roboto"/>
              </a:rPr>
              <a:t>over</a:t>
            </a:r>
            <a:r>
              <a:rPr sz="2400" spc="-2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the</a:t>
            </a:r>
            <a:r>
              <a:rPr sz="2400" spc="-9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network.</a:t>
            </a:r>
            <a:endParaRPr sz="2400" dirty="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1155"/>
              </a:spcBef>
            </a:pPr>
            <a:endParaRPr sz="2400" dirty="0">
              <a:latin typeface="Roboto"/>
              <a:cs typeface="Roboto"/>
            </a:endParaRPr>
          </a:p>
          <a:p>
            <a:pPr marL="12700" marR="1142365">
              <a:lnSpc>
                <a:spcPct val="100000"/>
              </a:lnSpc>
            </a:pP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What</a:t>
            </a:r>
            <a:r>
              <a:rPr sz="2400" spc="-6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if</a:t>
            </a:r>
            <a:r>
              <a:rPr sz="2400" spc="-5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you</a:t>
            </a:r>
            <a:r>
              <a:rPr sz="2400" spc="-5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need</a:t>
            </a:r>
            <a:r>
              <a:rPr sz="2400" spc="-6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to</a:t>
            </a:r>
            <a:r>
              <a:rPr sz="2400" spc="-5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run</a:t>
            </a:r>
            <a:r>
              <a:rPr sz="2400" spc="-6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a</a:t>
            </a:r>
            <a:r>
              <a:rPr sz="2400" spc="-6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95" dirty="0">
                <a:solidFill>
                  <a:srgbClr val="252525"/>
                </a:solidFill>
                <a:latin typeface="Roboto"/>
                <a:cs typeface="Roboto"/>
              </a:rPr>
              <a:t>clear-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text</a:t>
            </a:r>
            <a:r>
              <a:rPr sz="2400" spc="-6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protocol</a:t>
            </a:r>
            <a:r>
              <a:rPr sz="2400" spc="-4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on</a:t>
            </a:r>
            <a:r>
              <a:rPr sz="2400" spc="-5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25" dirty="0">
                <a:solidFill>
                  <a:srgbClr val="252525"/>
                </a:solidFill>
                <a:latin typeface="Roboto"/>
                <a:cs typeface="Roboto"/>
              </a:rPr>
              <a:t>an</a:t>
            </a:r>
            <a:r>
              <a:rPr sz="2400" spc="-2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20" dirty="0">
                <a:solidFill>
                  <a:srgbClr val="252525"/>
                </a:solidFill>
                <a:latin typeface="Roboto"/>
                <a:cs typeface="Roboto"/>
              </a:rPr>
              <a:t>untrusted</a:t>
            </a:r>
            <a:r>
              <a:rPr sz="2400" spc="-7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network?</a:t>
            </a:r>
            <a:endParaRPr sz="2400" dirty="0">
              <a:latin typeface="Roboto"/>
              <a:cs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42949068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2">
            <a:extLst>
              <a:ext uri="{FF2B5EF4-FFF2-40B4-BE49-F238E27FC236}">
                <a16:creationId xmlns:a16="http://schemas.microsoft.com/office/drawing/2014/main" id="{1A1FD904-5929-F554-C62C-A1626EFF094C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9144000" cy="5143498"/>
          </a:xfrm>
          <a:prstGeom prst="rect">
            <a:avLst/>
          </a:prstGeom>
        </p:spPr>
      </p:pic>
      <p:sp>
        <p:nvSpPr>
          <p:cNvPr id="5" name="object 3">
            <a:extLst>
              <a:ext uri="{FF2B5EF4-FFF2-40B4-BE49-F238E27FC236}">
                <a16:creationId xmlns:a16="http://schemas.microsoft.com/office/drawing/2014/main" id="{335A7DC5-458F-C661-FAA1-F01E771D8C99}"/>
              </a:ext>
            </a:extLst>
          </p:cNvPr>
          <p:cNvSpPr txBox="1">
            <a:spLocks noGrp="1"/>
          </p:cNvSpPr>
          <p:nvPr/>
        </p:nvSpPr>
        <p:spPr>
          <a:xfrm>
            <a:off x="411276" y="254888"/>
            <a:ext cx="8411210" cy="45974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>
              <a:defRPr sz="2900" b="1" i="0">
                <a:solidFill>
                  <a:srgbClr val="252525"/>
                </a:solidFill>
                <a:latin typeface="Roboto"/>
                <a:ea typeface="+mj-ea"/>
                <a:cs typeface="Roboto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FFFF"/>
                </a:solidFill>
              </a:rPr>
              <a:t>1.</a:t>
            </a:r>
            <a:r>
              <a:rPr lang="ar-JO" dirty="0">
                <a:solidFill>
                  <a:srgbClr val="FFFFFF"/>
                </a:solidFill>
              </a:rPr>
              <a:t>2</a:t>
            </a:r>
            <a:r>
              <a:rPr dirty="0">
                <a:solidFill>
                  <a:srgbClr val="FFFFFF"/>
                </a:solidFill>
              </a:rPr>
              <a:t>.3</a:t>
            </a:r>
            <a:r>
              <a:rPr b="0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FFFFFF"/>
                </a:solidFill>
              </a:rPr>
              <a:t>Virtual</a:t>
            </a:r>
            <a:r>
              <a:rPr b="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FFFFFF"/>
                </a:solidFill>
              </a:rPr>
              <a:t>Private</a:t>
            </a:r>
            <a:r>
              <a:rPr b="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pc="-10" dirty="0">
                <a:solidFill>
                  <a:srgbClr val="FFFFFF"/>
                </a:solidFill>
              </a:rPr>
              <a:t>Networks</a:t>
            </a:r>
          </a:p>
        </p:txBody>
      </p:sp>
      <p:sp>
        <p:nvSpPr>
          <p:cNvPr id="6" name="object 4">
            <a:extLst>
              <a:ext uri="{FF2B5EF4-FFF2-40B4-BE49-F238E27FC236}">
                <a16:creationId xmlns:a16="http://schemas.microsoft.com/office/drawing/2014/main" id="{8461FFB6-F376-A4F3-B6B7-AF2E717EF96A}"/>
              </a:ext>
            </a:extLst>
          </p:cNvPr>
          <p:cNvSpPr txBox="1"/>
          <p:nvPr/>
        </p:nvSpPr>
        <p:spPr>
          <a:xfrm>
            <a:off x="410665" y="1114807"/>
            <a:ext cx="7945755" cy="167258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defPPr>
              <a:defRPr kern="0"/>
            </a:defPPr>
          </a:lstStyle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252525"/>
                </a:solidFill>
                <a:latin typeface="Roboto"/>
                <a:cs typeface="Roboto"/>
              </a:rPr>
              <a:t>A</a:t>
            </a:r>
            <a:r>
              <a:rPr sz="2000" spc="-3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252525"/>
                </a:solidFill>
                <a:latin typeface="Roboto"/>
                <a:cs typeface="Roboto"/>
              </a:rPr>
              <a:t>Virtual</a:t>
            </a:r>
            <a:r>
              <a:rPr sz="2000" spc="-2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252525"/>
                </a:solidFill>
                <a:latin typeface="Roboto"/>
                <a:cs typeface="Roboto"/>
              </a:rPr>
              <a:t>Private</a:t>
            </a:r>
            <a:r>
              <a:rPr sz="2000" spc="-5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252525"/>
                </a:solidFill>
                <a:latin typeface="Roboto"/>
                <a:cs typeface="Roboto"/>
              </a:rPr>
              <a:t>Network</a:t>
            </a:r>
            <a:r>
              <a:rPr sz="2000" spc="-5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52525"/>
                </a:solidFill>
                <a:latin typeface="Roboto"/>
                <a:cs typeface="Roboto"/>
              </a:rPr>
              <a:t>(VPN)</a:t>
            </a:r>
            <a:r>
              <a:rPr sz="2000" spc="-1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52525"/>
                </a:solidFill>
                <a:latin typeface="Roboto"/>
                <a:cs typeface="Roboto"/>
              </a:rPr>
              <a:t>uses</a:t>
            </a:r>
            <a:r>
              <a:rPr sz="2000" spc="-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000" spc="-30" dirty="0">
                <a:solidFill>
                  <a:srgbClr val="252525"/>
                </a:solidFill>
                <a:latin typeface="Roboto"/>
                <a:cs typeface="Roboto"/>
              </a:rPr>
              <a:t>cryptography</a:t>
            </a:r>
            <a:r>
              <a:rPr sz="2000" spc="-5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52525"/>
                </a:solidFill>
                <a:latin typeface="Roboto"/>
                <a:cs typeface="Roboto"/>
              </a:rPr>
              <a:t>to</a:t>
            </a:r>
            <a:r>
              <a:rPr sz="2000" spc="-2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52525"/>
                </a:solidFill>
                <a:latin typeface="Roboto"/>
                <a:cs typeface="Roboto"/>
              </a:rPr>
              <a:t>extend</a:t>
            </a:r>
            <a:r>
              <a:rPr sz="2000" spc="-4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52525"/>
                </a:solidFill>
                <a:latin typeface="Roboto"/>
                <a:cs typeface="Roboto"/>
              </a:rPr>
              <a:t>a</a:t>
            </a:r>
            <a:r>
              <a:rPr sz="2000" spc="-2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252525"/>
                </a:solidFill>
                <a:latin typeface="Roboto"/>
                <a:cs typeface="Roboto"/>
              </a:rPr>
              <a:t>private</a:t>
            </a:r>
            <a:r>
              <a:rPr sz="2000" spc="-1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252525"/>
                </a:solidFill>
                <a:latin typeface="Roboto"/>
                <a:cs typeface="Roboto"/>
              </a:rPr>
              <a:t>network</a:t>
            </a:r>
            <a:r>
              <a:rPr sz="2000" spc="-9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52525"/>
                </a:solidFill>
                <a:latin typeface="Roboto"/>
                <a:cs typeface="Roboto"/>
              </a:rPr>
              <a:t>over</a:t>
            </a:r>
            <a:r>
              <a:rPr sz="2000" spc="-5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52525"/>
                </a:solidFill>
                <a:latin typeface="Roboto"/>
                <a:cs typeface="Roboto"/>
              </a:rPr>
              <a:t>a</a:t>
            </a:r>
            <a:r>
              <a:rPr sz="2000" spc="-5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52525"/>
                </a:solidFill>
                <a:latin typeface="Roboto"/>
                <a:cs typeface="Roboto"/>
              </a:rPr>
              <a:t>public</a:t>
            </a:r>
            <a:r>
              <a:rPr sz="2000" spc="-5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52525"/>
                </a:solidFill>
                <a:latin typeface="Roboto"/>
                <a:cs typeface="Roboto"/>
              </a:rPr>
              <a:t>one,</a:t>
            </a:r>
            <a:r>
              <a:rPr sz="2000" spc="-5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52525"/>
                </a:solidFill>
                <a:latin typeface="Roboto"/>
                <a:cs typeface="Roboto"/>
              </a:rPr>
              <a:t>like</a:t>
            </a:r>
            <a:r>
              <a:rPr sz="2000" spc="-6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52525"/>
                </a:solidFill>
                <a:latin typeface="Roboto"/>
                <a:cs typeface="Roboto"/>
              </a:rPr>
              <a:t>the</a:t>
            </a:r>
            <a:r>
              <a:rPr sz="2000" spc="-6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252525"/>
                </a:solidFill>
                <a:latin typeface="Roboto"/>
                <a:cs typeface="Roboto"/>
              </a:rPr>
              <a:t>Internet.</a:t>
            </a:r>
            <a:endParaRPr sz="200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960"/>
              </a:spcBef>
            </a:pPr>
            <a:endParaRPr sz="2000">
              <a:latin typeface="Roboto"/>
              <a:cs typeface="Roboto"/>
            </a:endParaRPr>
          </a:p>
          <a:p>
            <a:pPr marL="12700" marR="583565">
              <a:lnSpc>
                <a:spcPct val="100000"/>
              </a:lnSpc>
            </a:pPr>
            <a:r>
              <a:rPr sz="2000" dirty="0">
                <a:solidFill>
                  <a:srgbClr val="252525"/>
                </a:solidFill>
                <a:latin typeface="Roboto"/>
                <a:cs typeface="Roboto"/>
              </a:rPr>
              <a:t>The</a:t>
            </a:r>
            <a:r>
              <a:rPr sz="2000" spc="-5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252525"/>
                </a:solidFill>
                <a:latin typeface="Roboto"/>
                <a:cs typeface="Roboto"/>
              </a:rPr>
              <a:t>extension</a:t>
            </a:r>
            <a:r>
              <a:rPr sz="2000" spc="-6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52525"/>
                </a:solidFill>
                <a:latin typeface="Roboto"/>
                <a:cs typeface="Roboto"/>
              </a:rPr>
              <a:t>is</a:t>
            </a:r>
            <a:r>
              <a:rPr sz="2000" spc="-3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52525"/>
                </a:solidFill>
                <a:latin typeface="Roboto"/>
                <a:cs typeface="Roboto"/>
              </a:rPr>
              <a:t>made</a:t>
            </a:r>
            <a:r>
              <a:rPr sz="2000" spc="-5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52525"/>
                </a:solidFill>
                <a:latin typeface="Roboto"/>
                <a:cs typeface="Roboto"/>
              </a:rPr>
              <a:t>by</a:t>
            </a:r>
            <a:r>
              <a:rPr sz="2000" spc="-4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252525"/>
                </a:solidFill>
                <a:latin typeface="Roboto"/>
                <a:cs typeface="Roboto"/>
              </a:rPr>
              <a:t>performing</a:t>
            </a:r>
            <a:r>
              <a:rPr sz="2000" spc="-6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52525"/>
                </a:solidFill>
                <a:latin typeface="Roboto"/>
                <a:cs typeface="Roboto"/>
              </a:rPr>
              <a:t>a</a:t>
            </a:r>
            <a:r>
              <a:rPr sz="2000" spc="-3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252525"/>
                </a:solidFill>
                <a:latin typeface="Roboto"/>
                <a:cs typeface="Roboto"/>
              </a:rPr>
              <a:t>protected</a:t>
            </a:r>
            <a:r>
              <a:rPr sz="2000" spc="-6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252525"/>
                </a:solidFill>
                <a:latin typeface="Roboto"/>
                <a:cs typeface="Roboto"/>
              </a:rPr>
              <a:t>connection</a:t>
            </a:r>
            <a:r>
              <a:rPr sz="2000" spc="-5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52525"/>
                </a:solidFill>
                <a:latin typeface="Roboto"/>
                <a:cs typeface="Roboto"/>
              </a:rPr>
              <a:t>to</a:t>
            </a:r>
            <a:r>
              <a:rPr sz="2000" spc="-4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000" spc="-50" dirty="0">
                <a:solidFill>
                  <a:srgbClr val="252525"/>
                </a:solidFill>
                <a:latin typeface="Roboto"/>
                <a:cs typeface="Roboto"/>
              </a:rPr>
              <a:t>a</a:t>
            </a:r>
            <a:r>
              <a:rPr sz="2000" spc="-5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252525"/>
                </a:solidFill>
                <a:latin typeface="Roboto"/>
                <a:cs typeface="Roboto"/>
              </a:rPr>
              <a:t>private</a:t>
            </a:r>
            <a:r>
              <a:rPr sz="2000" spc="-8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252525"/>
                </a:solidFill>
                <a:latin typeface="Roboto"/>
                <a:cs typeface="Roboto"/>
              </a:rPr>
              <a:t>network</a:t>
            </a:r>
            <a:r>
              <a:rPr sz="2000" spc="-9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000" spc="-25" dirty="0">
                <a:solidFill>
                  <a:srgbClr val="252525"/>
                </a:solidFill>
                <a:latin typeface="Roboto"/>
                <a:cs typeface="Roboto"/>
              </a:rPr>
              <a:t>(</a:t>
            </a:r>
            <a:r>
              <a:rPr sz="2000" i="1" spc="-25" dirty="0">
                <a:solidFill>
                  <a:srgbClr val="252525"/>
                </a:solidFill>
                <a:latin typeface="Roboto"/>
                <a:cs typeface="Roboto"/>
              </a:rPr>
              <a:t>such</a:t>
            </a:r>
            <a:r>
              <a:rPr sz="2000" spc="-7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000" i="1" dirty="0">
                <a:solidFill>
                  <a:srgbClr val="252525"/>
                </a:solidFill>
                <a:latin typeface="Roboto"/>
                <a:cs typeface="Roboto"/>
              </a:rPr>
              <a:t>as</a:t>
            </a:r>
            <a:r>
              <a:rPr sz="2000" spc="-6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000" i="1" spc="-45" dirty="0">
                <a:solidFill>
                  <a:srgbClr val="252525"/>
                </a:solidFill>
                <a:latin typeface="Roboto"/>
                <a:cs typeface="Roboto"/>
              </a:rPr>
              <a:t>your</a:t>
            </a:r>
            <a:r>
              <a:rPr sz="2000" spc="-8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000" i="1" dirty="0">
                <a:solidFill>
                  <a:srgbClr val="252525"/>
                </a:solidFill>
                <a:latin typeface="Roboto"/>
                <a:cs typeface="Roboto"/>
              </a:rPr>
              <a:t>office</a:t>
            </a:r>
            <a:r>
              <a:rPr sz="2000" spc="-8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000" i="1" dirty="0">
                <a:solidFill>
                  <a:srgbClr val="252525"/>
                </a:solidFill>
                <a:latin typeface="Roboto"/>
                <a:cs typeface="Roboto"/>
              </a:rPr>
              <a:t>or</a:t>
            </a:r>
            <a:r>
              <a:rPr sz="2000" spc="-7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000" i="1" spc="-20" dirty="0">
                <a:solidFill>
                  <a:srgbClr val="252525"/>
                </a:solidFill>
                <a:latin typeface="Roboto"/>
                <a:cs typeface="Roboto"/>
              </a:rPr>
              <a:t>home</a:t>
            </a:r>
            <a:r>
              <a:rPr sz="2000" spc="-8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000" i="1" spc="-10" dirty="0">
                <a:solidFill>
                  <a:srgbClr val="252525"/>
                </a:solidFill>
                <a:latin typeface="Roboto"/>
                <a:cs typeface="Roboto"/>
              </a:rPr>
              <a:t>network</a:t>
            </a:r>
            <a:r>
              <a:rPr sz="2000" spc="-10" dirty="0">
                <a:solidFill>
                  <a:srgbClr val="252525"/>
                </a:solidFill>
                <a:latin typeface="Roboto"/>
                <a:cs typeface="Roboto"/>
              </a:rPr>
              <a:t>).</a:t>
            </a:r>
            <a:endParaRPr sz="2000">
              <a:latin typeface="Roboto"/>
              <a:cs typeface="Roboto"/>
            </a:endParaRPr>
          </a:p>
        </p:txBody>
      </p:sp>
      <p:grpSp>
        <p:nvGrpSpPr>
          <p:cNvPr id="7" name="object 5">
            <a:extLst>
              <a:ext uri="{FF2B5EF4-FFF2-40B4-BE49-F238E27FC236}">
                <a16:creationId xmlns:a16="http://schemas.microsoft.com/office/drawing/2014/main" id="{02149B16-A181-D5BA-50D7-136432D67238}"/>
              </a:ext>
            </a:extLst>
          </p:cNvPr>
          <p:cNvGrpSpPr/>
          <p:nvPr/>
        </p:nvGrpSpPr>
        <p:grpSpPr>
          <a:xfrm>
            <a:off x="1260212" y="2813209"/>
            <a:ext cx="6408784" cy="2197100"/>
            <a:chOff x="1260212" y="2813208"/>
            <a:chExt cx="6408784" cy="2197100"/>
          </a:xfrm>
        </p:grpSpPr>
        <p:sp>
          <p:nvSpPr>
            <p:cNvPr id="11" name="object 6">
              <a:extLst>
                <a:ext uri="{FF2B5EF4-FFF2-40B4-BE49-F238E27FC236}">
                  <a16:creationId xmlns:a16="http://schemas.microsoft.com/office/drawing/2014/main" id="{8656045E-0AB6-9A19-FD64-C0DAB3B8CCA8}"/>
                </a:ext>
              </a:extLst>
            </p:cNvPr>
            <p:cNvSpPr/>
            <p:nvPr/>
          </p:nvSpPr>
          <p:spPr>
            <a:xfrm>
              <a:off x="1284097" y="2832480"/>
              <a:ext cx="3351529" cy="2153920"/>
            </a:xfrm>
            <a:custGeom>
              <a:avLst/>
              <a:gdLst/>
              <a:ahLst/>
              <a:cxnLst/>
              <a:rect l="l" t="t" r="r" b="b"/>
              <a:pathLst>
                <a:path w="3351529" h="2153920">
                  <a:moveTo>
                    <a:pt x="1404874" y="0"/>
                  </a:moveTo>
                  <a:lnTo>
                    <a:pt x="1301407" y="0"/>
                  </a:lnTo>
                  <a:lnTo>
                    <a:pt x="1245679" y="7962"/>
                  </a:lnTo>
                  <a:lnTo>
                    <a:pt x="1189964" y="23888"/>
                  </a:lnTo>
                  <a:lnTo>
                    <a:pt x="1166088" y="31851"/>
                  </a:lnTo>
                  <a:lnTo>
                    <a:pt x="1138224" y="39814"/>
                  </a:lnTo>
                  <a:lnTo>
                    <a:pt x="1062609" y="75641"/>
                  </a:lnTo>
                  <a:lnTo>
                    <a:pt x="1014857" y="107492"/>
                  </a:lnTo>
                  <a:lnTo>
                    <a:pt x="955154" y="155270"/>
                  </a:lnTo>
                  <a:lnTo>
                    <a:pt x="915365" y="195084"/>
                  </a:lnTo>
                  <a:lnTo>
                    <a:pt x="899439" y="218960"/>
                  </a:lnTo>
                  <a:lnTo>
                    <a:pt x="883526" y="238874"/>
                  </a:lnTo>
                  <a:lnTo>
                    <a:pt x="867600" y="262763"/>
                  </a:lnTo>
                  <a:lnTo>
                    <a:pt x="855662" y="282663"/>
                  </a:lnTo>
                  <a:lnTo>
                    <a:pt x="843724" y="306552"/>
                  </a:lnTo>
                  <a:lnTo>
                    <a:pt x="827798" y="330441"/>
                  </a:lnTo>
                  <a:lnTo>
                    <a:pt x="819835" y="358305"/>
                  </a:lnTo>
                  <a:lnTo>
                    <a:pt x="803922" y="406082"/>
                  </a:lnTo>
                  <a:lnTo>
                    <a:pt x="795959" y="433959"/>
                  </a:lnTo>
                  <a:lnTo>
                    <a:pt x="791984" y="457835"/>
                  </a:lnTo>
                  <a:lnTo>
                    <a:pt x="784021" y="513575"/>
                  </a:lnTo>
                  <a:lnTo>
                    <a:pt x="784021" y="585241"/>
                  </a:lnTo>
                  <a:lnTo>
                    <a:pt x="760145" y="589216"/>
                  </a:lnTo>
                  <a:lnTo>
                    <a:pt x="732282" y="593204"/>
                  </a:lnTo>
                  <a:lnTo>
                    <a:pt x="708406" y="601167"/>
                  </a:lnTo>
                  <a:lnTo>
                    <a:pt x="680542" y="609130"/>
                  </a:lnTo>
                  <a:lnTo>
                    <a:pt x="660654" y="621068"/>
                  </a:lnTo>
                  <a:lnTo>
                    <a:pt x="636765" y="636993"/>
                  </a:lnTo>
                  <a:lnTo>
                    <a:pt x="616864" y="648944"/>
                  </a:lnTo>
                  <a:lnTo>
                    <a:pt x="565137" y="708660"/>
                  </a:lnTo>
                  <a:lnTo>
                    <a:pt x="529310" y="776338"/>
                  </a:lnTo>
                  <a:lnTo>
                    <a:pt x="521347" y="824115"/>
                  </a:lnTo>
                  <a:lnTo>
                    <a:pt x="517372" y="855967"/>
                  </a:lnTo>
                  <a:lnTo>
                    <a:pt x="521347" y="871893"/>
                  </a:lnTo>
                  <a:lnTo>
                    <a:pt x="521347" y="895781"/>
                  </a:lnTo>
                  <a:lnTo>
                    <a:pt x="493496" y="887818"/>
                  </a:lnTo>
                  <a:lnTo>
                    <a:pt x="461657" y="879856"/>
                  </a:lnTo>
                  <a:lnTo>
                    <a:pt x="429818" y="875868"/>
                  </a:lnTo>
                  <a:lnTo>
                    <a:pt x="401955" y="875868"/>
                  </a:lnTo>
                  <a:lnTo>
                    <a:pt x="358178" y="879856"/>
                  </a:lnTo>
                  <a:lnTo>
                    <a:pt x="318376" y="883831"/>
                  </a:lnTo>
                  <a:lnTo>
                    <a:pt x="278587" y="895781"/>
                  </a:lnTo>
                  <a:lnTo>
                    <a:pt x="206946" y="923645"/>
                  </a:lnTo>
                  <a:lnTo>
                    <a:pt x="143268" y="963460"/>
                  </a:lnTo>
                  <a:lnTo>
                    <a:pt x="87553" y="1015212"/>
                  </a:lnTo>
                  <a:lnTo>
                    <a:pt x="27851" y="1106780"/>
                  </a:lnTo>
                  <a:lnTo>
                    <a:pt x="0" y="1214274"/>
                  </a:lnTo>
                  <a:lnTo>
                    <a:pt x="0" y="1293902"/>
                  </a:lnTo>
                  <a:lnTo>
                    <a:pt x="15913" y="1365563"/>
                  </a:lnTo>
                  <a:lnTo>
                    <a:pt x="67652" y="1465094"/>
                  </a:lnTo>
                  <a:lnTo>
                    <a:pt x="115404" y="1520831"/>
                  </a:lnTo>
                  <a:lnTo>
                    <a:pt x="175107" y="1564626"/>
                  </a:lnTo>
                  <a:lnTo>
                    <a:pt x="206946" y="1588513"/>
                  </a:lnTo>
                  <a:lnTo>
                    <a:pt x="242760" y="1600459"/>
                  </a:lnTo>
                  <a:lnTo>
                    <a:pt x="278587" y="1616383"/>
                  </a:lnTo>
                  <a:lnTo>
                    <a:pt x="318376" y="1624345"/>
                  </a:lnTo>
                  <a:lnTo>
                    <a:pt x="358178" y="1628324"/>
                  </a:lnTo>
                  <a:lnTo>
                    <a:pt x="401955" y="1632308"/>
                  </a:lnTo>
                  <a:lnTo>
                    <a:pt x="425843" y="1632308"/>
                  </a:lnTo>
                  <a:lnTo>
                    <a:pt x="453694" y="1628324"/>
                  </a:lnTo>
                  <a:lnTo>
                    <a:pt x="453694" y="1664157"/>
                  </a:lnTo>
                  <a:lnTo>
                    <a:pt x="457682" y="1688044"/>
                  </a:lnTo>
                  <a:lnTo>
                    <a:pt x="457682" y="1711930"/>
                  </a:lnTo>
                  <a:lnTo>
                    <a:pt x="465632" y="1735818"/>
                  </a:lnTo>
                  <a:lnTo>
                    <a:pt x="469620" y="1755726"/>
                  </a:lnTo>
                  <a:lnTo>
                    <a:pt x="485533" y="1803500"/>
                  </a:lnTo>
                  <a:lnTo>
                    <a:pt x="497471" y="1823408"/>
                  </a:lnTo>
                  <a:lnTo>
                    <a:pt x="509409" y="1847295"/>
                  </a:lnTo>
                  <a:lnTo>
                    <a:pt x="569112" y="1926918"/>
                  </a:lnTo>
                  <a:lnTo>
                    <a:pt x="624827" y="1978675"/>
                  </a:lnTo>
                  <a:lnTo>
                    <a:pt x="664629" y="2010525"/>
                  </a:lnTo>
                  <a:lnTo>
                    <a:pt x="708406" y="2038395"/>
                  </a:lnTo>
                  <a:lnTo>
                    <a:pt x="756158" y="2062283"/>
                  </a:lnTo>
                  <a:lnTo>
                    <a:pt x="807897" y="2082185"/>
                  </a:lnTo>
                  <a:lnTo>
                    <a:pt x="859637" y="2098109"/>
                  </a:lnTo>
                  <a:lnTo>
                    <a:pt x="915365" y="2110056"/>
                  </a:lnTo>
                  <a:lnTo>
                    <a:pt x="947204" y="2114035"/>
                  </a:lnTo>
                  <a:lnTo>
                    <a:pt x="975055" y="2118018"/>
                  </a:lnTo>
                  <a:lnTo>
                    <a:pt x="1002919" y="2118018"/>
                  </a:lnTo>
                  <a:lnTo>
                    <a:pt x="1034757" y="2121997"/>
                  </a:lnTo>
                  <a:lnTo>
                    <a:pt x="1066596" y="2118018"/>
                  </a:lnTo>
                  <a:lnTo>
                    <a:pt x="1098435" y="2118018"/>
                  </a:lnTo>
                  <a:lnTo>
                    <a:pt x="1162100" y="2110056"/>
                  </a:lnTo>
                  <a:lnTo>
                    <a:pt x="1193939" y="2102093"/>
                  </a:lnTo>
                  <a:lnTo>
                    <a:pt x="1249667" y="2086169"/>
                  </a:lnTo>
                  <a:lnTo>
                    <a:pt x="1281506" y="2078207"/>
                  </a:lnTo>
                  <a:lnTo>
                    <a:pt x="1305382" y="2066260"/>
                  </a:lnTo>
                  <a:lnTo>
                    <a:pt x="1333233" y="2050336"/>
                  </a:lnTo>
                  <a:lnTo>
                    <a:pt x="1357122" y="2038395"/>
                  </a:lnTo>
                  <a:lnTo>
                    <a:pt x="1380998" y="2022471"/>
                  </a:lnTo>
                  <a:lnTo>
                    <a:pt x="1408861" y="2006541"/>
                  </a:lnTo>
                  <a:lnTo>
                    <a:pt x="1428762" y="1990617"/>
                  </a:lnTo>
                  <a:lnTo>
                    <a:pt x="1452638" y="1974692"/>
                  </a:lnTo>
                  <a:lnTo>
                    <a:pt x="1472539" y="1954789"/>
                  </a:lnTo>
                  <a:lnTo>
                    <a:pt x="1488452" y="1974692"/>
                  </a:lnTo>
                  <a:lnTo>
                    <a:pt x="1508353" y="1998578"/>
                  </a:lnTo>
                  <a:lnTo>
                    <a:pt x="1528254" y="2014503"/>
                  </a:lnTo>
                  <a:lnTo>
                    <a:pt x="1552130" y="2034411"/>
                  </a:lnTo>
                  <a:lnTo>
                    <a:pt x="1576006" y="2050336"/>
                  </a:lnTo>
                  <a:lnTo>
                    <a:pt x="1599895" y="2070244"/>
                  </a:lnTo>
                  <a:lnTo>
                    <a:pt x="1627746" y="2082185"/>
                  </a:lnTo>
                  <a:lnTo>
                    <a:pt x="1659585" y="2098109"/>
                  </a:lnTo>
                  <a:lnTo>
                    <a:pt x="1691424" y="2110056"/>
                  </a:lnTo>
                  <a:lnTo>
                    <a:pt x="1723263" y="2118018"/>
                  </a:lnTo>
                  <a:lnTo>
                    <a:pt x="1759089" y="2129964"/>
                  </a:lnTo>
                  <a:lnTo>
                    <a:pt x="1830717" y="2145889"/>
                  </a:lnTo>
                  <a:lnTo>
                    <a:pt x="1866544" y="2149867"/>
                  </a:lnTo>
                  <a:lnTo>
                    <a:pt x="1902358" y="2149867"/>
                  </a:lnTo>
                  <a:lnTo>
                    <a:pt x="1942160" y="2153851"/>
                  </a:lnTo>
                  <a:lnTo>
                    <a:pt x="1993900" y="2149867"/>
                  </a:lnTo>
                  <a:lnTo>
                    <a:pt x="2041652" y="2145889"/>
                  </a:lnTo>
                  <a:lnTo>
                    <a:pt x="2089404" y="2137926"/>
                  </a:lnTo>
                  <a:lnTo>
                    <a:pt x="2137168" y="2125981"/>
                  </a:lnTo>
                  <a:lnTo>
                    <a:pt x="2176970" y="2114035"/>
                  </a:lnTo>
                  <a:lnTo>
                    <a:pt x="2220747" y="2098109"/>
                  </a:lnTo>
                  <a:lnTo>
                    <a:pt x="2256561" y="2082185"/>
                  </a:lnTo>
                  <a:lnTo>
                    <a:pt x="2296363" y="2062283"/>
                  </a:lnTo>
                  <a:lnTo>
                    <a:pt x="2356065" y="2014503"/>
                  </a:lnTo>
                  <a:lnTo>
                    <a:pt x="2383917" y="1990617"/>
                  </a:lnTo>
                  <a:lnTo>
                    <a:pt x="2427693" y="1934880"/>
                  </a:lnTo>
                  <a:lnTo>
                    <a:pt x="2451582" y="1875161"/>
                  </a:lnTo>
                  <a:lnTo>
                    <a:pt x="2459532" y="1843312"/>
                  </a:lnTo>
                  <a:lnTo>
                    <a:pt x="2479433" y="1847295"/>
                  </a:lnTo>
                  <a:lnTo>
                    <a:pt x="2495359" y="1851273"/>
                  </a:lnTo>
                  <a:lnTo>
                    <a:pt x="2563012" y="1851273"/>
                  </a:lnTo>
                  <a:lnTo>
                    <a:pt x="2586888" y="1847295"/>
                  </a:lnTo>
                  <a:lnTo>
                    <a:pt x="2614752" y="1843312"/>
                  </a:lnTo>
                  <a:lnTo>
                    <a:pt x="2638628" y="1835349"/>
                  </a:lnTo>
                  <a:lnTo>
                    <a:pt x="2662504" y="1823408"/>
                  </a:lnTo>
                  <a:lnTo>
                    <a:pt x="2702306" y="1799521"/>
                  </a:lnTo>
                  <a:lnTo>
                    <a:pt x="2718219" y="1779612"/>
                  </a:lnTo>
                  <a:lnTo>
                    <a:pt x="2738132" y="1763688"/>
                  </a:lnTo>
                  <a:lnTo>
                    <a:pt x="2754045" y="1747763"/>
                  </a:lnTo>
                  <a:lnTo>
                    <a:pt x="2765983" y="1727855"/>
                  </a:lnTo>
                  <a:lnTo>
                    <a:pt x="2773946" y="1703969"/>
                  </a:lnTo>
                  <a:lnTo>
                    <a:pt x="2785884" y="1684065"/>
                  </a:lnTo>
                  <a:lnTo>
                    <a:pt x="2793847" y="1660173"/>
                  </a:lnTo>
                  <a:lnTo>
                    <a:pt x="2797822" y="1636287"/>
                  </a:lnTo>
                  <a:lnTo>
                    <a:pt x="2797822" y="1612399"/>
                  </a:lnTo>
                  <a:lnTo>
                    <a:pt x="2793847" y="1580550"/>
                  </a:lnTo>
                  <a:lnTo>
                    <a:pt x="2789859" y="1552680"/>
                  </a:lnTo>
                  <a:lnTo>
                    <a:pt x="2817723" y="1556664"/>
                  </a:lnTo>
                  <a:lnTo>
                    <a:pt x="2849562" y="1560642"/>
                  </a:lnTo>
                  <a:lnTo>
                    <a:pt x="2877426" y="1564626"/>
                  </a:lnTo>
                  <a:lnTo>
                    <a:pt x="2909265" y="1564626"/>
                  </a:lnTo>
                  <a:lnTo>
                    <a:pt x="2996819" y="1556664"/>
                  </a:lnTo>
                  <a:lnTo>
                    <a:pt x="3040595" y="1544717"/>
                  </a:lnTo>
                  <a:lnTo>
                    <a:pt x="3080397" y="1532776"/>
                  </a:lnTo>
                  <a:lnTo>
                    <a:pt x="3120186" y="1516852"/>
                  </a:lnTo>
                  <a:lnTo>
                    <a:pt x="3156000" y="1496943"/>
                  </a:lnTo>
                  <a:lnTo>
                    <a:pt x="3219691" y="1449170"/>
                  </a:lnTo>
                  <a:lnTo>
                    <a:pt x="3275406" y="1393433"/>
                  </a:lnTo>
                  <a:lnTo>
                    <a:pt x="3295307" y="1357600"/>
                  </a:lnTo>
                  <a:lnTo>
                    <a:pt x="3315208" y="1325751"/>
                  </a:lnTo>
                  <a:lnTo>
                    <a:pt x="3331121" y="1289918"/>
                  </a:lnTo>
                  <a:lnTo>
                    <a:pt x="3347046" y="1210296"/>
                  </a:lnTo>
                  <a:lnTo>
                    <a:pt x="3351022" y="1170484"/>
                  </a:lnTo>
                  <a:lnTo>
                    <a:pt x="3347046" y="1130673"/>
                  </a:lnTo>
                  <a:lnTo>
                    <a:pt x="3339084" y="1090856"/>
                  </a:lnTo>
                  <a:lnTo>
                    <a:pt x="3315208" y="1019200"/>
                  </a:lnTo>
                  <a:lnTo>
                    <a:pt x="3295307" y="983361"/>
                  </a:lnTo>
                  <a:lnTo>
                    <a:pt x="3247542" y="919670"/>
                  </a:lnTo>
                  <a:lnTo>
                    <a:pt x="3219691" y="891794"/>
                  </a:lnTo>
                  <a:lnTo>
                    <a:pt x="3187839" y="867905"/>
                  </a:lnTo>
                  <a:lnTo>
                    <a:pt x="3156000" y="848004"/>
                  </a:lnTo>
                  <a:lnTo>
                    <a:pt x="3120186" y="824115"/>
                  </a:lnTo>
                  <a:lnTo>
                    <a:pt x="3080397" y="808189"/>
                  </a:lnTo>
                  <a:lnTo>
                    <a:pt x="3040595" y="796251"/>
                  </a:lnTo>
                  <a:lnTo>
                    <a:pt x="2996819" y="784301"/>
                  </a:lnTo>
                  <a:lnTo>
                    <a:pt x="2909265" y="776338"/>
                  </a:lnTo>
                  <a:lnTo>
                    <a:pt x="2881401" y="780326"/>
                  </a:lnTo>
                  <a:lnTo>
                    <a:pt x="2853537" y="780326"/>
                  </a:lnTo>
                  <a:lnTo>
                    <a:pt x="2825686" y="784301"/>
                  </a:lnTo>
                  <a:lnTo>
                    <a:pt x="2797822" y="792264"/>
                  </a:lnTo>
                  <a:lnTo>
                    <a:pt x="2797822" y="688746"/>
                  </a:lnTo>
                  <a:lnTo>
                    <a:pt x="2793847" y="656907"/>
                  </a:lnTo>
                  <a:lnTo>
                    <a:pt x="2789859" y="629031"/>
                  </a:lnTo>
                  <a:lnTo>
                    <a:pt x="2781896" y="601167"/>
                  </a:lnTo>
                  <a:lnTo>
                    <a:pt x="2773946" y="577278"/>
                  </a:lnTo>
                  <a:lnTo>
                    <a:pt x="2765983" y="549414"/>
                  </a:lnTo>
                  <a:lnTo>
                    <a:pt x="2742107" y="493674"/>
                  </a:lnTo>
                  <a:lnTo>
                    <a:pt x="2718219" y="445897"/>
                  </a:lnTo>
                  <a:lnTo>
                    <a:pt x="2702306" y="422008"/>
                  </a:lnTo>
                  <a:lnTo>
                    <a:pt x="2686392" y="402107"/>
                  </a:lnTo>
                  <a:lnTo>
                    <a:pt x="2670467" y="378218"/>
                  </a:lnTo>
                  <a:lnTo>
                    <a:pt x="2650566" y="358305"/>
                  </a:lnTo>
                  <a:lnTo>
                    <a:pt x="2634653" y="338404"/>
                  </a:lnTo>
                  <a:lnTo>
                    <a:pt x="2614752" y="318503"/>
                  </a:lnTo>
                  <a:lnTo>
                    <a:pt x="2594851" y="302577"/>
                  </a:lnTo>
                  <a:lnTo>
                    <a:pt x="2574950" y="282663"/>
                  </a:lnTo>
                  <a:lnTo>
                    <a:pt x="2527198" y="250812"/>
                  </a:lnTo>
                  <a:lnTo>
                    <a:pt x="2455557" y="214985"/>
                  </a:lnTo>
                  <a:lnTo>
                    <a:pt x="2403817" y="195084"/>
                  </a:lnTo>
                  <a:lnTo>
                    <a:pt x="2348103" y="179158"/>
                  </a:lnTo>
                  <a:lnTo>
                    <a:pt x="2264524" y="167208"/>
                  </a:lnTo>
                  <a:lnTo>
                    <a:pt x="2236660" y="167208"/>
                  </a:lnTo>
                  <a:lnTo>
                    <a:pt x="2184933" y="171196"/>
                  </a:lnTo>
                  <a:lnTo>
                    <a:pt x="2137168" y="175171"/>
                  </a:lnTo>
                  <a:lnTo>
                    <a:pt x="2089404" y="191096"/>
                  </a:lnTo>
                  <a:lnTo>
                    <a:pt x="2041652" y="203047"/>
                  </a:lnTo>
                  <a:lnTo>
                    <a:pt x="1954098" y="242849"/>
                  </a:lnTo>
                  <a:lnTo>
                    <a:pt x="1918271" y="270725"/>
                  </a:lnTo>
                  <a:lnTo>
                    <a:pt x="1878482" y="298589"/>
                  </a:lnTo>
                  <a:lnTo>
                    <a:pt x="1838680" y="234886"/>
                  </a:lnTo>
                  <a:lnTo>
                    <a:pt x="1814804" y="207022"/>
                  </a:lnTo>
                  <a:lnTo>
                    <a:pt x="1790928" y="175171"/>
                  </a:lnTo>
                  <a:lnTo>
                    <a:pt x="1735201" y="127393"/>
                  </a:lnTo>
                  <a:lnTo>
                    <a:pt x="1703362" y="103505"/>
                  </a:lnTo>
                  <a:lnTo>
                    <a:pt x="1667548" y="79629"/>
                  </a:lnTo>
                  <a:lnTo>
                    <a:pt x="1631734" y="63703"/>
                  </a:lnTo>
                  <a:lnTo>
                    <a:pt x="1599895" y="47777"/>
                  </a:lnTo>
                  <a:lnTo>
                    <a:pt x="1560093" y="31851"/>
                  </a:lnTo>
                  <a:lnTo>
                    <a:pt x="1524279" y="19900"/>
                  </a:lnTo>
                  <a:lnTo>
                    <a:pt x="1484477" y="7962"/>
                  </a:lnTo>
                  <a:lnTo>
                    <a:pt x="1404874" y="0"/>
                  </a:lnTo>
                  <a:close/>
                </a:path>
              </a:pathLst>
            </a:custGeom>
            <a:solidFill>
              <a:srgbClr val="CFD8E0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  <p:pic>
          <p:nvPicPr>
            <p:cNvPr id="12" name="object 7">
              <a:extLst>
                <a:ext uri="{FF2B5EF4-FFF2-40B4-BE49-F238E27FC236}">
                  <a16:creationId xmlns:a16="http://schemas.microsoft.com/office/drawing/2014/main" id="{FC0C6981-49F7-E544-10E0-BD1F3133E751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63687" y="2884233"/>
              <a:ext cx="3156013" cy="1978680"/>
            </a:xfrm>
            <a:prstGeom prst="rect">
              <a:avLst/>
            </a:prstGeom>
          </p:spPr>
        </p:pic>
        <p:pic>
          <p:nvPicPr>
            <p:cNvPr id="13" name="object 8">
              <a:extLst>
                <a:ext uri="{FF2B5EF4-FFF2-40B4-BE49-F238E27FC236}">
                  <a16:creationId xmlns:a16="http://schemas.microsoft.com/office/drawing/2014/main" id="{B2221AA8-FC70-A683-94BB-10BF1B354E40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60212" y="2813208"/>
              <a:ext cx="3398897" cy="2197100"/>
            </a:xfrm>
            <a:prstGeom prst="rect">
              <a:avLst/>
            </a:prstGeom>
          </p:spPr>
        </p:pic>
        <p:sp>
          <p:nvSpPr>
            <p:cNvPr id="14" name="object 9">
              <a:extLst>
                <a:ext uri="{FF2B5EF4-FFF2-40B4-BE49-F238E27FC236}">
                  <a16:creationId xmlns:a16="http://schemas.microsoft.com/office/drawing/2014/main" id="{73F0FD23-934F-BCC4-9EC9-CA4A8868B380}"/>
                </a:ext>
              </a:extLst>
            </p:cNvPr>
            <p:cNvSpPr/>
            <p:nvPr/>
          </p:nvSpPr>
          <p:spPr>
            <a:xfrm>
              <a:off x="4713681" y="3250768"/>
              <a:ext cx="1530350" cy="940435"/>
            </a:xfrm>
            <a:custGeom>
              <a:avLst/>
              <a:gdLst/>
              <a:ahLst/>
              <a:cxnLst/>
              <a:rect l="l" t="t" r="r" b="b"/>
              <a:pathLst>
                <a:path w="1530350" h="940435">
                  <a:moveTo>
                    <a:pt x="641477" y="0"/>
                  </a:moveTo>
                  <a:lnTo>
                    <a:pt x="594220" y="0"/>
                  </a:lnTo>
                  <a:lnTo>
                    <a:pt x="581507" y="1752"/>
                  </a:lnTo>
                  <a:lnTo>
                    <a:pt x="568782" y="3479"/>
                  </a:lnTo>
                  <a:lnTo>
                    <a:pt x="543344" y="10426"/>
                  </a:lnTo>
                  <a:lnTo>
                    <a:pt x="532434" y="13906"/>
                  </a:lnTo>
                  <a:lnTo>
                    <a:pt x="519722" y="17373"/>
                  </a:lnTo>
                  <a:lnTo>
                    <a:pt x="463384" y="46913"/>
                  </a:lnTo>
                  <a:lnTo>
                    <a:pt x="417957" y="85140"/>
                  </a:lnTo>
                  <a:lnTo>
                    <a:pt x="410692" y="95567"/>
                  </a:lnTo>
                  <a:lnTo>
                    <a:pt x="403415" y="104254"/>
                  </a:lnTo>
                  <a:lnTo>
                    <a:pt x="396151" y="114668"/>
                  </a:lnTo>
                  <a:lnTo>
                    <a:pt x="390702" y="123355"/>
                  </a:lnTo>
                  <a:lnTo>
                    <a:pt x="385241" y="133781"/>
                  </a:lnTo>
                  <a:lnTo>
                    <a:pt x="377977" y="144208"/>
                  </a:lnTo>
                  <a:lnTo>
                    <a:pt x="374345" y="156375"/>
                  </a:lnTo>
                  <a:lnTo>
                    <a:pt x="367068" y="177215"/>
                  </a:lnTo>
                  <a:lnTo>
                    <a:pt x="363435" y="189382"/>
                  </a:lnTo>
                  <a:lnTo>
                    <a:pt x="361619" y="199796"/>
                  </a:lnTo>
                  <a:lnTo>
                    <a:pt x="357987" y="224129"/>
                  </a:lnTo>
                  <a:lnTo>
                    <a:pt x="357987" y="255397"/>
                  </a:lnTo>
                  <a:lnTo>
                    <a:pt x="347091" y="257136"/>
                  </a:lnTo>
                  <a:lnTo>
                    <a:pt x="334365" y="258876"/>
                  </a:lnTo>
                  <a:lnTo>
                    <a:pt x="323456" y="262343"/>
                  </a:lnTo>
                  <a:lnTo>
                    <a:pt x="310743" y="265823"/>
                  </a:lnTo>
                  <a:lnTo>
                    <a:pt x="301650" y="271030"/>
                  </a:lnTo>
                  <a:lnTo>
                    <a:pt x="290753" y="277977"/>
                  </a:lnTo>
                  <a:lnTo>
                    <a:pt x="281660" y="283197"/>
                  </a:lnTo>
                  <a:lnTo>
                    <a:pt x="252590" y="317944"/>
                  </a:lnTo>
                  <a:lnTo>
                    <a:pt x="238048" y="359638"/>
                  </a:lnTo>
                  <a:lnTo>
                    <a:pt x="236232" y="373545"/>
                  </a:lnTo>
                  <a:lnTo>
                    <a:pt x="238048" y="380492"/>
                  </a:lnTo>
                  <a:lnTo>
                    <a:pt x="238048" y="390906"/>
                  </a:lnTo>
                  <a:lnTo>
                    <a:pt x="225336" y="387438"/>
                  </a:lnTo>
                  <a:lnTo>
                    <a:pt x="210794" y="383959"/>
                  </a:lnTo>
                  <a:lnTo>
                    <a:pt x="196253" y="382219"/>
                  </a:lnTo>
                  <a:lnTo>
                    <a:pt x="183540" y="382219"/>
                  </a:lnTo>
                  <a:lnTo>
                    <a:pt x="145376" y="385699"/>
                  </a:lnTo>
                  <a:lnTo>
                    <a:pt x="94488" y="403072"/>
                  </a:lnTo>
                  <a:lnTo>
                    <a:pt x="52692" y="430872"/>
                  </a:lnTo>
                  <a:lnTo>
                    <a:pt x="12712" y="482993"/>
                  </a:lnTo>
                  <a:lnTo>
                    <a:pt x="0" y="529894"/>
                  </a:lnTo>
                  <a:lnTo>
                    <a:pt x="0" y="564654"/>
                  </a:lnTo>
                  <a:lnTo>
                    <a:pt x="12712" y="611555"/>
                  </a:lnTo>
                  <a:lnTo>
                    <a:pt x="39979" y="651515"/>
                  </a:lnTo>
                  <a:lnTo>
                    <a:pt x="79959" y="682788"/>
                  </a:lnTo>
                  <a:lnTo>
                    <a:pt x="94488" y="693211"/>
                  </a:lnTo>
                  <a:lnTo>
                    <a:pt x="110845" y="698421"/>
                  </a:lnTo>
                  <a:lnTo>
                    <a:pt x="127203" y="705370"/>
                  </a:lnTo>
                  <a:lnTo>
                    <a:pt x="145376" y="708849"/>
                  </a:lnTo>
                  <a:lnTo>
                    <a:pt x="163550" y="710585"/>
                  </a:lnTo>
                  <a:lnTo>
                    <a:pt x="183540" y="712321"/>
                  </a:lnTo>
                  <a:lnTo>
                    <a:pt x="194437" y="712321"/>
                  </a:lnTo>
                  <a:lnTo>
                    <a:pt x="207162" y="710585"/>
                  </a:lnTo>
                  <a:lnTo>
                    <a:pt x="207162" y="726221"/>
                  </a:lnTo>
                  <a:lnTo>
                    <a:pt x="208978" y="736644"/>
                  </a:lnTo>
                  <a:lnTo>
                    <a:pt x="208978" y="747067"/>
                  </a:lnTo>
                  <a:lnTo>
                    <a:pt x="212610" y="757495"/>
                  </a:lnTo>
                  <a:lnTo>
                    <a:pt x="214426" y="766182"/>
                  </a:lnTo>
                  <a:lnTo>
                    <a:pt x="221703" y="787027"/>
                  </a:lnTo>
                  <a:lnTo>
                    <a:pt x="227152" y="795714"/>
                  </a:lnTo>
                  <a:lnTo>
                    <a:pt x="232600" y="806137"/>
                  </a:lnTo>
                  <a:lnTo>
                    <a:pt x="259854" y="840883"/>
                  </a:lnTo>
                  <a:lnTo>
                    <a:pt x="303479" y="877371"/>
                  </a:lnTo>
                  <a:lnTo>
                    <a:pt x="345274" y="899953"/>
                  </a:lnTo>
                  <a:lnTo>
                    <a:pt x="392518" y="915591"/>
                  </a:lnTo>
                  <a:lnTo>
                    <a:pt x="432498" y="922540"/>
                  </a:lnTo>
                  <a:lnTo>
                    <a:pt x="445211" y="924276"/>
                  </a:lnTo>
                  <a:lnTo>
                    <a:pt x="457936" y="924276"/>
                  </a:lnTo>
                  <a:lnTo>
                    <a:pt x="472478" y="926019"/>
                  </a:lnTo>
                  <a:lnTo>
                    <a:pt x="487006" y="924276"/>
                  </a:lnTo>
                  <a:lnTo>
                    <a:pt x="501548" y="924276"/>
                  </a:lnTo>
                  <a:lnTo>
                    <a:pt x="530631" y="920804"/>
                  </a:lnTo>
                  <a:lnTo>
                    <a:pt x="545160" y="917332"/>
                  </a:lnTo>
                  <a:lnTo>
                    <a:pt x="570598" y="910381"/>
                  </a:lnTo>
                  <a:lnTo>
                    <a:pt x="585139" y="906904"/>
                  </a:lnTo>
                  <a:lnTo>
                    <a:pt x="596049" y="901694"/>
                  </a:lnTo>
                  <a:lnTo>
                    <a:pt x="608761" y="894745"/>
                  </a:lnTo>
                  <a:lnTo>
                    <a:pt x="619671" y="889530"/>
                  </a:lnTo>
                  <a:lnTo>
                    <a:pt x="630567" y="882580"/>
                  </a:lnTo>
                  <a:lnTo>
                    <a:pt x="643293" y="875635"/>
                  </a:lnTo>
                  <a:lnTo>
                    <a:pt x="652373" y="868685"/>
                  </a:lnTo>
                  <a:lnTo>
                    <a:pt x="663282" y="861734"/>
                  </a:lnTo>
                  <a:lnTo>
                    <a:pt x="672363" y="853048"/>
                  </a:lnTo>
                  <a:lnTo>
                    <a:pt x="679640" y="861734"/>
                  </a:lnTo>
                  <a:lnTo>
                    <a:pt x="688721" y="872157"/>
                  </a:lnTo>
                  <a:lnTo>
                    <a:pt x="697814" y="879107"/>
                  </a:lnTo>
                  <a:lnTo>
                    <a:pt x="708710" y="887794"/>
                  </a:lnTo>
                  <a:lnTo>
                    <a:pt x="719607" y="894745"/>
                  </a:lnTo>
                  <a:lnTo>
                    <a:pt x="730516" y="903431"/>
                  </a:lnTo>
                  <a:lnTo>
                    <a:pt x="743242" y="908640"/>
                  </a:lnTo>
                  <a:lnTo>
                    <a:pt x="757770" y="915591"/>
                  </a:lnTo>
                  <a:lnTo>
                    <a:pt x="772312" y="920804"/>
                  </a:lnTo>
                  <a:lnTo>
                    <a:pt x="786853" y="924276"/>
                  </a:lnTo>
                  <a:lnTo>
                    <a:pt x="803198" y="929491"/>
                  </a:lnTo>
                  <a:lnTo>
                    <a:pt x="835914" y="936442"/>
                  </a:lnTo>
                  <a:lnTo>
                    <a:pt x="852271" y="938178"/>
                  </a:lnTo>
                  <a:lnTo>
                    <a:pt x="868629" y="938178"/>
                  </a:lnTo>
                  <a:lnTo>
                    <a:pt x="886790" y="939914"/>
                  </a:lnTo>
                  <a:lnTo>
                    <a:pt x="932230" y="936442"/>
                  </a:lnTo>
                  <a:lnTo>
                    <a:pt x="975842" y="927755"/>
                  </a:lnTo>
                  <a:lnTo>
                    <a:pt x="1014006" y="915591"/>
                  </a:lnTo>
                  <a:lnTo>
                    <a:pt x="1063066" y="891266"/>
                  </a:lnTo>
                  <a:lnTo>
                    <a:pt x="1075791" y="879107"/>
                  </a:lnTo>
                  <a:lnTo>
                    <a:pt x="1088504" y="868685"/>
                  </a:lnTo>
                  <a:lnTo>
                    <a:pt x="1113942" y="832197"/>
                  </a:lnTo>
                  <a:lnTo>
                    <a:pt x="1123035" y="804401"/>
                  </a:lnTo>
                  <a:lnTo>
                    <a:pt x="1132116" y="806137"/>
                  </a:lnTo>
                  <a:lnTo>
                    <a:pt x="1139393" y="807873"/>
                  </a:lnTo>
                  <a:lnTo>
                    <a:pt x="1170279" y="807873"/>
                  </a:lnTo>
                  <a:lnTo>
                    <a:pt x="1181188" y="806137"/>
                  </a:lnTo>
                  <a:lnTo>
                    <a:pt x="1193901" y="804401"/>
                  </a:lnTo>
                  <a:lnTo>
                    <a:pt x="1204810" y="800928"/>
                  </a:lnTo>
                  <a:lnTo>
                    <a:pt x="1215707" y="795714"/>
                  </a:lnTo>
                  <a:lnTo>
                    <a:pt x="1233893" y="785291"/>
                  </a:lnTo>
                  <a:lnTo>
                    <a:pt x="1241158" y="776605"/>
                  </a:lnTo>
                  <a:lnTo>
                    <a:pt x="1250238" y="769654"/>
                  </a:lnTo>
                  <a:lnTo>
                    <a:pt x="1257503" y="762704"/>
                  </a:lnTo>
                  <a:lnTo>
                    <a:pt x="1262964" y="754018"/>
                  </a:lnTo>
                  <a:lnTo>
                    <a:pt x="1266596" y="743595"/>
                  </a:lnTo>
                  <a:lnTo>
                    <a:pt x="1272044" y="734908"/>
                  </a:lnTo>
                  <a:lnTo>
                    <a:pt x="1275689" y="724485"/>
                  </a:lnTo>
                  <a:lnTo>
                    <a:pt x="1277493" y="714057"/>
                  </a:lnTo>
                  <a:lnTo>
                    <a:pt x="1277493" y="703634"/>
                  </a:lnTo>
                  <a:lnTo>
                    <a:pt x="1275689" y="689734"/>
                  </a:lnTo>
                  <a:lnTo>
                    <a:pt x="1273860" y="677575"/>
                  </a:lnTo>
                  <a:lnTo>
                    <a:pt x="1286586" y="679311"/>
                  </a:lnTo>
                  <a:lnTo>
                    <a:pt x="1301127" y="681047"/>
                  </a:lnTo>
                  <a:lnTo>
                    <a:pt x="1313840" y="682788"/>
                  </a:lnTo>
                  <a:lnTo>
                    <a:pt x="1328381" y="682788"/>
                  </a:lnTo>
                  <a:lnTo>
                    <a:pt x="1368361" y="679311"/>
                  </a:lnTo>
                  <a:lnTo>
                    <a:pt x="1406512" y="668888"/>
                  </a:lnTo>
                  <a:lnTo>
                    <a:pt x="1470126" y="632405"/>
                  </a:lnTo>
                  <a:lnTo>
                    <a:pt x="1504645" y="592442"/>
                  </a:lnTo>
                  <a:lnTo>
                    <a:pt x="1513738" y="578548"/>
                  </a:lnTo>
                  <a:lnTo>
                    <a:pt x="1521002" y="562902"/>
                  </a:lnTo>
                  <a:lnTo>
                    <a:pt x="1528279" y="528167"/>
                  </a:lnTo>
                  <a:lnTo>
                    <a:pt x="1530096" y="510794"/>
                  </a:lnTo>
                  <a:lnTo>
                    <a:pt x="1528279" y="493420"/>
                  </a:lnTo>
                  <a:lnTo>
                    <a:pt x="1513738" y="444766"/>
                  </a:lnTo>
                  <a:lnTo>
                    <a:pt x="1482839" y="401332"/>
                  </a:lnTo>
                  <a:lnTo>
                    <a:pt x="1441043" y="370065"/>
                  </a:lnTo>
                  <a:lnTo>
                    <a:pt x="1424686" y="359638"/>
                  </a:lnTo>
                  <a:lnTo>
                    <a:pt x="1406512" y="352691"/>
                  </a:lnTo>
                  <a:lnTo>
                    <a:pt x="1388351" y="347484"/>
                  </a:lnTo>
                  <a:lnTo>
                    <a:pt x="1368361" y="342265"/>
                  </a:lnTo>
                  <a:lnTo>
                    <a:pt x="1328381" y="338797"/>
                  </a:lnTo>
                  <a:lnTo>
                    <a:pt x="1315656" y="340525"/>
                  </a:lnTo>
                  <a:lnTo>
                    <a:pt x="1302943" y="340525"/>
                  </a:lnTo>
                  <a:lnTo>
                    <a:pt x="1290218" y="342265"/>
                  </a:lnTo>
                  <a:lnTo>
                    <a:pt x="1277493" y="345744"/>
                  </a:lnTo>
                  <a:lnTo>
                    <a:pt x="1277493" y="300570"/>
                  </a:lnTo>
                  <a:lnTo>
                    <a:pt x="1275689" y="286664"/>
                  </a:lnTo>
                  <a:lnTo>
                    <a:pt x="1273860" y="274510"/>
                  </a:lnTo>
                  <a:lnTo>
                    <a:pt x="1270228" y="262343"/>
                  </a:lnTo>
                  <a:lnTo>
                    <a:pt x="1266596" y="251917"/>
                  </a:lnTo>
                  <a:lnTo>
                    <a:pt x="1262964" y="239763"/>
                  </a:lnTo>
                  <a:lnTo>
                    <a:pt x="1252054" y="215442"/>
                  </a:lnTo>
                  <a:lnTo>
                    <a:pt x="1241158" y="194589"/>
                  </a:lnTo>
                  <a:lnTo>
                    <a:pt x="1233893" y="184162"/>
                  </a:lnTo>
                  <a:lnTo>
                    <a:pt x="1226616" y="175475"/>
                  </a:lnTo>
                  <a:lnTo>
                    <a:pt x="1219352" y="165049"/>
                  </a:lnTo>
                  <a:lnTo>
                    <a:pt x="1210259" y="156375"/>
                  </a:lnTo>
                  <a:lnTo>
                    <a:pt x="1202994" y="147688"/>
                  </a:lnTo>
                  <a:lnTo>
                    <a:pt x="1193901" y="139001"/>
                  </a:lnTo>
                  <a:lnTo>
                    <a:pt x="1184821" y="132041"/>
                  </a:lnTo>
                  <a:lnTo>
                    <a:pt x="1175740" y="123355"/>
                  </a:lnTo>
                  <a:lnTo>
                    <a:pt x="1153922" y="109461"/>
                  </a:lnTo>
                  <a:lnTo>
                    <a:pt x="1108494" y="88607"/>
                  </a:lnTo>
                  <a:lnTo>
                    <a:pt x="1033995" y="72974"/>
                  </a:lnTo>
                  <a:lnTo>
                    <a:pt x="1021270" y="72974"/>
                  </a:lnTo>
                  <a:lnTo>
                    <a:pt x="997648" y="74714"/>
                  </a:lnTo>
                  <a:lnTo>
                    <a:pt x="975842" y="76454"/>
                  </a:lnTo>
                  <a:lnTo>
                    <a:pt x="954036" y="83400"/>
                  </a:lnTo>
                  <a:lnTo>
                    <a:pt x="932230" y="88607"/>
                  </a:lnTo>
                  <a:lnTo>
                    <a:pt x="892251" y="105981"/>
                  </a:lnTo>
                  <a:lnTo>
                    <a:pt x="875893" y="118148"/>
                  </a:lnTo>
                  <a:lnTo>
                    <a:pt x="857719" y="130314"/>
                  </a:lnTo>
                  <a:lnTo>
                    <a:pt x="839546" y="102514"/>
                  </a:lnTo>
                  <a:lnTo>
                    <a:pt x="828649" y="90347"/>
                  </a:lnTo>
                  <a:lnTo>
                    <a:pt x="817740" y="76454"/>
                  </a:lnTo>
                  <a:lnTo>
                    <a:pt x="792302" y="55600"/>
                  </a:lnTo>
                  <a:lnTo>
                    <a:pt x="777760" y="45173"/>
                  </a:lnTo>
                  <a:lnTo>
                    <a:pt x="761403" y="34747"/>
                  </a:lnTo>
                  <a:lnTo>
                    <a:pt x="745058" y="27800"/>
                  </a:lnTo>
                  <a:lnTo>
                    <a:pt x="730516" y="20853"/>
                  </a:lnTo>
                  <a:lnTo>
                    <a:pt x="712343" y="13906"/>
                  </a:lnTo>
                  <a:lnTo>
                    <a:pt x="695985" y="8686"/>
                  </a:lnTo>
                  <a:lnTo>
                    <a:pt x="677811" y="3479"/>
                  </a:lnTo>
                  <a:lnTo>
                    <a:pt x="659638" y="1752"/>
                  </a:lnTo>
                  <a:lnTo>
                    <a:pt x="641477" y="0"/>
                  </a:lnTo>
                  <a:close/>
                </a:path>
              </a:pathLst>
            </a:custGeom>
            <a:solidFill>
              <a:srgbClr val="CFD8E0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  <p:pic>
          <p:nvPicPr>
            <p:cNvPr id="15" name="object 10">
              <a:extLst>
                <a:ext uri="{FF2B5EF4-FFF2-40B4-BE49-F238E27FC236}">
                  <a16:creationId xmlns:a16="http://schemas.microsoft.com/office/drawing/2014/main" id="{5FD9CED5-00CC-B151-BEA0-FB0E08C28D6D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750028" y="3273361"/>
              <a:ext cx="1441043" cy="863465"/>
            </a:xfrm>
            <a:prstGeom prst="rect">
              <a:avLst/>
            </a:prstGeom>
          </p:spPr>
        </p:pic>
        <p:pic>
          <p:nvPicPr>
            <p:cNvPr id="16" name="object 11">
              <a:extLst>
                <a:ext uri="{FF2B5EF4-FFF2-40B4-BE49-F238E27FC236}">
                  <a16:creationId xmlns:a16="http://schemas.microsoft.com/office/drawing/2014/main" id="{4C8CE75B-8908-9324-9D63-6E080D88DA21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702772" y="3241024"/>
              <a:ext cx="1551952" cy="960120"/>
            </a:xfrm>
            <a:prstGeom prst="rect">
              <a:avLst/>
            </a:prstGeom>
          </p:spPr>
        </p:pic>
        <p:sp>
          <p:nvSpPr>
            <p:cNvPr id="17" name="object 12">
              <a:extLst>
                <a:ext uri="{FF2B5EF4-FFF2-40B4-BE49-F238E27FC236}">
                  <a16:creationId xmlns:a16="http://schemas.microsoft.com/office/drawing/2014/main" id="{3A84B2E4-2D46-62CC-615E-A910B745D942}"/>
                </a:ext>
              </a:extLst>
            </p:cNvPr>
            <p:cNvSpPr/>
            <p:nvPr/>
          </p:nvSpPr>
          <p:spPr>
            <a:xfrm>
              <a:off x="2430233" y="3344684"/>
              <a:ext cx="524510" cy="255904"/>
            </a:xfrm>
            <a:custGeom>
              <a:avLst/>
              <a:gdLst/>
              <a:ahLst/>
              <a:cxnLst/>
              <a:rect l="l" t="t" r="r" b="b"/>
              <a:pathLst>
                <a:path w="524510" h="255904">
                  <a:moveTo>
                    <a:pt x="341871" y="0"/>
                  </a:moveTo>
                  <a:lnTo>
                    <a:pt x="0" y="54978"/>
                  </a:lnTo>
                  <a:lnTo>
                    <a:pt x="0" y="182321"/>
                  </a:lnTo>
                  <a:lnTo>
                    <a:pt x="182473" y="255498"/>
                  </a:lnTo>
                  <a:lnTo>
                    <a:pt x="523938" y="198094"/>
                  </a:lnTo>
                  <a:lnTo>
                    <a:pt x="523938" y="68719"/>
                  </a:lnTo>
                  <a:lnTo>
                    <a:pt x="34187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  <p:sp>
          <p:nvSpPr>
            <p:cNvPr id="18" name="object 13">
              <a:extLst>
                <a:ext uri="{FF2B5EF4-FFF2-40B4-BE49-F238E27FC236}">
                  <a16:creationId xmlns:a16="http://schemas.microsoft.com/office/drawing/2014/main" id="{84697ACC-ABDE-7874-0826-27BDAA5C8996}"/>
                </a:ext>
              </a:extLst>
            </p:cNvPr>
            <p:cNvSpPr/>
            <p:nvPr/>
          </p:nvSpPr>
          <p:spPr>
            <a:xfrm>
              <a:off x="2613113" y="3412604"/>
              <a:ext cx="342265" cy="187960"/>
            </a:xfrm>
            <a:custGeom>
              <a:avLst/>
              <a:gdLst/>
              <a:ahLst/>
              <a:cxnLst/>
              <a:rect l="l" t="t" r="r" b="b"/>
              <a:pathLst>
                <a:path w="342264" h="187960">
                  <a:moveTo>
                    <a:pt x="340652" y="0"/>
                  </a:moveTo>
                  <a:lnTo>
                    <a:pt x="0" y="54978"/>
                  </a:lnTo>
                  <a:lnTo>
                    <a:pt x="0" y="187579"/>
                  </a:lnTo>
                  <a:lnTo>
                    <a:pt x="53797" y="177876"/>
                  </a:lnTo>
                  <a:lnTo>
                    <a:pt x="170726" y="157657"/>
                  </a:lnTo>
                  <a:lnTo>
                    <a:pt x="287655" y="137858"/>
                  </a:lnTo>
                  <a:lnTo>
                    <a:pt x="326898" y="131381"/>
                  </a:lnTo>
                  <a:lnTo>
                    <a:pt x="337413" y="130175"/>
                  </a:lnTo>
                  <a:lnTo>
                    <a:pt x="341871" y="130175"/>
                  </a:lnTo>
                  <a:lnTo>
                    <a:pt x="340652" y="0"/>
                  </a:lnTo>
                  <a:close/>
                </a:path>
              </a:pathLst>
            </a:custGeom>
            <a:solidFill>
              <a:srgbClr val="E8ECF0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  <p:pic>
          <p:nvPicPr>
            <p:cNvPr id="19" name="object 14">
              <a:extLst>
                <a:ext uri="{FF2B5EF4-FFF2-40B4-BE49-F238E27FC236}">
                  <a16:creationId xmlns:a16="http://schemas.microsoft.com/office/drawing/2014/main" id="{CA4EE1CC-CF38-3DDC-CBF1-527F2960C665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430233" y="3345891"/>
              <a:ext cx="519480" cy="254292"/>
            </a:xfrm>
            <a:prstGeom prst="rect">
              <a:avLst/>
            </a:prstGeom>
          </p:spPr>
        </p:pic>
        <p:pic>
          <p:nvPicPr>
            <p:cNvPr id="20" name="object 15">
              <a:extLst>
                <a:ext uri="{FF2B5EF4-FFF2-40B4-BE49-F238E27FC236}">
                  <a16:creationId xmlns:a16="http://schemas.microsoft.com/office/drawing/2014/main" id="{244B4D0A-EE28-5BAA-AC2D-630331DCD75D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425585" y="3061398"/>
              <a:ext cx="749681" cy="620801"/>
            </a:xfrm>
            <a:prstGeom prst="rect">
              <a:avLst/>
            </a:prstGeom>
          </p:spPr>
        </p:pic>
        <p:pic>
          <p:nvPicPr>
            <p:cNvPr id="21" name="object 16">
              <a:extLst>
                <a:ext uri="{FF2B5EF4-FFF2-40B4-BE49-F238E27FC236}">
                  <a16:creationId xmlns:a16="http://schemas.microsoft.com/office/drawing/2014/main" id="{7D12D88A-614E-6688-D4A4-7B793BD6FBA1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639402" y="3133242"/>
              <a:ext cx="237083" cy="262788"/>
            </a:xfrm>
            <a:prstGeom prst="rect">
              <a:avLst/>
            </a:prstGeom>
          </p:spPr>
        </p:pic>
        <p:pic>
          <p:nvPicPr>
            <p:cNvPr id="22" name="object 17">
              <a:extLst>
                <a:ext uri="{FF2B5EF4-FFF2-40B4-BE49-F238E27FC236}">
                  <a16:creationId xmlns:a16="http://schemas.microsoft.com/office/drawing/2014/main" id="{D2A84DAE-F468-0F3A-314E-EFAF7C5025BF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832392" y="3429584"/>
              <a:ext cx="106807" cy="80441"/>
            </a:xfrm>
            <a:prstGeom prst="rect">
              <a:avLst/>
            </a:prstGeom>
          </p:spPr>
        </p:pic>
        <p:sp>
          <p:nvSpPr>
            <p:cNvPr id="23" name="object 18">
              <a:extLst>
                <a:ext uri="{FF2B5EF4-FFF2-40B4-BE49-F238E27FC236}">
                  <a16:creationId xmlns:a16="http://schemas.microsoft.com/office/drawing/2014/main" id="{1DDB8AE1-E20D-49FE-DCF7-D2F03049116F}"/>
                </a:ext>
              </a:extLst>
            </p:cNvPr>
            <p:cNvSpPr/>
            <p:nvPr/>
          </p:nvSpPr>
          <p:spPr>
            <a:xfrm>
              <a:off x="2297265" y="3669728"/>
              <a:ext cx="1003935" cy="497840"/>
            </a:xfrm>
            <a:custGeom>
              <a:avLst/>
              <a:gdLst/>
              <a:ahLst/>
              <a:cxnLst/>
              <a:rect l="l" t="t" r="r" b="b"/>
              <a:pathLst>
                <a:path w="1003935" h="497839">
                  <a:moveTo>
                    <a:pt x="1003909" y="211023"/>
                  </a:moveTo>
                  <a:lnTo>
                    <a:pt x="994206" y="211023"/>
                  </a:lnTo>
                  <a:lnTo>
                    <a:pt x="506806" y="211023"/>
                  </a:lnTo>
                  <a:lnTo>
                    <a:pt x="506806" y="0"/>
                  </a:lnTo>
                  <a:lnTo>
                    <a:pt x="497103" y="0"/>
                  </a:lnTo>
                  <a:lnTo>
                    <a:pt x="497103" y="211023"/>
                  </a:lnTo>
                  <a:lnTo>
                    <a:pt x="9702" y="211023"/>
                  </a:lnTo>
                  <a:lnTo>
                    <a:pt x="0" y="211023"/>
                  </a:lnTo>
                  <a:lnTo>
                    <a:pt x="0" y="497255"/>
                  </a:lnTo>
                  <a:lnTo>
                    <a:pt x="9702" y="497255"/>
                  </a:lnTo>
                  <a:lnTo>
                    <a:pt x="9702" y="220726"/>
                  </a:lnTo>
                  <a:lnTo>
                    <a:pt x="497103" y="220726"/>
                  </a:lnTo>
                  <a:lnTo>
                    <a:pt x="506806" y="220726"/>
                  </a:lnTo>
                  <a:lnTo>
                    <a:pt x="994206" y="220726"/>
                  </a:lnTo>
                  <a:lnTo>
                    <a:pt x="994206" y="497255"/>
                  </a:lnTo>
                  <a:lnTo>
                    <a:pt x="1003909" y="497255"/>
                  </a:lnTo>
                  <a:lnTo>
                    <a:pt x="1003909" y="211023"/>
                  </a:lnTo>
                  <a:close/>
                </a:path>
              </a:pathLst>
            </a:custGeom>
            <a:solidFill>
              <a:srgbClr val="7F7F7F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  <p:sp>
          <p:nvSpPr>
            <p:cNvPr id="24" name="object 19">
              <a:extLst>
                <a:ext uri="{FF2B5EF4-FFF2-40B4-BE49-F238E27FC236}">
                  <a16:creationId xmlns:a16="http://schemas.microsoft.com/office/drawing/2014/main" id="{6B2AF7E7-9BAD-0905-6077-62428ECFB3D4}"/>
                </a:ext>
              </a:extLst>
            </p:cNvPr>
            <p:cNvSpPr/>
            <p:nvPr/>
          </p:nvSpPr>
          <p:spPr>
            <a:xfrm>
              <a:off x="2927350" y="4432175"/>
              <a:ext cx="524510" cy="255904"/>
            </a:xfrm>
            <a:custGeom>
              <a:avLst/>
              <a:gdLst/>
              <a:ahLst/>
              <a:cxnLst/>
              <a:rect l="l" t="t" r="r" b="b"/>
              <a:pathLst>
                <a:path w="524510" h="255904">
                  <a:moveTo>
                    <a:pt x="341858" y="0"/>
                  </a:moveTo>
                  <a:lnTo>
                    <a:pt x="0" y="54982"/>
                  </a:lnTo>
                  <a:lnTo>
                    <a:pt x="0" y="182330"/>
                  </a:lnTo>
                  <a:lnTo>
                    <a:pt x="182460" y="255503"/>
                  </a:lnTo>
                  <a:lnTo>
                    <a:pt x="523925" y="198095"/>
                  </a:lnTo>
                  <a:lnTo>
                    <a:pt x="523925" y="68729"/>
                  </a:lnTo>
                  <a:lnTo>
                    <a:pt x="34185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  <p:sp>
          <p:nvSpPr>
            <p:cNvPr id="25" name="object 20">
              <a:extLst>
                <a:ext uri="{FF2B5EF4-FFF2-40B4-BE49-F238E27FC236}">
                  <a16:creationId xmlns:a16="http://schemas.microsoft.com/office/drawing/2014/main" id="{6A8D8A29-E11C-D24F-9925-AD33910D8E06}"/>
                </a:ext>
              </a:extLst>
            </p:cNvPr>
            <p:cNvSpPr/>
            <p:nvPr/>
          </p:nvSpPr>
          <p:spPr>
            <a:xfrm>
              <a:off x="3110217" y="4500096"/>
              <a:ext cx="342265" cy="187960"/>
            </a:xfrm>
            <a:custGeom>
              <a:avLst/>
              <a:gdLst/>
              <a:ahLst/>
              <a:cxnLst/>
              <a:rect l="l" t="t" r="r" b="b"/>
              <a:pathLst>
                <a:path w="342264" h="187960">
                  <a:moveTo>
                    <a:pt x="340652" y="0"/>
                  </a:moveTo>
                  <a:lnTo>
                    <a:pt x="0" y="54982"/>
                  </a:lnTo>
                  <a:lnTo>
                    <a:pt x="0" y="187582"/>
                  </a:lnTo>
                  <a:lnTo>
                    <a:pt x="53809" y="177878"/>
                  </a:lnTo>
                  <a:lnTo>
                    <a:pt x="170738" y="157667"/>
                  </a:lnTo>
                  <a:lnTo>
                    <a:pt x="287655" y="137854"/>
                  </a:lnTo>
                  <a:lnTo>
                    <a:pt x="326898" y="131390"/>
                  </a:lnTo>
                  <a:lnTo>
                    <a:pt x="337426" y="130175"/>
                  </a:lnTo>
                  <a:lnTo>
                    <a:pt x="341871" y="130175"/>
                  </a:lnTo>
                  <a:lnTo>
                    <a:pt x="340652" y="0"/>
                  </a:lnTo>
                  <a:close/>
                </a:path>
              </a:pathLst>
            </a:custGeom>
            <a:solidFill>
              <a:srgbClr val="E8ECF0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  <p:pic>
          <p:nvPicPr>
            <p:cNvPr id="26" name="object 21">
              <a:extLst>
                <a:ext uri="{FF2B5EF4-FFF2-40B4-BE49-F238E27FC236}">
                  <a16:creationId xmlns:a16="http://schemas.microsoft.com/office/drawing/2014/main" id="{5718C007-C1C5-A925-8BC6-AD7344237C83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927350" y="4433390"/>
              <a:ext cx="519480" cy="254288"/>
            </a:xfrm>
            <a:prstGeom prst="rect">
              <a:avLst/>
            </a:prstGeom>
          </p:spPr>
        </p:pic>
        <p:pic>
          <p:nvPicPr>
            <p:cNvPr id="27" name="object 22">
              <a:extLst>
                <a:ext uri="{FF2B5EF4-FFF2-40B4-BE49-F238E27FC236}">
                  <a16:creationId xmlns:a16="http://schemas.microsoft.com/office/drawing/2014/main" id="{90523F0D-0477-9C64-E0C6-5B76F55CF2DA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2922689" y="4148886"/>
              <a:ext cx="749693" cy="620806"/>
            </a:xfrm>
            <a:prstGeom prst="rect">
              <a:avLst/>
            </a:prstGeom>
          </p:spPr>
        </p:pic>
        <p:pic>
          <p:nvPicPr>
            <p:cNvPr id="28" name="object 23">
              <a:extLst>
                <a:ext uri="{FF2B5EF4-FFF2-40B4-BE49-F238E27FC236}">
                  <a16:creationId xmlns:a16="http://schemas.microsoft.com/office/drawing/2014/main" id="{453CA87B-582C-77F5-7472-50569F894D3A}"/>
                </a:ext>
              </a:extLst>
            </p:cNvPr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3136519" y="4220740"/>
              <a:ext cx="237083" cy="262780"/>
            </a:xfrm>
            <a:prstGeom prst="rect">
              <a:avLst/>
            </a:prstGeom>
          </p:spPr>
        </p:pic>
        <p:pic>
          <p:nvPicPr>
            <p:cNvPr id="29" name="object 24">
              <a:extLst>
                <a:ext uri="{FF2B5EF4-FFF2-40B4-BE49-F238E27FC236}">
                  <a16:creationId xmlns:a16="http://schemas.microsoft.com/office/drawing/2014/main" id="{BA67CC4A-5523-A941-3FE6-0B8517718A81}"/>
                </a:ext>
              </a:extLst>
            </p:cNvPr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3329495" y="4517077"/>
              <a:ext cx="106807" cy="80446"/>
            </a:xfrm>
            <a:prstGeom prst="rect">
              <a:avLst/>
            </a:prstGeom>
          </p:spPr>
        </p:pic>
        <p:sp>
          <p:nvSpPr>
            <p:cNvPr id="30" name="object 25">
              <a:extLst>
                <a:ext uri="{FF2B5EF4-FFF2-40B4-BE49-F238E27FC236}">
                  <a16:creationId xmlns:a16="http://schemas.microsoft.com/office/drawing/2014/main" id="{728A16A9-DBD9-8283-8A81-D1C12467AE83}"/>
                </a:ext>
              </a:extLst>
            </p:cNvPr>
            <p:cNvSpPr/>
            <p:nvPr/>
          </p:nvSpPr>
          <p:spPr>
            <a:xfrm>
              <a:off x="1933130" y="4432175"/>
              <a:ext cx="524510" cy="255904"/>
            </a:xfrm>
            <a:custGeom>
              <a:avLst/>
              <a:gdLst/>
              <a:ahLst/>
              <a:cxnLst/>
              <a:rect l="l" t="t" r="r" b="b"/>
              <a:pathLst>
                <a:path w="524510" h="255904">
                  <a:moveTo>
                    <a:pt x="341871" y="0"/>
                  </a:moveTo>
                  <a:lnTo>
                    <a:pt x="0" y="54982"/>
                  </a:lnTo>
                  <a:lnTo>
                    <a:pt x="0" y="182330"/>
                  </a:lnTo>
                  <a:lnTo>
                    <a:pt x="182460" y="255503"/>
                  </a:lnTo>
                  <a:lnTo>
                    <a:pt x="523938" y="198095"/>
                  </a:lnTo>
                  <a:lnTo>
                    <a:pt x="523938" y="68729"/>
                  </a:lnTo>
                  <a:lnTo>
                    <a:pt x="34187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  <p:sp>
          <p:nvSpPr>
            <p:cNvPr id="31" name="object 26">
              <a:extLst>
                <a:ext uri="{FF2B5EF4-FFF2-40B4-BE49-F238E27FC236}">
                  <a16:creationId xmlns:a16="http://schemas.microsoft.com/office/drawing/2014/main" id="{A845B17C-FA4C-A6B2-FCB9-7EF419F7FA15}"/>
                </a:ext>
              </a:extLst>
            </p:cNvPr>
            <p:cNvSpPr/>
            <p:nvPr/>
          </p:nvSpPr>
          <p:spPr>
            <a:xfrm>
              <a:off x="2115997" y="4500096"/>
              <a:ext cx="342265" cy="187960"/>
            </a:xfrm>
            <a:custGeom>
              <a:avLst/>
              <a:gdLst/>
              <a:ahLst/>
              <a:cxnLst/>
              <a:rect l="l" t="t" r="r" b="b"/>
              <a:pathLst>
                <a:path w="342264" h="187960">
                  <a:moveTo>
                    <a:pt x="340664" y="0"/>
                  </a:moveTo>
                  <a:lnTo>
                    <a:pt x="0" y="54982"/>
                  </a:lnTo>
                  <a:lnTo>
                    <a:pt x="0" y="187582"/>
                  </a:lnTo>
                  <a:lnTo>
                    <a:pt x="53809" y="177878"/>
                  </a:lnTo>
                  <a:lnTo>
                    <a:pt x="170738" y="157667"/>
                  </a:lnTo>
                  <a:lnTo>
                    <a:pt x="287655" y="137854"/>
                  </a:lnTo>
                  <a:lnTo>
                    <a:pt x="326910" y="131390"/>
                  </a:lnTo>
                  <a:lnTo>
                    <a:pt x="337426" y="130175"/>
                  </a:lnTo>
                  <a:lnTo>
                    <a:pt x="341884" y="130175"/>
                  </a:lnTo>
                  <a:lnTo>
                    <a:pt x="340664" y="0"/>
                  </a:lnTo>
                  <a:close/>
                </a:path>
              </a:pathLst>
            </a:custGeom>
            <a:solidFill>
              <a:srgbClr val="E8ECF0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  <p:pic>
          <p:nvPicPr>
            <p:cNvPr id="32" name="object 27">
              <a:extLst>
                <a:ext uri="{FF2B5EF4-FFF2-40B4-BE49-F238E27FC236}">
                  <a16:creationId xmlns:a16="http://schemas.microsoft.com/office/drawing/2014/main" id="{A13A9533-52D9-85AC-D62C-B1AE777C7BB0}"/>
                </a:ext>
              </a:extLst>
            </p:cNvPr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933130" y="4433390"/>
              <a:ext cx="519480" cy="254288"/>
            </a:xfrm>
            <a:prstGeom prst="rect">
              <a:avLst/>
            </a:prstGeom>
          </p:spPr>
        </p:pic>
        <p:pic>
          <p:nvPicPr>
            <p:cNvPr id="33" name="object 28">
              <a:extLst>
                <a:ext uri="{FF2B5EF4-FFF2-40B4-BE49-F238E27FC236}">
                  <a16:creationId xmlns:a16="http://schemas.microsoft.com/office/drawing/2014/main" id="{2F3BB3AE-3892-BCF4-2F68-7249E4A0AB08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928469" y="4148886"/>
              <a:ext cx="749693" cy="620806"/>
            </a:xfrm>
            <a:prstGeom prst="rect">
              <a:avLst/>
            </a:prstGeom>
          </p:spPr>
        </p:pic>
        <p:pic>
          <p:nvPicPr>
            <p:cNvPr id="34" name="object 29">
              <a:extLst>
                <a:ext uri="{FF2B5EF4-FFF2-40B4-BE49-F238E27FC236}">
                  <a16:creationId xmlns:a16="http://schemas.microsoft.com/office/drawing/2014/main" id="{1015B155-88EC-8038-8039-77ED67B26DE2}"/>
                </a:ext>
              </a:extLst>
            </p:cNvPr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2142299" y="4220740"/>
              <a:ext cx="237083" cy="262780"/>
            </a:xfrm>
            <a:prstGeom prst="rect">
              <a:avLst/>
            </a:prstGeom>
          </p:spPr>
        </p:pic>
        <p:pic>
          <p:nvPicPr>
            <p:cNvPr id="35" name="object 30">
              <a:extLst>
                <a:ext uri="{FF2B5EF4-FFF2-40B4-BE49-F238E27FC236}">
                  <a16:creationId xmlns:a16="http://schemas.microsoft.com/office/drawing/2014/main" id="{C879C492-9F87-F044-5470-4AC6CC8DFB18}"/>
                </a:ext>
              </a:extLst>
            </p:cNvPr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2335288" y="4517077"/>
              <a:ext cx="106807" cy="80446"/>
            </a:xfrm>
            <a:prstGeom prst="rect">
              <a:avLst/>
            </a:prstGeom>
          </p:spPr>
        </p:pic>
        <p:sp>
          <p:nvSpPr>
            <p:cNvPr id="36" name="object 31">
              <a:extLst>
                <a:ext uri="{FF2B5EF4-FFF2-40B4-BE49-F238E27FC236}">
                  <a16:creationId xmlns:a16="http://schemas.microsoft.com/office/drawing/2014/main" id="{DF7471D9-C6C4-4795-BD38-84D658635C79}"/>
                </a:ext>
              </a:extLst>
            </p:cNvPr>
            <p:cNvSpPr/>
            <p:nvPr/>
          </p:nvSpPr>
          <p:spPr>
            <a:xfrm>
              <a:off x="7049681" y="3677335"/>
              <a:ext cx="46355" cy="250190"/>
            </a:xfrm>
            <a:custGeom>
              <a:avLst/>
              <a:gdLst/>
              <a:ahLst/>
              <a:cxnLst/>
              <a:rect l="l" t="t" r="r" b="b"/>
              <a:pathLst>
                <a:path w="46354" h="250189">
                  <a:moveTo>
                    <a:pt x="10883" y="0"/>
                  </a:moveTo>
                  <a:lnTo>
                    <a:pt x="0" y="812"/>
                  </a:lnTo>
                  <a:lnTo>
                    <a:pt x="34671" y="243526"/>
                  </a:lnTo>
                  <a:lnTo>
                    <a:pt x="45961" y="249985"/>
                  </a:lnTo>
                  <a:lnTo>
                    <a:pt x="1088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  <p:pic>
          <p:nvPicPr>
            <p:cNvPr id="37" name="object 32">
              <a:extLst>
                <a:ext uri="{FF2B5EF4-FFF2-40B4-BE49-F238E27FC236}">
                  <a16:creationId xmlns:a16="http://schemas.microsoft.com/office/drawing/2014/main" id="{2180C30C-00F3-E824-517B-CCCFAB3AE6E0}"/>
                </a:ext>
              </a:extLst>
            </p:cNvPr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7058139" y="3622408"/>
              <a:ext cx="352412" cy="303300"/>
            </a:xfrm>
            <a:prstGeom prst="rect">
              <a:avLst/>
            </a:prstGeom>
          </p:spPr>
        </p:pic>
        <p:sp>
          <p:nvSpPr>
            <p:cNvPr id="38" name="object 33">
              <a:extLst>
                <a:ext uri="{FF2B5EF4-FFF2-40B4-BE49-F238E27FC236}">
                  <a16:creationId xmlns:a16="http://schemas.microsoft.com/office/drawing/2014/main" id="{D3328DA3-EF3B-AA9A-E122-8A98DC608BD1}"/>
                </a:ext>
              </a:extLst>
            </p:cNvPr>
            <p:cNvSpPr/>
            <p:nvPr/>
          </p:nvSpPr>
          <p:spPr>
            <a:xfrm>
              <a:off x="7055625" y="3619830"/>
              <a:ext cx="357505" cy="308610"/>
            </a:xfrm>
            <a:custGeom>
              <a:avLst/>
              <a:gdLst/>
              <a:ahLst/>
              <a:cxnLst/>
              <a:rect l="l" t="t" r="r" b="b"/>
              <a:pathLst>
                <a:path w="357504" h="308610">
                  <a:moveTo>
                    <a:pt x="320103" y="0"/>
                  </a:moveTo>
                  <a:lnTo>
                    <a:pt x="0" y="56502"/>
                  </a:lnTo>
                  <a:lnTo>
                    <a:pt x="37757" y="308448"/>
                  </a:lnTo>
                  <a:lnTo>
                    <a:pt x="54540" y="305546"/>
                  </a:lnTo>
                  <a:lnTo>
                    <a:pt x="41808" y="305546"/>
                  </a:lnTo>
                  <a:lnTo>
                    <a:pt x="39230" y="303686"/>
                  </a:lnTo>
                  <a:lnTo>
                    <a:pt x="41471" y="303298"/>
                  </a:lnTo>
                  <a:lnTo>
                    <a:pt x="5088" y="60502"/>
                  </a:lnTo>
                  <a:lnTo>
                    <a:pt x="2895" y="60502"/>
                  </a:lnTo>
                  <a:lnTo>
                    <a:pt x="4711" y="57988"/>
                  </a:lnTo>
                  <a:lnTo>
                    <a:pt x="17142" y="57988"/>
                  </a:lnTo>
                  <a:lnTo>
                    <a:pt x="316373" y="5173"/>
                  </a:lnTo>
                  <a:lnTo>
                    <a:pt x="316039" y="2908"/>
                  </a:lnTo>
                  <a:lnTo>
                    <a:pt x="320532" y="2908"/>
                  </a:lnTo>
                  <a:lnTo>
                    <a:pt x="320103" y="0"/>
                  </a:lnTo>
                  <a:close/>
                </a:path>
                <a:path w="357504" h="308610">
                  <a:moveTo>
                    <a:pt x="41471" y="303298"/>
                  </a:moveTo>
                  <a:lnTo>
                    <a:pt x="39230" y="303686"/>
                  </a:lnTo>
                  <a:lnTo>
                    <a:pt x="41808" y="305546"/>
                  </a:lnTo>
                  <a:lnTo>
                    <a:pt x="41529" y="303686"/>
                  </a:lnTo>
                  <a:lnTo>
                    <a:pt x="41471" y="303298"/>
                  </a:lnTo>
                  <a:close/>
                </a:path>
                <a:path w="357504" h="308610">
                  <a:moveTo>
                    <a:pt x="352425" y="249530"/>
                  </a:moveTo>
                  <a:lnTo>
                    <a:pt x="41471" y="303298"/>
                  </a:lnTo>
                  <a:lnTo>
                    <a:pt x="41808" y="305546"/>
                  </a:lnTo>
                  <a:lnTo>
                    <a:pt x="54540" y="305546"/>
                  </a:lnTo>
                  <a:lnTo>
                    <a:pt x="357441" y="253174"/>
                  </a:lnTo>
                  <a:lnTo>
                    <a:pt x="357220" y="251675"/>
                  </a:lnTo>
                  <a:lnTo>
                    <a:pt x="352742" y="251675"/>
                  </a:lnTo>
                  <a:lnTo>
                    <a:pt x="352425" y="249530"/>
                  </a:lnTo>
                  <a:close/>
                </a:path>
                <a:path w="357504" h="308610">
                  <a:moveTo>
                    <a:pt x="354558" y="249161"/>
                  </a:moveTo>
                  <a:lnTo>
                    <a:pt x="352425" y="249530"/>
                  </a:lnTo>
                  <a:lnTo>
                    <a:pt x="352742" y="251675"/>
                  </a:lnTo>
                  <a:lnTo>
                    <a:pt x="354558" y="249161"/>
                  </a:lnTo>
                  <a:close/>
                </a:path>
                <a:path w="357504" h="308610">
                  <a:moveTo>
                    <a:pt x="356849" y="249161"/>
                  </a:moveTo>
                  <a:lnTo>
                    <a:pt x="354558" y="249161"/>
                  </a:lnTo>
                  <a:lnTo>
                    <a:pt x="352742" y="251675"/>
                  </a:lnTo>
                  <a:lnTo>
                    <a:pt x="357220" y="251675"/>
                  </a:lnTo>
                  <a:lnTo>
                    <a:pt x="356904" y="249530"/>
                  </a:lnTo>
                  <a:lnTo>
                    <a:pt x="356849" y="249161"/>
                  </a:lnTo>
                  <a:close/>
                </a:path>
                <a:path w="357504" h="308610">
                  <a:moveTo>
                    <a:pt x="320532" y="2908"/>
                  </a:moveTo>
                  <a:lnTo>
                    <a:pt x="316039" y="2908"/>
                  </a:lnTo>
                  <a:lnTo>
                    <a:pt x="318630" y="4775"/>
                  </a:lnTo>
                  <a:lnTo>
                    <a:pt x="316373" y="5173"/>
                  </a:lnTo>
                  <a:lnTo>
                    <a:pt x="352371" y="249161"/>
                  </a:lnTo>
                  <a:lnTo>
                    <a:pt x="352425" y="249530"/>
                  </a:lnTo>
                  <a:lnTo>
                    <a:pt x="354558" y="249161"/>
                  </a:lnTo>
                  <a:lnTo>
                    <a:pt x="356849" y="249161"/>
                  </a:lnTo>
                  <a:lnTo>
                    <a:pt x="320532" y="2908"/>
                  </a:lnTo>
                  <a:close/>
                </a:path>
                <a:path w="357504" h="308610">
                  <a:moveTo>
                    <a:pt x="4711" y="57988"/>
                  </a:moveTo>
                  <a:lnTo>
                    <a:pt x="2895" y="60502"/>
                  </a:lnTo>
                  <a:lnTo>
                    <a:pt x="5032" y="60125"/>
                  </a:lnTo>
                  <a:lnTo>
                    <a:pt x="4711" y="57988"/>
                  </a:lnTo>
                  <a:close/>
                </a:path>
                <a:path w="357504" h="308610">
                  <a:moveTo>
                    <a:pt x="5032" y="60125"/>
                  </a:moveTo>
                  <a:lnTo>
                    <a:pt x="2895" y="60502"/>
                  </a:lnTo>
                  <a:lnTo>
                    <a:pt x="5088" y="60502"/>
                  </a:lnTo>
                  <a:lnTo>
                    <a:pt x="5032" y="60125"/>
                  </a:lnTo>
                  <a:close/>
                </a:path>
                <a:path w="357504" h="308610">
                  <a:moveTo>
                    <a:pt x="17142" y="57988"/>
                  </a:moveTo>
                  <a:lnTo>
                    <a:pt x="4711" y="57988"/>
                  </a:lnTo>
                  <a:lnTo>
                    <a:pt x="5032" y="60125"/>
                  </a:lnTo>
                  <a:lnTo>
                    <a:pt x="17142" y="57988"/>
                  </a:lnTo>
                  <a:close/>
                </a:path>
                <a:path w="357504" h="308610">
                  <a:moveTo>
                    <a:pt x="316039" y="2908"/>
                  </a:moveTo>
                  <a:lnTo>
                    <a:pt x="316314" y="4775"/>
                  </a:lnTo>
                  <a:lnTo>
                    <a:pt x="316373" y="5173"/>
                  </a:lnTo>
                  <a:lnTo>
                    <a:pt x="318630" y="4775"/>
                  </a:lnTo>
                  <a:lnTo>
                    <a:pt x="316039" y="2908"/>
                  </a:lnTo>
                  <a:close/>
                </a:path>
              </a:pathLst>
            </a:custGeom>
            <a:solidFill>
              <a:srgbClr val="BEBEBE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  <p:sp>
          <p:nvSpPr>
            <p:cNvPr id="39" name="object 34">
              <a:extLst>
                <a:ext uri="{FF2B5EF4-FFF2-40B4-BE49-F238E27FC236}">
                  <a16:creationId xmlns:a16="http://schemas.microsoft.com/office/drawing/2014/main" id="{12CAB2E3-6380-3728-EA15-1B036C2612E8}"/>
                </a:ext>
              </a:extLst>
            </p:cNvPr>
            <p:cNvSpPr/>
            <p:nvPr/>
          </p:nvSpPr>
          <p:spPr>
            <a:xfrm>
              <a:off x="7090397" y="3653104"/>
              <a:ext cx="288925" cy="244475"/>
            </a:xfrm>
            <a:custGeom>
              <a:avLst/>
              <a:gdLst/>
              <a:ahLst/>
              <a:cxnLst/>
              <a:rect l="l" t="t" r="r" b="b"/>
              <a:pathLst>
                <a:path w="288925" h="244475">
                  <a:moveTo>
                    <a:pt x="260477" y="0"/>
                  </a:moveTo>
                  <a:lnTo>
                    <a:pt x="0" y="44424"/>
                  </a:lnTo>
                  <a:lnTo>
                    <a:pt x="29438" y="243930"/>
                  </a:lnTo>
                  <a:lnTo>
                    <a:pt x="288709" y="197078"/>
                  </a:lnTo>
                  <a:lnTo>
                    <a:pt x="260477" y="0"/>
                  </a:lnTo>
                  <a:close/>
                </a:path>
              </a:pathLst>
            </a:custGeom>
            <a:solidFill>
              <a:srgbClr val="1B3D69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  <p:pic>
          <p:nvPicPr>
            <p:cNvPr id="40" name="object 35">
              <a:extLst>
                <a:ext uri="{FF2B5EF4-FFF2-40B4-BE49-F238E27FC236}">
                  <a16:creationId xmlns:a16="http://schemas.microsoft.com/office/drawing/2014/main" id="{0012DB81-2877-1045-082A-F2E63CC77785}"/>
                </a:ext>
              </a:extLst>
            </p:cNvPr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7095642" y="3871188"/>
              <a:ext cx="468934" cy="127213"/>
            </a:xfrm>
            <a:prstGeom prst="rect">
              <a:avLst/>
            </a:prstGeom>
          </p:spPr>
        </p:pic>
        <p:sp>
          <p:nvSpPr>
            <p:cNvPr id="41" name="object 36">
              <a:extLst>
                <a:ext uri="{FF2B5EF4-FFF2-40B4-BE49-F238E27FC236}">
                  <a16:creationId xmlns:a16="http://schemas.microsoft.com/office/drawing/2014/main" id="{FEFFC9D8-7C93-D490-A4E7-BEE9C6D35C88}"/>
                </a:ext>
              </a:extLst>
            </p:cNvPr>
            <p:cNvSpPr/>
            <p:nvPr/>
          </p:nvSpPr>
          <p:spPr>
            <a:xfrm>
              <a:off x="7096467" y="3869004"/>
              <a:ext cx="314960" cy="59055"/>
            </a:xfrm>
            <a:custGeom>
              <a:avLst/>
              <a:gdLst/>
              <a:ahLst/>
              <a:cxnLst/>
              <a:rect l="l" t="t" r="r" b="b"/>
              <a:pathLst>
                <a:path w="314959" h="59054">
                  <a:moveTo>
                    <a:pt x="313702" y="0"/>
                  </a:moveTo>
                  <a:lnTo>
                    <a:pt x="0" y="54517"/>
                  </a:lnTo>
                  <a:lnTo>
                    <a:pt x="762" y="58887"/>
                  </a:lnTo>
                  <a:lnTo>
                    <a:pt x="314464" y="4368"/>
                  </a:lnTo>
                  <a:lnTo>
                    <a:pt x="313702" y="0"/>
                  </a:lnTo>
                  <a:close/>
                </a:path>
              </a:pathLst>
            </a:custGeom>
            <a:solidFill>
              <a:srgbClr val="7F7F7F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  <p:pic>
          <p:nvPicPr>
            <p:cNvPr id="42" name="object 37">
              <a:extLst>
                <a:ext uri="{FF2B5EF4-FFF2-40B4-BE49-F238E27FC236}">
                  <a16:creationId xmlns:a16="http://schemas.microsoft.com/office/drawing/2014/main" id="{D0CCDC59-5014-9454-0431-97314415E71D}"/>
                </a:ext>
              </a:extLst>
            </p:cNvPr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7094829" y="3880073"/>
              <a:ext cx="378218" cy="119136"/>
            </a:xfrm>
            <a:prstGeom prst="rect">
              <a:avLst/>
            </a:prstGeom>
          </p:spPr>
        </p:pic>
        <p:sp>
          <p:nvSpPr>
            <p:cNvPr id="43" name="object 38">
              <a:extLst>
                <a:ext uri="{FF2B5EF4-FFF2-40B4-BE49-F238E27FC236}">
                  <a16:creationId xmlns:a16="http://schemas.microsoft.com/office/drawing/2014/main" id="{D7A80A87-3BC0-8A6B-DE2A-62B19913C0BC}"/>
                </a:ext>
              </a:extLst>
            </p:cNvPr>
            <p:cNvSpPr/>
            <p:nvPr/>
          </p:nvSpPr>
          <p:spPr>
            <a:xfrm>
              <a:off x="7044423" y="3617493"/>
              <a:ext cx="524510" cy="386715"/>
            </a:xfrm>
            <a:custGeom>
              <a:avLst/>
              <a:gdLst/>
              <a:ahLst/>
              <a:cxnLst/>
              <a:rect l="l" t="t" r="r" b="b"/>
              <a:pathLst>
                <a:path w="524509" h="386714">
                  <a:moveTo>
                    <a:pt x="45770" y="309827"/>
                  </a:moveTo>
                  <a:lnTo>
                    <a:pt x="45770" y="328416"/>
                  </a:lnTo>
                  <a:lnTo>
                    <a:pt x="203606" y="386504"/>
                  </a:lnTo>
                  <a:lnTo>
                    <a:pt x="255744" y="377356"/>
                  </a:lnTo>
                  <a:lnTo>
                    <a:pt x="205638" y="377356"/>
                  </a:lnTo>
                  <a:lnTo>
                    <a:pt x="203238" y="377137"/>
                  </a:lnTo>
                  <a:lnTo>
                    <a:pt x="204461" y="376923"/>
                  </a:lnTo>
                  <a:lnTo>
                    <a:pt x="63869" y="325177"/>
                  </a:lnTo>
                  <a:lnTo>
                    <a:pt x="55041" y="325177"/>
                  </a:lnTo>
                  <a:lnTo>
                    <a:pt x="52006" y="320810"/>
                  </a:lnTo>
                  <a:lnTo>
                    <a:pt x="55041" y="320810"/>
                  </a:lnTo>
                  <a:lnTo>
                    <a:pt x="55041" y="314168"/>
                  </a:lnTo>
                  <a:lnTo>
                    <a:pt x="48762" y="314168"/>
                  </a:lnTo>
                  <a:lnTo>
                    <a:pt x="45986" y="313032"/>
                  </a:lnTo>
                  <a:lnTo>
                    <a:pt x="47920" y="313032"/>
                  </a:lnTo>
                  <a:lnTo>
                    <a:pt x="45770" y="309827"/>
                  </a:lnTo>
                  <a:close/>
                </a:path>
                <a:path w="524509" h="386714">
                  <a:moveTo>
                    <a:pt x="204461" y="376923"/>
                  </a:moveTo>
                  <a:lnTo>
                    <a:pt x="203238" y="377137"/>
                  </a:lnTo>
                  <a:lnTo>
                    <a:pt x="205638" y="377356"/>
                  </a:lnTo>
                  <a:lnTo>
                    <a:pt x="204461" y="376923"/>
                  </a:lnTo>
                  <a:close/>
                </a:path>
                <a:path w="524509" h="386714">
                  <a:moveTo>
                    <a:pt x="514718" y="322480"/>
                  </a:moveTo>
                  <a:lnTo>
                    <a:pt x="204461" y="376923"/>
                  </a:lnTo>
                  <a:lnTo>
                    <a:pt x="205638" y="377356"/>
                  </a:lnTo>
                  <a:lnTo>
                    <a:pt x="255744" y="377356"/>
                  </a:lnTo>
                  <a:lnTo>
                    <a:pt x="523989" y="330291"/>
                  </a:lnTo>
                  <a:lnTo>
                    <a:pt x="523989" y="326387"/>
                  </a:lnTo>
                  <a:lnTo>
                    <a:pt x="514718" y="326387"/>
                  </a:lnTo>
                  <a:lnTo>
                    <a:pt x="514718" y="322480"/>
                  </a:lnTo>
                  <a:close/>
                </a:path>
                <a:path w="524509" h="386714">
                  <a:moveTo>
                    <a:pt x="518453" y="321928"/>
                  </a:moveTo>
                  <a:lnTo>
                    <a:pt x="517868" y="321928"/>
                  </a:lnTo>
                  <a:lnTo>
                    <a:pt x="514718" y="322480"/>
                  </a:lnTo>
                  <a:lnTo>
                    <a:pt x="514718" y="326387"/>
                  </a:lnTo>
                  <a:lnTo>
                    <a:pt x="518453" y="321928"/>
                  </a:lnTo>
                  <a:close/>
                </a:path>
                <a:path w="524509" h="386714">
                  <a:moveTo>
                    <a:pt x="523989" y="321928"/>
                  </a:moveTo>
                  <a:lnTo>
                    <a:pt x="518453" y="321928"/>
                  </a:lnTo>
                  <a:lnTo>
                    <a:pt x="514718" y="326387"/>
                  </a:lnTo>
                  <a:lnTo>
                    <a:pt x="523989" y="326387"/>
                  </a:lnTo>
                  <a:lnTo>
                    <a:pt x="523989" y="321928"/>
                  </a:lnTo>
                  <a:close/>
                </a:path>
                <a:path w="524509" h="386714">
                  <a:moveTo>
                    <a:pt x="52006" y="320810"/>
                  </a:moveTo>
                  <a:lnTo>
                    <a:pt x="55041" y="325177"/>
                  </a:lnTo>
                  <a:lnTo>
                    <a:pt x="55041" y="321928"/>
                  </a:lnTo>
                  <a:lnTo>
                    <a:pt x="52006" y="320810"/>
                  </a:lnTo>
                  <a:close/>
                </a:path>
                <a:path w="524509" h="386714">
                  <a:moveTo>
                    <a:pt x="55041" y="321928"/>
                  </a:moveTo>
                  <a:lnTo>
                    <a:pt x="55041" y="325177"/>
                  </a:lnTo>
                  <a:lnTo>
                    <a:pt x="63869" y="325177"/>
                  </a:lnTo>
                  <a:lnTo>
                    <a:pt x="55041" y="321928"/>
                  </a:lnTo>
                  <a:close/>
                </a:path>
                <a:path w="524509" h="386714">
                  <a:moveTo>
                    <a:pt x="514718" y="313032"/>
                  </a:moveTo>
                  <a:lnTo>
                    <a:pt x="514718" y="322480"/>
                  </a:lnTo>
                  <a:lnTo>
                    <a:pt x="517868" y="321928"/>
                  </a:lnTo>
                  <a:lnTo>
                    <a:pt x="523989" y="321928"/>
                  </a:lnTo>
                  <a:lnTo>
                    <a:pt x="523989" y="314168"/>
                  </a:lnTo>
                  <a:lnTo>
                    <a:pt x="517702" y="314168"/>
                  </a:lnTo>
                  <a:lnTo>
                    <a:pt x="514718" y="313032"/>
                  </a:lnTo>
                  <a:close/>
                </a:path>
                <a:path w="524509" h="386714">
                  <a:moveTo>
                    <a:pt x="55041" y="320810"/>
                  </a:moveTo>
                  <a:lnTo>
                    <a:pt x="52006" y="320810"/>
                  </a:lnTo>
                  <a:lnTo>
                    <a:pt x="55041" y="321928"/>
                  </a:lnTo>
                  <a:lnTo>
                    <a:pt x="55041" y="320810"/>
                  </a:lnTo>
                  <a:close/>
                </a:path>
                <a:path w="524509" h="386714">
                  <a:moveTo>
                    <a:pt x="333832" y="0"/>
                  </a:moveTo>
                  <a:lnTo>
                    <a:pt x="317182" y="1104"/>
                  </a:lnTo>
                  <a:lnTo>
                    <a:pt x="0" y="56857"/>
                  </a:lnTo>
                  <a:lnTo>
                    <a:pt x="37338" y="309490"/>
                  </a:lnTo>
                  <a:lnTo>
                    <a:pt x="48762" y="314168"/>
                  </a:lnTo>
                  <a:lnTo>
                    <a:pt x="47920" y="313032"/>
                  </a:lnTo>
                  <a:lnTo>
                    <a:pt x="45770" y="313032"/>
                  </a:lnTo>
                  <a:lnTo>
                    <a:pt x="45770" y="309827"/>
                  </a:lnTo>
                  <a:lnTo>
                    <a:pt x="55041" y="309827"/>
                  </a:lnTo>
                  <a:lnTo>
                    <a:pt x="55041" y="306712"/>
                  </a:lnTo>
                  <a:lnTo>
                    <a:pt x="52124" y="305516"/>
                  </a:lnTo>
                  <a:lnTo>
                    <a:pt x="46126" y="305516"/>
                  </a:lnTo>
                  <a:lnTo>
                    <a:pt x="43294" y="301895"/>
                  </a:lnTo>
                  <a:lnTo>
                    <a:pt x="45591" y="301895"/>
                  </a:lnTo>
                  <a:lnTo>
                    <a:pt x="10619" y="65227"/>
                  </a:lnTo>
                  <a:lnTo>
                    <a:pt x="6045" y="65227"/>
                  </a:lnTo>
                  <a:lnTo>
                    <a:pt x="9842" y="59969"/>
                  </a:lnTo>
                  <a:lnTo>
                    <a:pt x="35965" y="59969"/>
                  </a:lnTo>
                  <a:lnTo>
                    <a:pt x="318252" y="10363"/>
                  </a:lnTo>
                  <a:lnTo>
                    <a:pt x="318046" y="10363"/>
                  </a:lnTo>
                  <a:lnTo>
                    <a:pt x="325849" y="9847"/>
                  </a:lnTo>
                  <a:lnTo>
                    <a:pt x="325247" y="5575"/>
                  </a:lnTo>
                  <a:lnTo>
                    <a:pt x="334618" y="5575"/>
                  </a:lnTo>
                  <a:lnTo>
                    <a:pt x="333832" y="0"/>
                  </a:lnTo>
                  <a:close/>
                </a:path>
                <a:path w="524509" h="386714">
                  <a:moveTo>
                    <a:pt x="55041" y="309827"/>
                  </a:moveTo>
                  <a:lnTo>
                    <a:pt x="45770" y="309827"/>
                  </a:lnTo>
                  <a:lnTo>
                    <a:pt x="48683" y="314168"/>
                  </a:lnTo>
                  <a:lnTo>
                    <a:pt x="55041" y="314168"/>
                  </a:lnTo>
                  <a:lnTo>
                    <a:pt x="55041" y="309827"/>
                  </a:lnTo>
                  <a:close/>
                </a:path>
                <a:path w="524509" h="386714">
                  <a:moveTo>
                    <a:pt x="514718" y="309827"/>
                  </a:moveTo>
                  <a:lnTo>
                    <a:pt x="514718" y="313032"/>
                  </a:lnTo>
                  <a:lnTo>
                    <a:pt x="517702" y="314168"/>
                  </a:lnTo>
                  <a:lnTo>
                    <a:pt x="514718" y="309827"/>
                  </a:lnTo>
                  <a:close/>
                </a:path>
                <a:path w="524509" h="386714">
                  <a:moveTo>
                    <a:pt x="523989" y="309827"/>
                  </a:moveTo>
                  <a:lnTo>
                    <a:pt x="514718" y="309827"/>
                  </a:lnTo>
                  <a:lnTo>
                    <a:pt x="517702" y="314168"/>
                  </a:lnTo>
                  <a:lnTo>
                    <a:pt x="523989" y="314168"/>
                  </a:lnTo>
                  <a:lnTo>
                    <a:pt x="523989" y="309827"/>
                  </a:lnTo>
                  <a:close/>
                </a:path>
                <a:path w="524509" h="386714">
                  <a:moveTo>
                    <a:pt x="334618" y="5575"/>
                  </a:moveTo>
                  <a:lnTo>
                    <a:pt x="325247" y="5575"/>
                  </a:lnTo>
                  <a:lnTo>
                    <a:pt x="330149" y="9563"/>
                  </a:lnTo>
                  <a:lnTo>
                    <a:pt x="325849" y="9847"/>
                  </a:lnTo>
                  <a:lnTo>
                    <a:pt x="360311" y="254228"/>
                  </a:lnTo>
                  <a:lnTo>
                    <a:pt x="514718" y="313032"/>
                  </a:lnTo>
                  <a:lnTo>
                    <a:pt x="514718" y="309827"/>
                  </a:lnTo>
                  <a:lnTo>
                    <a:pt x="523989" y="309827"/>
                  </a:lnTo>
                  <a:lnTo>
                    <a:pt x="523989" y="306712"/>
                  </a:lnTo>
                  <a:lnTo>
                    <a:pt x="524226" y="306712"/>
                  </a:lnTo>
                  <a:lnTo>
                    <a:pt x="375839" y="250215"/>
                  </a:lnTo>
                  <a:lnTo>
                    <a:pt x="369112" y="250215"/>
                  </a:lnTo>
                  <a:lnTo>
                    <a:pt x="366166" y="246532"/>
                  </a:lnTo>
                  <a:lnTo>
                    <a:pt x="368593" y="246532"/>
                  </a:lnTo>
                  <a:lnTo>
                    <a:pt x="334618" y="5575"/>
                  </a:lnTo>
                  <a:close/>
                </a:path>
                <a:path w="524509" h="386714">
                  <a:moveTo>
                    <a:pt x="43294" y="301895"/>
                  </a:moveTo>
                  <a:lnTo>
                    <a:pt x="46126" y="305516"/>
                  </a:lnTo>
                  <a:lnTo>
                    <a:pt x="45739" y="302898"/>
                  </a:lnTo>
                  <a:lnTo>
                    <a:pt x="43294" y="301895"/>
                  </a:lnTo>
                  <a:close/>
                </a:path>
                <a:path w="524509" h="386714">
                  <a:moveTo>
                    <a:pt x="45739" y="302898"/>
                  </a:moveTo>
                  <a:lnTo>
                    <a:pt x="46126" y="305516"/>
                  </a:lnTo>
                  <a:lnTo>
                    <a:pt x="52124" y="305516"/>
                  </a:lnTo>
                  <a:lnTo>
                    <a:pt x="45739" y="302898"/>
                  </a:lnTo>
                  <a:close/>
                </a:path>
                <a:path w="524509" h="386714">
                  <a:moveTo>
                    <a:pt x="45591" y="301895"/>
                  </a:moveTo>
                  <a:lnTo>
                    <a:pt x="43294" y="301895"/>
                  </a:lnTo>
                  <a:lnTo>
                    <a:pt x="45739" y="302898"/>
                  </a:lnTo>
                  <a:lnTo>
                    <a:pt x="45591" y="301895"/>
                  </a:lnTo>
                  <a:close/>
                </a:path>
                <a:path w="524509" h="386714">
                  <a:moveTo>
                    <a:pt x="366166" y="246532"/>
                  </a:moveTo>
                  <a:lnTo>
                    <a:pt x="369112" y="250215"/>
                  </a:lnTo>
                  <a:lnTo>
                    <a:pt x="368731" y="247508"/>
                  </a:lnTo>
                  <a:lnTo>
                    <a:pt x="366166" y="246532"/>
                  </a:lnTo>
                  <a:close/>
                </a:path>
                <a:path w="524509" h="386714">
                  <a:moveTo>
                    <a:pt x="368731" y="247508"/>
                  </a:moveTo>
                  <a:lnTo>
                    <a:pt x="369112" y="250215"/>
                  </a:lnTo>
                  <a:lnTo>
                    <a:pt x="375839" y="250215"/>
                  </a:lnTo>
                  <a:lnTo>
                    <a:pt x="368731" y="247508"/>
                  </a:lnTo>
                  <a:close/>
                </a:path>
                <a:path w="524509" h="386714">
                  <a:moveTo>
                    <a:pt x="368593" y="246532"/>
                  </a:moveTo>
                  <a:lnTo>
                    <a:pt x="366166" y="246532"/>
                  </a:lnTo>
                  <a:lnTo>
                    <a:pt x="368731" y="247508"/>
                  </a:lnTo>
                  <a:lnTo>
                    <a:pt x="368593" y="246532"/>
                  </a:lnTo>
                  <a:close/>
                </a:path>
                <a:path w="524509" h="386714">
                  <a:moveTo>
                    <a:pt x="9842" y="59969"/>
                  </a:moveTo>
                  <a:lnTo>
                    <a:pt x="6045" y="65227"/>
                  </a:lnTo>
                  <a:lnTo>
                    <a:pt x="10503" y="64443"/>
                  </a:lnTo>
                  <a:lnTo>
                    <a:pt x="9842" y="59969"/>
                  </a:lnTo>
                  <a:close/>
                </a:path>
                <a:path w="524509" h="386714">
                  <a:moveTo>
                    <a:pt x="10503" y="64443"/>
                  </a:moveTo>
                  <a:lnTo>
                    <a:pt x="6045" y="65227"/>
                  </a:lnTo>
                  <a:lnTo>
                    <a:pt x="10619" y="65227"/>
                  </a:lnTo>
                  <a:lnTo>
                    <a:pt x="10503" y="64443"/>
                  </a:lnTo>
                  <a:close/>
                </a:path>
                <a:path w="524509" h="386714">
                  <a:moveTo>
                    <a:pt x="35965" y="59969"/>
                  </a:moveTo>
                  <a:lnTo>
                    <a:pt x="9842" y="59969"/>
                  </a:lnTo>
                  <a:lnTo>
                    <a:pt x="10503" y="64443"/>
                  </a:lnTo>
                  <a:lnTo>
                    <a:pt x="35965" y="59969"/>
                  </a:lnTo>
                  <a:close/>
                </a:path>
                <a:path w="524509" h="386714">
                  <a:moveTo>
                    <a:pt x="325247" y="5575"/>
                  </a:moveTo>
                  <a:lnTo>
                    <a:pt x="325809" y="9563"/>
                  </a:lnTo>
                  <a:lnTo>
                    <a:pt x="325849" y="9847"/>
                  </a:lnTo>
                  <a:lnTo>
                    <a:pt x="330149" y="9563"/>
                  </a:lnTo>
                  <a:lnTo>
                    <a:pt x="325247" y="5575"/>
                  </a:lnTo>
                  <a:close/>
                </a:path>
              </a:pathLst>
            </a:custGeom>
            <a:solidFill>
              <a:srgbClr val="324051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  <p:pic>
          <p:nvPicPr>
            <p:cNvPr id="44" name="object 39">
              <a:extLst>
                <a:ext uri="{FF2B5EF4-FFF2-40B4-BE49-F238E27FC236}">
                  <a16:creationId xmlns:a16="http://schemas.microsoft.com/office/drawing/2014/main" id="{99A9EB2F-AE82-5DCC-49F4-3825D4322A89}"/>
                </a:ext>
              </a:extLst>
            </p:cNvPr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7091210" y="3659568"/>
              <a:ext cx="282651" cy="236658"/>
            </a:xfrm>
            <a:prstGeom prst="rect">
              <a:avLst/>
            </a:prstGeom>
          </p:spPr>
        </p:pic>
        <p:pic>
          <p:nvPicPr>
            <p:cNvPr id="45" name="object 40">
              <a:extLst>
                <a:ext uri="{FF2B5EF4-FFF2-40B4-BE49-F238E27FC236}">
                  <a16:creationId xmlns:a16="http://schemas.microsoft.com/office/drawing/2014/main" id="{5BE7ED6B-D3BA-7D99-076B-FD5998843F34}"/>
                </a:ext>
              </a:extLst>
            </p:cNvPr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6953301" y="4028053"/>
              <a:ext cx="715695" cy="69518"/>
            </a:xfrm>
            <a:prstGeom prst="rect">
              <a:avLst/>
            </a:prstGeom>
          </p:spPr>
        </p:pic>
        <p:pic>
          <p:nvPicPr>
            <p:cNvPr id="46" name="object 41">
              <a:extLst>
                <a:ext uri="{FF2B5EF4-FFF2-40B4-BE49-F238E27FC236}">
                  <a16:creationId xmlns:a16="http://schemas.microsoft.com/office/drawing/2014/main" id="{65441558-C64D-7311-DC47-5174A6853E93}"/>
                </a:ext>
              </a:extLst>
            </p:cNvPr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5455538" y="3825608"/>
              <a:ext cx="204304" cy="65057"/>
            </a:xfrm>
            <a:prstGeom prst="rect">
              <a:avLst/>
            </a:prstGeom>
          </p:spPr>
        </p:pic>
        <p:pic>
          <p:nvPicPr>
            <p:cNvPr id="47" name="object 42">
              <a:extLst>
                <a:ext uri="{FF2B5EF4-FFF2-40B4-BE49-F238E27FC236}">
                  <a16:creationId xmlns:a16="http://schemas.microsoft.com/office/drawing/2014/main" id="{51C6986E-59D2-E3E1-A6A4-843B7F0291FC}"/>
                </a:ext>
              </a:extLst>
            </p:cNvPr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3047568" y="3337559"/>
              <a:ext cx="832688" cy="69507"/>
            </a:xfrm>
            <a:prstGeom prst="rect">
              <a:avLst/>
            </a:prstGeom>
          </p:spPr>
        </p:pic>
        <p:sp>
          <p:nvSpPr>
            <p:cNvPr id="48" name="object 43">
              <a:extLst>
                <a:ext uri="{FF2B5EF4-FFF2-40B4-BE49-F238E27FC236}">
                  <a16:creationId xmlns:a16="http://schemas.microsoft.com/office/drawing/2014/main" id="{6D830A4D-0798-B151-C74D-E180C4E17402}"/>
                </a:ext>
              </a:extLst>
            </p:cNvPr>
            <p:cNvSpPr/>
            <p:nvPr/>
          </p:nvSpPr>
          <p:spPr>
            <a:xfrm>
              <a:off x="3312413" y="3687317"/>
              <a:ext cx="3672840" cy="393700"/>
            </a:xfrm>
            <a:custGeom>
              <a:avLst/>
              <a:gdLst/>
              <a:ahLst/>
              <a:cxnLst/>
              <a:rect l="l" t="t" r="r" b="b"/>
              <a:pathLst>
                <a:path w="3672840" h="393700">
                  <a:moveTo>
                    <a:pt x="196596" y="0"/>
                  </a:moveTo>
                  <a:lnTo>
                    <a:pt x="0" y="196594"/>
                  </a:lnTo>
                  <a:lnTo>
                    <a:pt x="196596" y="393192"/>
                  </a:lnTo>
                  <a:lnTo>
                    <a:pt x="196596" y="294896"/>
                  </a:lnTo>
                  <a:lnTo>
                    <a:pt x="3672840" y="294896"/>
                  </a:lnTo>
                  <a:lnTo>
                    <a:pt x="3672840" y="98298"/>
                  </a:lnTo>
                  <a:lnTo>
                    <a:pt x="196596" y="98298"/>
                  </a:lnTo>
                  <a:lnTo>
                    <a:pt x="196596" y="0"/>
                  </a:lnTo>
                  <a:close/>
                </a:path>
              </a:pathLst>
            </a:custGeom>
            <a:solidFill>
              <a:srgbClr val="FF1515"/>
            </a:solidFill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  <p:sp>
          <p:nvSpPr>
            <p:cNvPr id="49" name="object 44">
              <a:extLst>
                <a:ext uri="{FF2B5EF4-FFF2-40B4-BE49-F238E27FC236}">
                  <a16:creationId xmlns:a16="http://schemas.microsoft.com/office/drawing/2014/main" id="{CC3F5965-211F-F416-A7E6-0DA3A0AF07D1}"/>
                </a:ext>
              </a:extLst>
            </p:cNvPr>
            <p:cNvSpPr/>
            <p:nvPr/>
          </p:nvSpPr>
          <p:spPr>
            <a:xfrm>
              <a:off x="3312413" y="3687317"/>
              <a:ext cx="3672840" cy="393700"/>
            </a:xfrm>
            <a:custGeom>
              <a:avLst/>
              <a:gdLst/>
              <a:ahLst/>
              <a:cxnLst/>
              <a:rect l="l" t="t" r="r" b="b"/>
              <a:pathLst>
                <a:path w="3672840" h="393700">
                  <a:moveTo>
                    <a:pt x="0" y="196594"/>
                  </a:moveTo>
                  <a:lnTo>
                    <a:pt x="196596" y="0"/>
                  </a:lnTo>
                  <a:lnTo>
                    <a:pt x="196596" y="98298"/>
                  </a:lnTo>
                  <a:lnTo>
                    <a:pt x="3672840" y="98298"/>
                  </a:lnTo>
                  <a:lnTo>
                    <a:pt x="3672840" y="294896"/>
                  </a:lnTo>
                  <a:lnTo>
                    <a:pt x="196596" y="294896"/>
                  </a:lnTo>
                  <a:lnTo>
                    <a:pt x="196596" y="393192"/>
                  </a:lnTo>
                  <a:lnTo>
                    <a:pt x="0" y="196594"/>
                  </a:lnTo>
                  <a:close/>
                </a:path>
              </a:pathLst>
            </a:custGeom>
            <a:ln w="25908">
              <a:solidFill>
                <a:srgbClr val="BB0C0C"/>
              </a:solidFill>
            </a:ln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</p:grpSp>
      <p:sp>
        <p:nvSpPr>
          <p:cNvPr id="8" name="object 45">
            <a:extLst>
              <a:ext uri="{FF2B5EF4-FFF2-40B4-BE49-F238E27FC236}">
                <a16:creationId xmlns:a16="http://schemas.microsoft.com/office/drawing/2014/main" id="{F5D30D13-0232-FD65-5FFE-EF140CC7B590}"/>
              </a:ext>
            </a:extLst>
          </p:cNvPr>
          <p:cNvSpPr txBox="1"/>
          <p:nvPr/>
        </p:nvSpPr>
        <p:spPr>
          <a:xfrm>
            <a:off x="5336794" y="3782668"/>
            <a:ext cx="264795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defPPr>
              <a:defRPr kern="0"/>
            </a:def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spc="-25" dirty="0">
                <a:solidFill>
                  <a:srgbClr val="FFFFFF"/>
                </a:solidFill>
                <a:latin typeface="Calibri"/>
                <a:cs typeface="Calibri"/>
              </a:rPr>
              <a:t>VPN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10" name="object 47">
            <a:extLst>
              <a:ext uri="{FF2B5EF4-FFF2-40B4-BE49-F238E27FC236}">
                <a16:creationId xmlns:a16="http://schemas.microsoft.com/office/drawing/2014/main" id="{E237E170-FF1D-1DA6-7529-440563084313}"/>
              </a:ext>
            </a:extLst>
          </p:cNvPr>
          <p:cNvSpPr txBox="1">
            <a:spLocks noGrp="1"/>
          </p:cNvSpPr>
          <p:nvPr/>
        </p:nvSpPr>
        <p:spPr>
          <a:xfrm>
            <a:off x="5110353" y="4836074"/>
            <a:ext cx="2951479" cy="21865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>
            <a:defPPr>
              <a:defRPr kern="0"/>
            </a:defPPr>
            <a:lvl1pPr>
              <a:defRPr sz="1000" b="1" i="0">
                <a:solidFill>
                  <a:srgbClr val="252525"/>
                </a:solidFill>
                <a:latin typeface="Roboto"/>
                <a:cs typeface="Roboto"/>
              </a:defRPr>
            </a:lvl1pPr>
          </a:lstStyle>
          <a:p>
            <a:r>
              <a:rPr lang="en-US" sz="1400" baseline="6000" dirty="0"/>
              <a:t>CYSTECH1                          Mostafa </a:t>
            </a:r>
            <a:r>
              <a:rPr lang="en-US" sz="1400" baseline="6000" dirty="0" err="1"/>
              <a:t>Aljabale</a:t>
            </a:r>
            <a:r>
              <a:rPr lang="en-US" sz="1400" baseline="6000" dirty="0"/>
              <a:t> </a:t>
            </a:r>
            <a:endParaRPr lang="en-US" sz="1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447533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3B95AB63-C2E7-2016-FCB8-40B2CC49FC08}"/>
              </a:ext>
            </a:extLst>
          </p:cNvPr>
          <p:cNvSpPr txBox="1">
            <a:spLocks noGrp="1"/>
          </p:cNvSpPr>
          <p:nvPr/>
        </p:nvSpPr>
        <p:spPr>
          <a:xfrm>
            <a:off x="366701" y="188763"/>
            <a:ext cx="8411210" cy="45974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>
              <a:defRPr sz="2900" b="1" i="0">
                <a:solidFill>
                  <a:srgbClr val="252525"/>
                </a:solidFill>
                <a:latin typeface="Roboto"/>
                <a:ea typeface="+mj-ea"/>
                <a:cs typeface="Roboto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FFFF"/>
                </a:solidFill>
              </a:rPr>
              <a:t>1.</a:t>
            </a:r>
            <a:r>
              <a:rPr lang="ar-JO" dirty="0">
                <a:solidFill>
                  <a:srgbClr val="FFFFFF"/>
                </a:solidFill>
              </a:rPr>
              <a:t>2</a:t>
            </a:r>
            <a:r>
              <a:rPr dirty="0">
                <a:solidFill>
                  <a:srgbClr val="FFFFFF"/>
                </a:solidFill>
              </a:rPr>
              <a:t>.3</a:t>
            </a:r>
            <a:r>
              <a:rPr b="0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FFFFFF"/>
                </a:solidFill>
              </a:rPr>
              <a:t>Virtual</a:t>
            </a:r>
            <a:r>
              <a:rPr b="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FFFFFF"/>
                </a:solidFill>
              </a:rPr>
              <a:t>Private</a:t>
            </a:r>
            <a:r>
              <a:rPr b="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pc="-10" dirty="0">
                <a:solidFill>
                  <a:srgbClr val="FFFFFF"/>
                </a:solidFill>
              </a:rPr>
              <a:t>Networks</a:t>
            </a:r>
          </a:p>
        </p:txBody>
      </p:sp>
      <p:sp>
        <p:nvSpPr>
          <p:cNvPr id="6" name="object 5">
            <a:extLst>
              <a:ext uri="{FF2B5EF4-FFF2-40B4-BE49-F238E27FC236}">
                <a16:creationId xmlns:a16="http://schemas.microsoft.com/office/drawing/2014/main" id="{7179B402-D9DF-B172-4BCA-82E19FE3F44E}"/>
              </a:ext>
            </a:extLst>
          </p:cNvPr>
          <p:cNvSpPr txBox="1">
            <a:spLocks noGrp="1"/>
          </p:cNvSpPr>
          <p:nvPr/>
        </p:nvSpPr>
        <p:spPr>
          <a:xfrm>
            <a:off x="5065778" y="4769949"/>
            <a:ext cx="2951479" cy="21865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>
            <a:defPPr>
              <a:defRPr kern="0"/>
            </a:defPPr>
            <a:lvl1pPr>
              <a:defRPr sz="1000" b="1" i="0">
                <a:solidFill>
                  <a:srgbClr val="252525"/>
                </a:solidFill>
                <a:latin typeface="Roboto"/>
                <a:cs typeface="Roboto"/>
              </a:defRPr>
            </a:lvl1pPr>
          </a:lstStyle>
          <a:p>
            <a:r>
              <a:rPr lang="en-US" sz="1400" baseline="6000" dirty="0"/>
              <a:t>CYSTECH1                          Mostafa </a:t>
            </a:r>
            <a:r>
              <a:rPr lang="en-US" sz="1400" baseline="6000" dirty="0" err="1"/>
              <a:t>Aljabale</a:t>
            </a:r>
            <a:r>
              <a:rPr lang="en-US" sz="1400" baseline="6000" dirty="0"/>
              <a:t> </a:t>
            </a:r>
            <a:endParaRPr lang="en-US" sz="1400" dirty="0">
              <a:effectLst/>
            </a:endParaRPr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id="{E32CB828-F4C2-2306-4031-05620C7DB529}"/>
              </a:ext>
            </a:extLst>
          </p:cNvPr>
          <p:cNvSpPr txBox="1"/>
          <p:nvPr/>
        </p:nvSpPr>
        <p:spPr>
          <a:xfrm>
            <a:off x="342139" y="2266950"/>
            <a:ext cx="7916545" cy="127470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defPPr>
              <a:defRPr kern="0"/>
            </a:def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From</a:t>
            </a:r>
            <a:r>
              <a:rPr sz="2400" spc="-7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the</a:t>
            </a:r>
            <a:r>
              <a:rPr sz="2400" spc="-6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client</a:t>
            </a:r>
            <a:r>
              <a:rPr sz="2400" spc="-6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point</a:t>
            </a:r>
            <a:r>
              <a:rPr sz="2400" spc="-4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of</a:t>
            </a:r>
            <a:r>
              <a:rPr sz="2400" spc="-6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view,</a:t>
            </a:r>
            <a:r>
              <a:rPr sz="2400" spc="-6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being</a:t>
            </a:r>
            <a:r>
              <a:rPr sz="2400" spc="-6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in</a:t>
            </a:r>
            <a:r>
              <a:rPr sz="2400" spc="-5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the</a:t>
            </a:r>
            <a:r>
              <a:rPr sz="2400" spc="-6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VPN</a:t>
            </a:r>
            <a:r>
              <a:rPr sz="2400" spc="-4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252525"/>
                </a:solidFill>
                <a:latin typeface="Roboto"/>
                <a:cs typeface="Roboto"/>
              </a:rPr>
              <a:t>is</a:t>
            </a:r>
            <a:r>
              <a:rPr sz="2400" spc="-6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252525"/>
                </a:solidFill>
                <a:latin typeface="Roboto"/>
                <a:cs typeface="Roboto"/>
              </a:rPr>
              <a:t>the</a:t>
            </a:r>
            <a:r>
              <a:rPr sz="2400" spc="-8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b="1" spc="-20" dirty="0">
                <a:solidFill>
                  <a:srgbClr val="252525"/>
                </a:solidFill>
                <a:latin typeface="Roboto"/>
                <a:cs typeface="Roboto"/>
              </a:rPr>
              <a:t>same</a:t>
            </a:r>
            <a:endParaRPr sz="24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b="1" dirty="0">
                <a:solidFill>
                  <a:srgbClr val="252525"/>
                </a:solidFill>
                <a:latin typeface="Roboto"/>
                <a:cs typeface="Roboto"/>
              </a:rPr>
              <a:t>as</a:t>
            </a:r>
            <a:r>
              <a:rPr sz="2400" spc="-4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252525"/>
                </a:solidFill>
                <a:latin typeface="Roboto"/>
                <a:cs typeface="Roboto"/>
              </a:rPr>
              <a:t>being</a:t>
            </a:r>
            <a:r>
              <a:rPr sz="2400" spc="-3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252525"/>
                </a:solidFill>
                <a:latin typeface="Roboto"/>
                <a:cs typeface="Roboto"/>
              </a:rPr>
              <a:t>directly</a:t>
            </a:r>
            <a:r>
              <a:rPr sz="2400" spc="-4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252525"/>
                </a:solidFill>
                <a:latin typeface="Roboto"/>
                <a:cs typeface="Roboto"/>
              </a:rPr>
              <a:t>connected</a:t>
            </a:r>
            <a:r>
              <a:rPr sz="2400" spc="-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to</a:t>
            </a:r>
            <a:r>
              <a:rPr sz="2400" spc="-3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the</a:t>
            </a:r>
            <a:r>
              <a:rPr sz="2400" spc="-2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private</a:t>
            </a:r>
            <a:r>
              <a:rPr sz="2400" spc="-4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network.</a:t>
            </a:r>
            <a:endParaRPr sz="2400" dirty="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1150"/>
              </a:spcBef>
            </a:pPr>
            <a:endParaRPr sz="2400" dirty="0">
              <a:latin typeface="Roboto"/>
              <a:cs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212415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76A4493-1A59-1BAE-D5C5-B14C6088F861}"/>
              </a:ext>
            </a:extLst>
          </p:cNvPr>
          <p:cNvSpPr txBox="1">
            <a:spLocks noGrp="1"/>
          </p:cNvSpPr>
          <p:nvPr/>
        </p:nvSpPr>
        <p:spPr>
          <a:xfrm>
            <a:off x="366701" y="188763"/>
            <a:ext cx="8411210" cy="45974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>
              <a:defRPr sz="2900" b="1" i="0">
                <a:solidFill>
                  <a:srgbClr val="252525"/>
                </a:solidFill>
                <a:latin typeface="Roboto"/>
                <a:ea typeface="+mj-ea"/>
                <a:cs typeface="Roboto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FFFF"/>
                </a:solidFill>
              </a:rPr>
              <a:t>1.</a:t>
            </a:r>
            <a:r>
              <a:rPr lang="en-US" dirty="0">
                <a:solidFill>
                  <a:srgbClr val="FFFFFF"/>
                </a:solidFill>
              </a:rPr>
              <a:t>2</a:t>
            </a:r>
            <a:r>
              <a:rPr dirty="0">
                <a:solidFill>
                  <a:srgbClr val="FFFFFF"/>
                </a:solidFill>
              </a:rPr>
              <a:t>.3</a:t>
            </a:r>
            <a:r>
              <a:rPr b="0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FFFFFF"/>
                </a:solidFill>
              </a:rPr>
              <a:t>Virtual</a:t>
            </a:r>
            <a:r>
              <a:rPr b="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FFFFFF"/>
                </a:solidFill>
              </a:rPr>
              <a:t>Private</a:t>
            </a:r>
            <a:r>
              <a:rPr b="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pc="-10" dirty="0">
                <a:solidFill>
                  <a:srgbClr val="FFFFFF"/>
                </a:solidFill>
              </a:rPr>
              <a:t>Networks</a:t>
            </a:r>
          </a:p>
        </p:txBody>
      </p:sp>
      <p:sp>
        <p:nvSpPr>
          <p:cNvPr id="6" name="object 5">
            <a:extLst>
              <a:ext uri="{FF2B5EF4-FFF2-40B4-BE49-F238E27FC236}">
                <a16:creationId xmlns:a16="http://schemas.microsoft.com/office/drawing/2014/main" id="{602C198A-62BD-3886-2A3E-670AD9BC3917}"/>
              </a:ext>
            </a:extLst>
          </p:cNvPr>
          <p:cNvSpPr txBox="1">
            <a:spLocks noGrp="1"/>
          </p:cNvSpPr>
          <p:nvPr/>
        </p:nvSpPr>
        <p:spPr>
          <a:xfrm>
            <a:off x="5065778" y="4769949"/>
            <a:ext cx="2951479" cy="21865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>
            <a:defPPr>
              <a:defRPr kern="0"/>
            </a:defPPr>
            <a:lvl1pPr>
              <a:defRPr sz="1000" b="1" i="0">
                <a:solidFill>
                  <a:srgbClr val="252525"/>
                </a:solidFill>
                <a:latin typeface="Roboto"/>
                <a:cs typeface="Roboto"/>
              </a:defRPr>
            </a:lvl1pPr>
          </a:lstStyle>
          <a:p>
            <a:r>
              <a:rPr lang="en-US" sz="1400" baseline="6000" dirty="0"/>
              <a:t>CYSTECH1                          Mostafa </a:t>
            </a:r>
            <a:r>
              <a:rPr lang="en-US" sz="1400" baseline="6000" dirty="0" err="1"/>
              <a:t>Aljabale</a:t>
            </a:r>
            <a:r>
              <a:rPr lang="en-US" sz="1400" baseline="6000" dirty="0"/>
              <a:t> </a:t>
            </a:r>
            <a:endParaRPr lang="en-US" sz="1400" dirty="0">
              <a:effectLst/>
            </a:endParaRPr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id="{733E762C-9DFC-5D44-37B2-02C58FBB0D33}"/>
              </a:ext>
            </a:extLst>
          </p:cNvPr>
          <p:cNvSpPr txBox="1"/>
          <p:nvPr/>
        </p:nvSpPr>
        <p:spPr>
          <a:xfrm>
            <a:off x="366090" y="1746039"/>
            <a:ext cx="7863840" cy="20008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defPPr>
              <a:defRPr kern="0"/>
            </a:defPPr>
          </a:lstStyle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When</a:t>
            </a:r>
            <a:r>
              <a:rPr sz="2400" spc="-8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you</a:t>
            </a:r>
            <a:r>
              <a:rPr sz="2400" spc="-7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are</a:t>
            </a:r>
            <a:r>
              <a:rPr sz="2400" spc="-9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connected</a:t>
            </a:r>
            <a:r>
              <a:rPr sz="2400" spc="-6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via</a:t>
            </a:r>
            <a:r>
              <a:rPr sz="2400" spc="-9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VPN,</a:t>
            </a:r>
            <a:r>
              <a:rPr sz="2400" spc="-9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you</a:t>
            </a:r>
            <a:r>
              <a:rPr sz="2400" spc="-7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are</a:t>
            </a:r>
            <a:r>
              <a:rPr sz="2400" spc="-9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25" dirty="0">
                <a:solidFill>
                  <a:srgbClr val="252525"/>
                </a:solidFill>
                <a:latin typeface="Roboto"/>
                <a:cs typeface="Roboto"/>
              </a:rPr>
              <a:t>actually</a:t>
            </a:r>
            <a:r>
              <a:rPr sz="2400" spc="-8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running</a:t>
            </a:r>
            <a:r>
              <a:rPr sz="2400" spc="-1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the</a:t>
            </a:r>
            <a:r>
              <a:rPr sz="2400" spc="-7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20" dirty="0">
                <a:solidFill>
                  <a:srgbClr val="252525"/>
                </a:solidFill>
                <a:latin typeface="Roboto"/>
                <a:cs typeface="Roboto"/>
              </a:rPr>
              <a:t>very</a:t>
            </a:r>
            <a:r>
              <a:rPr sz="2400" spc="-7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same</a:t>
            </a:r>
            <a:r>
              <a:rPr sz="2400" spc="-7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protocols</a:t>
            </a:r>
            <a:r>
              <a:rPr sz="2400" spc="-5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of</a:t>
            </a:r>
            <a:r>
              <a:rPr sz="2400" spc="-7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the</a:t>
            </a:r>
            <a:r>
              <a:rPr sz="2400" spc="-6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private</a:t>
            </a:r>
            <a:r>
              <a:rPr sz="2400" spc="-8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network.</a:t>
            </a:r>
            <a:endParaRPr sz="240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1150"/>
              </a:spcBef>
            </a:pPr>
            <a:endParaRPr sz="2400">
              <a:latin typeface="Roboto"/>
              <a:cs typeface="Roboto"/>
            </a:endParaRPr>
          </a:p>
          <a:p>
            <a:pPr marL="12700" marR="138430">
              <a:lnSpc>
                <a:spcPct val="100000"/>
              </a:lnSpc>
            </a:pP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This</a:t>
            </a:r>
            <a:r>
              <a:rPr sz="2400" spc="-9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lets</a:t>
            </a:r>
            <a:r>
              <a:rPr sz="2400" spc="-10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you</a:t>
            </a:r>
            <a:r>
              <a:rPr sz="2400" spc="-9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perform</a:t>
            </a:r>
            <a:r>
              <a:rPr sz="2400" spc="-8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even</a:t>
            </a:r>
            <a:r>
              <a:rPr sz="2400" spc="-10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25" dirty="0">
                <a:solidFill>
                  <a:srgbClr val="252525"/>
                </a:solidFill>
                <a:latin typeface="Roboto"/>
                <a:cs typeface="Roboto"/>
              </a:rPr>
              <a:t>low-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level</a:t>
            </a:r>
            <a:r>
              <a:rPr sz="2400" spc="-9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network</a:t>
            </a:r>
            <a:r>
              <a:rPr sz="2400" spc="-9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operations.</a:t>
            </a:r>
            <a:r>
              <a:rPr sz="2400" spc="-1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For</a:t>
            </a:r>
            <a:r>
              <a:rPr sz="2400" spc="-7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example,</a:t>
            </a:r>
            <a:r>
              <a:rPr sz="2400" spc="-6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you</a:t>
            </a:r>
            <a:r>
              <a:rPr sz="2400" spc="-8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can</a:t>
            </a:r>
            <a:r>
              <a:rPr sz="2400" spc="-8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use</a:t>
            </a:r>
            <a:r>
              <a:rPr sz="2400" spc="-6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a</a:t>
            </a:r>
            <a:r>
              <a:rPr sz="2400" spc="-80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packet</a:t>
            </a:r>
            <a:r>
              <a:rPr sz="2400" spc="-6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sniffer</a:t>
            </a:r>
            <a:r>
              <a:rPr sz="2400" spc="-5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52525"/>
                </a:solidFill>
                <a:latin typeface="Roboto"/>
                <a:cs typeface="Roboto"/>
              </a:rPr>
              <a:t>like</a:t>
            </a:r>
            <a:r>
              <a:rPr sz="2400" spc="-45" dirty="0">
                <a:solidFill>
                  <a:srgbClr val="252525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252525"/>
                </a:solidFill>
                <a:latin typeface="Roboto"/>
                <a:cs typeface="Roboto"/>
              </a:rPr>
              <a:t>Wireshark</a:t>
            </a:r>
            <a:r>
              <a:rPr sz="2400" spc="-10" dirty="0">
                <a:solidFill>
                  <a:srgbClr val="252525"/>
                </a:solidFill>
                <a:latin typeface="Roboto"/>
                <a:cs typeface="Roboto"/>
              </a:rPr>
              <a:t>.</a:t>
            </a:r>
            <a:endParaRPr sz="2400">
              <a:latin typeface="Roboto"/>
              <a:cs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397776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1276" y="254887"/>
            <a:ext cx="8411210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FFFF"/>
                </a:solidFill>
              </a:rPr>
              <a:t>1.</a:t>
            </a:r>
            <a:r>
              <a:rPr lang="en-US" dirty="0">
                <a:solidFill>
                  <a:srgbClr val="FFFFFF"/>
                </a:solidFill>
              </a:rPr>
              <a:t>1.1 </a:t>
            </a:r>
            <a:r>
              <a:rPr lang="en-US" sz="3200" dirty="0">
                <a:solidFill>
                  <a:schemeClr val="bg1"/>
                </a:solidFill>
              </a:rPr>
              <a:t>What is penetration testing </a:t>
            </a:r>
            <a:endParaRPr spc="-10" dirty="0">
              <a:solidFill>
                <a:schemeClr val="bg1"/>
              </a:solidFill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5110353" y="4836073"/>
            <a:ext cx="2951479" cy="1570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1400" baseline="5555" dirty="0">
                <a:latin typeface="Times New Roman"/>
                <a:cs typeface="Times New Roman"/>
              </a:rPr>
              <a:t>CYSTECH1                          Mostafa </a:t>
            </a:r>
            <a:r>
              <a:rPr lang="en-US" sz="1400" baseline="5555" dirty="0" err="1">
                <a:latin typeface="Times New Roman"/>
                <a:cs typeface="Times New Roman"/>
              </a:rPr>
              <a:t>Aljabale</a:t>
            </a:r>
            <a:r>
              <a:rPr lang="en-US" sz="1400" baseline="5555" dirty="0"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410665" y="1135506"/>
            <a:ext cx="7948295" cy="2431948"/>
          </a:xfrm>
          <a:prstGeom prst="rect">
            <a:avLst/>
          </a:prstGeom>
        </p:spPr>
        <p:txBody>
          <a:bodyPr vert="horz" wrap="square" lIns="0" tIns="945388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n-US" sz="2400" b="1" dirty="0"/>
              <a:t>Penetration Testing </a:t>
            </a:r>
            <a:r>
              <a:rPr lang="en-US" sz="2400" dirty="0"/>
              <a:t>is a simulation of a simulated cyber attack conducted by </a:t>
            </a:r>
            <a:r>
              <a:rPr lang="en-US" sz="2400" b="1" dirty="0"/>
              <a:t>cybersecurity</a:t>
            </a:r>
            <a:r>
              <a:rPr lang="en-US" sz="2400" dirty="0"/>
              <a:t> specialists to detect </a:t>
            </a:r>
            <a:r>
              <a:rPr lang="en-US" sz="2400" b="1" dirty="0"/>
              <a:t>vulnerabilities</a:t>
            </a:r>
            <a:r>
              <a:rPr lang="en-US" sz="2400" dirty="0"/>
              <a:t> and </a:t>
            </a:r>
            <a:r>
              <a:rPr lang="en-US" sz="2400" b="1" dirty="0"/>
              <a:t>weaknesses</a:t>
            </a:r>
            <a:r>
              <a:rPr lang="en-US" sz="2400" dirty="0"/>
              <a:t> in information </a:t>
            </a:r>
            <a:r>
              <a:rPr lang="en-US" sz="2400" b="1" dirty="0"/>
              <a:t>systems</a:t>
            </a:r>
            <a:r>
              <a:rPr lang="en-US" sz="2400" dirty="0"/>
              <a:t>, </a:t>
            </a:r>
            <a:r>
              <a:rPr lang="en-US" sz="2400" b="1" dirty="0"/>
              <a:t>applications</a:t>
            </a:r>
            <a:r>
              <a:rPr lang="en-US" sz="2400" dirty="0"/>
              <a:t>, and </a:t>
            </a:r>
            <a:r>
              <a:rPr lang="en-US" sz="2400" b="1" dirty="0"/>
              <a:t>networks.</a:t>
            </a:r>
            <a:endParaRPr sz="2400" dirty="0">
              <a:latin typeface="Times New Roman"/>
              <a:cs typeface="Times New Roman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534830B7-C59A-2BE3-509F-AF218FB9F72F}"/>
                  </a:ext>
                </a:extLst>
              </p14:cNvPr>
              <p14:cNvContentPartPr/>
              <p14:nvPr/>
            </p14:nvContentPartPr>
            <p14:xfrm>
              <a:off x="309600" y="2033640"/>
              <a:ext cx="7610760" cy="166716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534830B7-C59A-2BE3-509F-AF218FB9F72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00240" y="2024280"/>
                <a:ext cx="7629480" cy="16858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1276" y="254887"/>
            <a:ext cx="8411210" cy="45974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dirty="0">
                <a:solidFill>
                  <a:srgbClr val="FFFFFF"/>
                </a:solidFill>
              </a:rPr>
              <a:t>1.1.1 </a:t>
            </a:r>
            <a:r>
              <a:rPr lang="en-US" sz="2800" dirty="0">
                <a:solidFill>
                  <a:schemeClr val="bg1"/>
                </a:solidFill>
              </a:rPr>
              <a:t>What is penetration testing </a:t>
            </a:r>
            <a:endParaRPr spc="-10" dirty="0">
              <a:solidFill>
                <a:srgbClr val="FFFFFF"/>
              </a:solidFill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5110353" y="4836073"/>
            <a:ext cx="2951479" cy="1570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1400" baseline="5555" dirty="0">
                <a:latin typeface="Times New Roman"/>
                <a:cs typeface="Times New Roman"/>
              </a:rPr>
              <a:t>CYSTECH1                          Mostafa </a:t>
            </a:r>
            <a:r>
              <a:rPr lang="en-US" sz="1400" baseline="5555" dirty="0" err="1">
                <a:latin typeface="Times New Roman"/>
                <a:cs typeface="Times New Roman"/>
              </a:rPr>
              <a:t>Aljabale</a:t>
            </a:r>
            <a:r>
              <a:rPr lang="en-US" sz="1400" baseline="5555" dirty="0"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4301" y="1428750"/>
            <a:ext cx="8411210" cy="3413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400" b="1" dirty="0">
                <a:solidFill>
                  <a:srgbClr val="252525"/>
                </a:solidFill>
                <a:latin typeface="Roboto"/>
                <a:cs typeface="Roboto"/>
              </a:rPr>
              <a:t>Why do we need penetration testing?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US" sz="2400" dirty="0">
              <a:solidFill>
                <a:srgbClr val="252525"/>
              </a:solidFill>
              <a:latin typeface="Roboto"/>
              <a:cs typeface="Roboto"/>
            </a:endParaRPr>
          </a:p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52525"/>
                </a:solidFill>
                <a:latin typeface="Roboto"/>
                <a:cs typeface="Roboto"/>
              </a:rPr>
              <a:t>To </a:t>
            </a:r>
            <a:r>
              <a:rPr lang="en-US" sz="2400" b="1" dirty="0">
                <a:solidFill>
                  <a:srgbClr val="252525"/>
                </a:solidFill>
                <a:latin typeface="Roboto"/>
                <a:cs typeface="Roboto"/>
              </a:rPr>
              <a:t>detect vulnerabilities </a:t>
            </a:r>
            <a:r>
              <a:rPr lang="en-US" sz="2400" dirty="0">
                <a:solidFill>
                  <a:srgbClr val="252525"/>
                </a:solidFill>
                <a:latin typeface="Roboto"/>
                <a:cs typeface="Roboto"/>
              </a:rPr>
              <a:t>before attackers exploit them.</a:t>
            </a:r>
          </a:p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52525"/>
                </a:solidFill>
                <a:latin typeface="Roboto"/>
                <a:cs typeface="Roboto"/>
              </a:rPr>
              <a:t>To </a:t>
            </a:r>
            <a:r>
              <a:rPr lang="en-US" sz="2400" b="1" dirty="0">
                <a:solidFill>
                  <a:srgbClr val="252525"/>
                </a:solidFill>
                <a:latin typeface="Roboto"/>
                <a:cs typeface="Roboto"/>
              </a:rPr>
              <a:t>assess</a:t>
            </a:r>
            <a:r>
              <a:rPr lang="en-US" sz="2400" dirty="0">
                <a:solidFill>
                  <a:srgbClr val="252525"/>
                </a:solidFill>
                <a:latin typeface="Roboto"/>
                <a:cs typeface="Roboto"/>
              </a:rPr>
              <a:t> the strength and effectiveness of security </a:t>
            </a:r>
            <a:r>
              <a:rPr lang="en-US" sz="2400" b="1" dirty="0">
                <a:solidFill>
                  <a:srgbClr val="252525"/>
                </a:solidFill>
                <a:latin typeface="Roboto"/>
                <a:cs typeface="Roboto"/>
              </a:rPr>
              <a:t>systems</a:t>
            </a:r>
            <a:r>
              <a:rPr lang="en-US" sz="2400" dirty="0">
                <a:solidFill>
                  <a:srgbClr val="252525"/>
                </a:solidFill>
                <a:latin typeface="Roboto"/>
                <a:cs typeface="Roboto"/>
              </a:rPr>
              <a:t> and procedures.</a:t>
            </a:r>
          </a:p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252525"/>
              </a:solidFill>
              <a:latin typeface="Roboto"/>
              <a:cs typeface="Roboto"/>
            </a:endParaRPr>
          </a:p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252525"/>
                </a:solidFill>
                <a:latin typeface="Roboto"/>
                <a:cs typeface="Roboto"/>
              </a:rPr>
              <a:t>To educate </a:t>
            </a:r>
            <a:r>
              <a:rPr lang="en-US" sz="2400" dirty="0">
                <a:solidFill>
                  <a:srgbClr val="252525"/>
                </a:solidFill>
                <a:latin typeface="Roboto"/>
                <a:cs typeface="Roboto"/>
              </a:rPr>
              <a:t>the team about real risks.</a:t>
            </a:r>
          </a:p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252525"/>
                </a:solidFill>
                <a:latin typeface="Roboto"/>
                <a:cs typeface="Roboto"/>
              </a:rPr>
              <a:t>To improve </a:t>
            </a:r>
            <a:r>
              <a:rPr lang="en-US" sz="2400" dirty="0">
                <a:solidFill>
                  <a:srgbClr val="252525"/>
                </a:solidFill>
                <a:latin typeface="Roboto"/>
                <a:cs typeface="Roboto"/>
              </a:rPr>
              <a:t>the security system in a realistic and </a:t>
            </a:r>
            <a:r>
              <a:rPr lang="en-US" sz="2400" b="1" dirty="0">
                <a:solidFill>
                  <a:srgbClr val="252525"/>
                </a:solidFill>
                <a:latin typeface="Roboto"/>
                <a:cs typeface="Roboto"/>
              </a:rPr>
              <a:t>practical way.</a:t>
            </a:r>
            <a:endParaRPr sz="2400" b="1" dirty="0">
              <a:latin typeface="Roboto"/>
              <a:cs typeface="Roboto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D4107D82-60B6-B30B-40BE-AA35ECD14220}"/>
                  </a:ext>
                </a:extLst>
              </p14:cNvPr>
              <p14:cNvContentPartPr/>
              <p14:nvPr/>
            </p14:nvContentPartPr>
            <p14:xfrm>
              <a:off x="385920" y="1762200"/>
              <a:ext cx="6910560" cy="282924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D4107D82-60B6-B30B-40BE-AA35ECD1422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76560" y="1752840"/>
                <a:ext cx="6929280" cy="28479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1276" y="254887"/>
            <a:ext cx="8411210" cy="95218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spcBef>
                <a:spcPts val="105"/>
              </a:spcBef>
            </a:pPr>
            <a:r>
              <a:rPr dirty="0">
                <a:solidFill>
                  <a:srgbClr val="FFFFFF"/>
                </a:solidFill>
              </a:rPr>
              <a:t>1.</a:t>
            </a:r>
            <a:r>
              <a:rPr lang="en-US" dirty="0">
                <a:solidFill>
                  <a:srgbClr val="FFFFFF"/>
                </a:solidFill>
              </a:rPr>
              <a:t>1.2  </a:t>
            </a:r>
            <a:r>
              <a:rPr lang="en-US" sz="3200" dirty="0">
                <a:solidFill>
                  <a:schemeClr val="bg1"/>
                </a:solidFill>
              </a:rPr>
              <a:t>Type of penetration testing </a:t>
            </a:r>
            <a:br>
              <a:rPr lang="en-US" sz="3200" dirty="0">
                <a:solidFill>
                  <a:schemeClr val="tx1"/>
                </a:solidFill>
              </a:rPr>
            </a:br>
            <a:endParaRPr spc="-10" dirty="0">
              <a:solidFill>
                <a:srgbClr val="FFFFFF"/>
              </a:solidFill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5110353" y="4836073"/>
            <a:ext cx="2951479" cy="1570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1400" baseline="5555" dirty="0">
                <a:latin typeface="Times New Roman"/>
                <a:cs typeface="Times New Roman"/>
              </a:rPr>
              <a:t>CYSTECH1                          Mostafa </a:t>
            </a:r>
            <a:r>
              <a:rPr lang="en-US" sz="1400" baseline="5555" dirty="0" err="1">
                <a:latin typeface="Times New Roman"/>
                <a:cs typeface="Times New Roman"/>
              </a:rPr>
              <a:t>Aljabale</a:t>
            </a:r>
            <a:r>
              <a:rPr lang="en-US" sz="1400" baseline="5555" dirty="0"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0125" y="1657350"/>
            <a:ext cx="7750175" cy="2197653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2700" marR="33655">
              <a:lnSpc>
                <a:spcPct val="90000"/>
              </a:lnSpc>
              <a:spcBef>
                <a:spcPts val="385"/>
              </a:spcBef>
            </a:pPr>
            <a:r>
              <a:rPr lang="en-US" sz="2400" spc="-10" dirty="0">
                <a:solidFill>
                  <a:srgbClr val="252525"/>
                </a:solidFill>
                <a:latin typeface="Roboto"/>
                <a:cs typeface="Roboto"/>
              </a:rPr>
              <a:t>A</a:t>
            </a:r>
            <a:r>
              <a:rPr lang="en-US" sz="2400" b="1" spc="-10" dirty="0">
                <a:solidFill>
                  <a:srgbClr val="252525"/>
                </a:solidFill>
                <a:latin typeface="Roboto"/>
                <a:cs typeface="Roboto"/>
              </a:rPr>
              <a:t> black hat hacker </a:t>
            </a:r>
            <a:r>
              <a:rPr lang="en-US" sz="2400" spc="-10" dirty="0">
                <a:solidFill>
                  <a:srgbClr val="252525"/>
                </a:solidFill>
                <a:latin typeface="Roboto"/>
                <a:cs typeface="Roboto"/>
              </a:rPr>
              <a:t>is a hacker who performs </a:t>
            </a:r>
            <a:r>
              <a:rPr lang="en-US" sz="2400" b="1" spc="-10" dirty="0">
                <a:solidFill>
                  <a:srgbClr val="252525"/>
                </a:solidFill>
                <a:latin typeface="Roboto"/>
                <a:cs typeface="Roboto"/>
              </a:rPr>
              <a:t>unauthorized</a:t>
            </a:r>
            <a:r>
              <a:rPr lang="en-US" sz="2400" spc="-10" dirty="0">
                <a:solidFill>
                  <a:srgbClr val="252525"/>
                </a:solidFill>
                <a:latin typeface="Roboto"/>
                <a:cs typeface="Roboto"/>
              </a:rPr>
              <a:t> attacks </a:t>
            </a:r>
            <a:r>
              <a:rPr lang="en-US" sz="2400" b="1" spc="-10" dirty="0">
                <a:solidFill>
                  <a:srgbClr val="252525"/>
                </a:solidFill>
                <a:latin typeface="Roboto"/>
                <a:cs typeface="Roboto"/>
              </a:rPr>
              <a:t>against a system </a:t>
            </a:r>
            <a:r>
              <a:rPr lang="en-US" sz="2400" spc="-10" dirty="0">
                <a:solidFill>
                  <a:srgbClr val="252525"/>
                </a:solidFill>
                <a:latin typeface="Roboto"/>
                <a:cs typeface="Roboto"/>
              </a:rPr>
              <a:t>with the purpose of causing</a:t>
            </a:r>
            <a:r>
              <a:rPr lang="en-US" sz="2400" b="1" spc="-10" dirty="0">
                <a:solidFill>
                  <a:srgbClr val="252525"/>
                </a:solidFill>
                <a:latin typeface="Roboto"/>
                <a:cs typeface="Roboto"/>
              </a:rPr>
              <a:t> damage </a:t>
            </a:r>
            <a:r>
              <a:rPr lang="en-US" sz="2400" spc="-10" dirty="0">
                <a:solidFill>
                  <a:srgbClr val="252525"/>
                </a:solidFill>
                <a:latin typeface="Roboto"/>
                <a:cs typeface="Roboto"/>
              </a:rPr>
              <a:t>or gaining profit.</a:t>
            </a:r>
          </a:p>
          <a:p>
            <a:pPr marL="12700" marR="33655">
              <a:lnSpc>
                <a:spcPct val="90000"/>
              </a:lnSpc>
              <a:spcBef>
                <a:spcPts val="385"/>
              </a:spcBef>
            </a:pPr>
            <a:endParaRPr lang="en-US" sz="2400" spc="-10" dirty="0">
              <a:solidFill>
                <a:srgbClr val="252525"/>
              </a:solidFill>
              <a:latin typeface="Roboto"/>
              <a:cs typeface="Roboto"/>
            </a:endParaRPr>
          </a:p>
          <a:p>
            <a:pPr marL="12700" marR="33655">
              <a:lnSpc>
                <a:spcPct val="90000"/>
              </a:lnSpc>
              <a:spcBef>
                <a:spcPts val="385"/>
              </a:spcBef>
            </a:pPr>
            <a:r>
              <a:rPr lang="en-US" sz="2400" spc="-10" dirty="0">
                <a:solidFill>
                  <a:srgbClr val="252525"/>
                </a:solidFill>
                <a:latin typeface="Roboto"/>
                <a:cs typeface="Roboto"/>
              </a:rPr>
              <a:t>There is also a category of black hat hackers called</a:t>
            </a:r>
          </a:p>
          <a:p>
            <a:pPr marL="12700" marR="33655">
              <a:lnSpc>
                <a:spcPct val="90000"/>
              </a:lnSpc>
              <a:spcBef>
                <a:spcPts val="385"/>
              </a:spcBef>
            </a:pPr>
            <a:r>
              <a:rPr lang="en-US" sz="2400" b="1" spc="-10" dirty="0">
                <a:solidFill>
                  <a:srgbClr val="252525"/>
                </a:solidFill>
                <a:latin typeface="Roboto"/>
                <a:cs typeface="Roboto"/>
              </a:rPr>
              <a:t>crackers.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9F25097D-348F-121E-0568-B5695E8F0904}"/>
                  </a:ext>
                </a:extLst>
              </p14:cNvPr>
              <p14:cNvContentPartPr/>
              <p14:nvPr/>
            </p14:nvContentPartPr>
            <p14:xfrm>
              <a:off x="423720" y="752400"/>
              <a:ext cx="7258680" cy="317700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9F25097D-348F-121E-0568-B5695E8F090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14360" y="743040"/>
                <a:ext cx="7277400" cy="31957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1276" y="254887"/>
            <a:ext cx="8411210" cy="45974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FFFF"/>
                </a:solidFill>
              </a:rPr>
              <a:t>1.</a:t>
            </a:r>
            <a:r>
              <a:rPr lang="en-US" dirty="0">
                <a:solidFill>
                  <a:srgbClr val="FFFFFF"/>
                </a:solidFill>
              </a:rPr>
              <a:t>1.2 </a:t>
            </a:r>
            <a:r>
              <a:rPr lang="en-US" sz="2800" dirty="0">
                <a:solidFill>
                  <a:schemeClr val="bg1"/>
                </a:solidFill>
              </a:rPr>
              <a:t>Type of penetration testing </a:t>
            </a:r>
            <a:endParaRPr spc="-10" dirty="0">
              <a:solidFill>
                <a:srgbClr val="FFFFFF"/>
              </a:solidFill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5110353" y="4836073"/>
            <a:ext cx="2951479" cy="1570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1400" baseline="5555" dirty="0">
                <a:latin typeface="Times New Roman"/>
                <a:cs typeface="Times New Roman"/>
              </a:rPr>
              <a:t>CYSTECH1                          Mostafa </a:t>
            </a:r>
            <a:r>
              <a:rPr lang="en-US" sz="1400" baseline="5555" dirty="0" err="1">
                <a:latin typeface="Times New Roman"/>
                <a:cs typeface="Times New Roman"/>
              </a:rPr>
              <a:t>Aljabale</a:t>
            </a:r>
            <a:r>
              <a:rPr lang="en-US" sz="1400" baseline="5555" dirty="0"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11276" y="1733550"/>
            <a:ext cx="8091805" cy="22672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n-US" sz="2400" dirty="0">
                <a:solidFill>
                  <a:srgbClr val="252525"/>
                </a:solidFill>
                <a:latin typeface="Roboto"/>
                <a:cs typeface="Roboto"/>
              </a:rPr>
              <a:t>A </a:t>
            </a:r>
            <a:r>
              <a:rPr lang="en-US" sz="2400" b="1" dirty="0">
                <a:solidFill>
                  <a:srgbClr val="252525"/>
                </a:solidFill>
                <a:latin typeface="Roboto"/>
                <a:cs typeface="Roboto"/>
              </a:rPr>
              <a:t>white hat hacker </a:t>
            </a:r>
            <a:r>
              <a:rPr lang="en-US" sz="2400" dirty="0">
                <a:solidFill>
                  <a:srgbClr val="252525"/>
                </a:solidFill>
                <a:latin typeface="Roboto"/>
                <a:cs typeface="Roboto"/>
              </a:rPr>
              <a:t>is a professional </a:t>
            </a:r>
            <a:r>
              <a:rPr lang="en-US" sz="2400" b="1" dirty="0">
                <a:solidFill>
                  <a:srgbClr val="252525"/>
                </a:solidFill>
                <a:latin typeface="Roboto"/>
                <a:cs typeface="Roboto"/>
              </a:rPr>
              <a:t>penetration tester </a:t>
            </a:r>
            <a:r>
              <a:rPr lang="en-US" sz="2400" dirty="0">
                <a:solidFill>
                  <a:srgbClr val="252525"/>
                </a:solidFill>
                <a:latin typeface="Roboto"/>
                <a:cs typeface="Roboto"/>
              </a:rPr>
              <a:t>or </a:t>
            </a:r>
            <a:r>
              <a:rPr lang="en-US" sz="2400" b="1" dirty="0">
                <a:solidFill>
                  <a:srgbClr val="252525"/>
                </a:solidFill>
                <a:latin typeface="Roboto"/>
                <a:cs typeface="Roboto"/>
              </a:rPr>
              <a:t>ethical hacker </a:t>
            </a:r>
            <a:r>
              <a:rPr lang="en-US" sz="2400" dirty="0">
                <a:solidFill>
                  <a:srgbClr val="252525"/>
                </a:solidFill>
                <a:latin typeface="Roboto"/>
                <a:cs typeface="Roboto"/>
              </a:rPr>
              <a:t>who performs </a:t>
            </a:r>
            <a:r>
              <a:rPr lang="en-US" sz="2400" b="1" dirty="0">
                <a:solidFill>
                  <a:srgbClr val="252525"/>
                </a:solidFill>
                <a:latin typeface="Roboto"/>
                <a:cs typeface="Roboto"/>
              </a:rPr>
              <a:t>authorized </a:t>
            </a:r>
            <a:r>
              <a:rPr lang="en-US" sz="2400" dirty="0">
                <a:solidFill>
                  <a:srgbClr val="252525"/>
                </a:solidFill>
                <a:latin typeface="Roboto"/>
                <a:cs typeface="Roboto"/>
              </a:rPr>
              <a:t>attacks against a system </a:t>
            </a:r>
            <a:r>
              <a:rPr lang="en-US" sz="2400" b="1" dirty="0">
                <a:solidFill>
                  <a:srgbClr val="252525"/>
                </a:solidFill>
                <a:latin typeface="Roboto"/>
                <a:cs typeface="Roboto"/>
              </a:rPr>
              <a:t>helping</a:t>
            </a:r>
            <a:r>
              <a:rPr lang="en-US" sz="2400" dirty="0">
                <a:solidFill>
                  <a:srgbClr val="252525"/>
                </a:solidFill>
                <a:latin typeface="Roboto"/>
                <a:cs typeface="Roboto"/>
              </a:rPr>
              <a:t> the client solve their </a:t>
            </a:r>
            <a:r>
              <a:rPr lang="en-US" sz="2400" b="1" dirty="0">
                <a:solidFill>
                  <a:srgbClr val="252525"/>
                </a:solidFill>
                <a:latin typeface="Roboto"/>
                <a:cs typeface="Roboto"/>
              </a:rPr>
              <a:t>security issues</a:t>
            </a:r>
            <a:r>
              <a:rPr lang="en-US" sz="2400" dirty="0">
                <a:solidFill>
                  <a:srgbClr val="252525"/>
                </a:solidFill>
                <a:latin typeface="Roboto"/>
                <a:cs typeface="Roboto"/>
              </a:rPr>
              <a:t>.</a:t>
            </a: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endParaRPr lang="en-US" sz="2400" dirty="0">
              <a:solidFill>
                <a:srgbClr val="252525"/>
              </a:solidFill>
              <a:latin typeface="Roboto"/>
              <a:cs typeface="Roboto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n-US" sz="2400" dirty="0">
                <a:solidFill>
                  <a:srgbClr val="252525"/>
                </a:solidFill>
                <a:latin typeface="Roboto"/>
                <a:cs typeface="Roboto"/>
              </a:rPr>
              <a:t>White hat hackers do not perform </a:t>
            </a:r>
            <a:r>
              <a:rPr lang="en-US" sz="2400" b="1" dirty="0">
                <a:solidFill>
                  <a:srgbClr val="252525"/>
                </a:solidFill>
                <a:latin typeface="Roboto"/>
                <a:cs typeface="Roboto"/>
              </a:rPr>
              <a:t>illegal actions.</a:t>
            </a: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endParaRPr lang="en-US" sz="2400" dirty="0">
              <a:solidFill>
                <a:srgbClr val="252525"/>
              </a:solidFill>
              <a:latin typeface="Roboto"/>
              <a:cs typeface="Roboto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26E4751A-2497-2DF5-C267-CAA5455A6AA8}"/>
                  </a:ext>
                </a:extLst>
              </p14:cNvPr>
              <p14:cNvContentPartPr/>
              <p14:nvPr/>
            </p14:nvContentPartPr>
            <p14:xfrm>
              <a:off x="342720" y="1690560"/>
              <a:ext cx="7596720" cy="210564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26E4751A-2497-2DF5-C267-CAA5455A6AA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33360" y="1681200"/>
                <a:ext cx="7615440" cy="21243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498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411276" y="1726671"/>
            <a:ext cx="7721600" cy="22416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n-US" sz="2400" dirty="0">
                <a:latin typeface="Roboto"/>
                <a:cs typeface="Roboto"/>
              </a:rPr>
              <a:t> A </a:t>
            </a:r>
            <a:r>
              <a:rPr lang="en-US" sz="2400" b="1" dirty="0">
                <a:latin typeface="Roboto"/>
                <a:cs typeface="Roboto"/>
              </a:rPr>
              <a:t>Gray Hat Hacker </a:t>
            </a:r>
            <a:r>
              <a:rPr lang="en-US" sz="2400" dirty="0">
                <a:latin typeface="Roboto"/>
                <a:cs typeface="Roboto"/>
              </a:rPr>
              <a:t>type of </a:t>
            </a:r>
            <a:r>
              <a:rPr lang="en-US" sz="2400" b="1" dirty="0">
                <a:latin typeface="Roboto"/>
                <a:cs typeface="Roboto"/>
              </a:rPr>
              <a:t>penetration testing </a:t>
            </a:r>
            <a:r>
              <a:rPr lang="en-US" sz="2400" dirty="0">
                <a:latin typeface="Roboto"/>
                <a:cs typeface="Roboto"/>
              </a:rPr>
              <a:t>in which the tester is </a:t>
            </a:r>
            <a:r>
              <a:rPr lang="en-US" sz="2400" b="1" dirty="0">
                <a:latin typeface="Roboto"/>
                <a:cs typeface="Roboto"/>
              </a:rPr>
              <a:t>given partial information </a:t>
            </a:r>
            <a:r>
              <a:rPr lang="en-US" sz="2400" dirty="0">
                <a:latin typeface="Roboto"/>
                <a:cs typeface="Roboto"/>
              </a:rPr>
              <a:t>about the </a:t>
            </a:r>
            <a:r>
              <a:rPr lang="en-US" sz="2400" b="1" dirty="0">
                <a:latin typeface="Roboto"/>
                <a:cs typeface="Roboto"/>
              </a:rPr>
              <a:t>target</a:t>
            </a: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n-US" sz="2400" dirty="0">
                <a:latin typeface="Roboto"/>
                <a:cs typeface="Roboto"/>
              </a:rPr>
              <a:t> system, such as the login </a:t>
            </a:r>
            <a:r>
              <a:rPr lang="en-US" sz="2400" b="1" dirty="0">
                <a:latin typeface="Roboto"/>
                <a:cs typeface="Roboto"/>
              </a:rPr>
              <a:t>credentials</a:t>
            </a:r>
            <a:r>
              <a:rPr lang="en-US" sz="2400" dirty="0">
                <a:latin typeface="Roboto"/>
                <a:cs typeface="Roboto"/>
              </a:rPr>
              <a:t> of a </a:t>
            </a:r>
            <a:r>
              <a:rPr lang="en-US" sz="2400" b="1" dirty="0">
                <a:latin typeface="Roboto"/>
                <a:cs typeface="Roboto"/>
              </a:rPr>
              <a:t>normal user</a:t>
            </a:r>
            <a:r>
              <a:rPr lang="en-US" sz="2400" dirty="0">
                <a:latin typeface="Roboto"/>
                <a:cs typeface="Roboto"/>
              </a:rPr>
              <a:t>. The</a:t>
            </a:r>
            <a:r>
              <a:rPr lang="en-US" sz="2400" b="1" dirty="0">
                <a:latin typeface="Roboto"/>
                <a:cs typeface="Roboto"/>
              </a:rPr>
              <a:t> tester </a:t>
            </a:r>
            <a:r>
              <a:rPr lang="en-US" sz="2400" dirty="0">
                <a:latin typeface="Roboto"/>
                <a:cs typeface="Roboto"/>
              </a:rPr>
              <a:t>is not </a:t>
            </a:r>
            <a:r>
              <a:rPr lang="en-US" sz="2400" b="1" dirty="0">
                <a:latin typeface="Roboto"/>
                <a:cs typeface="Roboto"/>
              </a:rPr>
              <a:t>provided</a:t>
            </a:r>
            <a:r>
              <a:rPr lang="en-US" sz="2400" dirty="0">
                <a:latin typeface="Roboto"/>
                <a:cs typeface="Roboto"/>
              </a:rPr>
              <a:t> with </a:t>
            </a:r>
            <a:r>
              <a:rPr lang="en-US" sz="2400" b="1" dirty="0">
                <a:latin typeface="Roboto"/>
                <a:cs typeface="Roboto"/>
              </a:rPr>
              <a:t>full details like in a white box test</a:t>
            </a:r>
            <a:r>
              <a:rPr lang="en-US" sz="2400" dirty="0">
                <a:latin typeface="Roboto"/>
                <a:cs typeface="Roboto"/>
              </a:rPr>
              <a:t>, nor is he left completely </a:t>
            </a:r>
            <a:r>
              <a:rPr lang="en-US" sz="2400" b="1" dirty="0">
                <a:latin typeface="Roboto"/>
                <a:cs typeface="Roboto"/>
              </a:rPr>
              <a:t>uninformed</a:t>
            </a:r>
            <a:r>
              <a:rPr lang="en-US" sz="2400" dirty="0">
                <a:latin typeface="Roboto"/>
                <a:cs typeface="Roboto"/>
              </a:rPr>
              <a:t> like in a </a:t>
            </a:r>
            <a:r>
              <a:rPr lang="en-US" sz="2400" b="1" dirty="0">
                <a:latin typeface="Roboto"/>
                <a:cs typeface="Roboto"/>
              </a:rPr>
              <a:t>black box test. </a:t>
            </a:r>
            <a:endParaRPr sz="2400" b="1" dirty="0">
              <a:latin typeface="Roboto"/>
              <a:cs typeface="Roboto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11276" y="254887"/>
            <a:ext cx="8411210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FFFF"/>
                </a:solidFill>
              </a:rPr>
              <a:t>1.</a:t>
            </a:r>
            <a:r>
              <a:rPr lang="en-US" dirty="0">
                <a:solidFill>
                  <a:srgbClr val="FFFFFF"/>
                </a:solidFill>
              </a:rPr>
              <a:t>1.2 </a:t>
            </a:r>
            <a:r>
              <a:rPr lang="en-US" sz="3200" dirty="0">
                <a:solidFill>
                  <a:schemeClr val="bg1"/>
                </a:solidFill>
              </a:rPr>
              <a:t>Type of penetration testing </a:t>
            </a:r>
            <a:endParaRPr spc="-10" dirty="0">
              <a:solidFill>
                <a:srgbClr val="FFFFFF"/>
              </a:solidFill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110353" y="4837276"/>
            <a:ext cx="3377565" cy="15581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1400" b="1" baseline="5555" dirty="0">
                <a:latin typeface="Times New Roman"/>
                <a:cs typeface="Times New Roman"/>
              </a:rPr>
              <a:t>CYSTECH1                          Mostafa </a:t>
            </a:r>
            <a:r>
              <a:rPr lang="en-US" sz="1400" b="1" baseline="5555" dirty="0" err="1">
                <a:latin typeface="Times New Roman"/>
                <a:cs typeface="Times New Roman"/>
              </a:rPr>
              <a:t>Aljabale</a:t>
            </a:r>
            <a:r>
              <a:rPr lang="en-US" sz="1400" b="1" baseline="5555" dirty="0">
                <a:latin typeface="Times New Roman"/>
                <a:cs typeface="Times New Roman"/>
              </a:rPr>
              <a:t>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59FF9017-0A21-3CB6-9BA3-50FCDF89425D}"/>
                  </a:ext>
                </a:extLst>
              </p14:cNvPr>
              <p14:cNvContentPartPr/>
              <p14:nvPr/>
            </p14:nvContentPartPr>
            <p14:xfrm>
              <a:off x="0" y="2066760"/>
              <a:ext cx="7710840" cy="195804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59FF9017-0A21-3CB6-9BA3-50FCDF89425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-9360" y="2057400"/>
                <a:ext cx="7729560" cy="19767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1276" y="254887"/>
            <a:ext cx="8411210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spcBef>
                <a:spcPts val="105"/>
              </a:spcBef>
            </a:pPr>
            <a:r>
              <a:rPr sz="2200" dirty="0">
                <a:solidFill>
                  <a:srgbClr val="FFFFFF"/>
                </a:solidFill>
              </a:rPr>
              <a:t>1.</a:t>
            </a:r>
            <a:r>
              <a:rPr lang="en-US" sz="2200" dirty="0">
                <a:solidFill>
                  <a:srgbClr val="FFFFFF"/>
                </a:solidFill>
              </a:rPr>
              <a:t>1.3  </a:t>
            </a:r>
            <a:r>
              <a:rPr lang="en-US" sz="2200" dirty="0">
                <a:solidFill>
                  <a:schemeClr val="bg1"/>
                </a:solidFill>
              </a:rPr>
              <a:t>The difference between penetration testing and penetration</a:t>
            </a:r>
            <a:br>
              <a:rPr lang="en-US" sz="2200" dirty="0">
                <a:solidFill>
                  <a:schemeClr val="tx1"/>
                </a:solidFill>
              </a:rPr>
            </a:br>
            <a:endParaRPr sz="2200" spc="-10" dirty="0">
              <a:solidFill>
                <a:srgbClr val="FFFFFF"/>
              </a:solidFill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5110353" y="4836073"/>
            <a:ext cx="2951479" cy="146835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1400" baseline="5555" dirty="0">
                <a:latin typeface="Times New Roman"/>
                <a:cs typeface="Times New Roman"/>
              </a:rPr>
              <a:t>CYSTECH1                          Mostafa </a:t>
            </a:r>
            <a:r>
              <a:rPr lang="en-US" sz="1400" baseline="5555" dirty="0" err="1">
                <a:latin typeface="Times New Roman"/>
                <a:cs typeface="Times New Roman"/>
              </a:rPr>
              <a:t>Aljabale</a:t>
            </a:r>
            <a:r>
              <a:rPr lang="en-US" sz="1400" baseline="5555" dirty="0"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10665" y="1263141"/>
            <a:ext cx="8018145" cy="299312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09855">
              <a:lnSpc>
                <a:spcPct val="100000"/>
              </a:lnSpc>
              <a:spcBef>
                <a:spcPts val="100"/>
              </a:spcBef>
              <a:tabLst>
                <a:tab pos="4580255" algn="l"/>
              </a:tabLst>
            </a:pPr>
            <a:r>
              <a:rPr lang="en-US" sz="2400" b="1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In the cyber context</a:t>
            </a:r>
            <a:r>
              <a:rPr lang="en-US" sz="2400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, the terms "</a:t>
            </a:r>
            <a:r>
              <a:rPr lang="en-US" sz="2400" b="1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penetration</a:t>
            </a:r>
            <a:r>
              <a:rPr lang="en-US" sz="2400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" and "</a:t>
            </a:r>
            <a:r>
              <a:rPr lang="en-US" sz="2400" b="1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penetration testing</a:t>
            </a:r>
            <a:r>
              <a:rPr lang="en-US" sz="2400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" may sound </a:t>
            </a:r>
            <a:r>
              <a:rPr lang="en-US" sz="2400" b="1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similar</a:t>
            </a:r>
            <a:r>
              <a:rPr lang="en-US" sz="2400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, but the</a:t>
            </a:r>
            <a:r>
              <a:rPr lang="en-US" sz="2400" b="1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 difference </a:t>
            </a:r>
            <a:r>
              <a:rPr lang="en-US" sz="2400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is fundamental in </a:t>
            </a:r>
            <a:r>
              <a:rPr lang="en-US" sz="2400" b="1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terms</a:t>
            </a:r>
            <a:r>
              <a:rPr lang="en-US" sz="2400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 of </a:t>
            </a:r>
            <a:r>
              <a:rPr lang="en-US" sz="2400" b="1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purpose, method</a:t>
            </a:r>
            <a:r>
              <a:rPr lang="en-US" sz="2400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,</a:t>
            </a:r>
          </a:p>
          <a:p>
            <a:pPr marL="12700" marR="109855">
              <a:lnSpc>
                <a:spcPct val="100000"/>
              </a:lnSpc>
              <a:spcBef>
                <a:spcPts val="100"/>
              </a:spcBef>
              <a:tabLst>
                <a:tab pos="4580255" algn="l"/>
              </a:tabLst>
            </a:pPr>
            <a:endParaRPr lang="en-US" sz="2400" spc="-10" dirty="0">
              <a:solidFill>
                <a:schemeClr val="tx1"/>
              </a:solidFill>
              <a:uFill>
                <a:solidFill>
                  <a:srgbClr val="FF0000"/>
                </a:solidFill>
              </a:uFill>
              <a:latin typeface="Roboto"/>
              <a:cs typeface="Roboto"/>
            </a:endParaRPr>
          </a:p>
          <a:p>
            <a:pPr marL="12700" marR="109855">
              <a:lnSpc>
                <a:spcPct val="100000"/>
              </a:lnSpc>
              <a:spcBef>
                <a:spcPts val="100"/>
              </a:spcBef>
              <a:tabLst>
                <a:tab pos="4580255" algn="l"/>
              </a:tabLst>
            </a:pPr>
            <a:r>
              <a:rPr lang="en-US" sz="2400" b="1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Penetration testing </a:t>
            </a:r>
            <a:r>
              <a:rPr lang="en-US" sz="2400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is a legal, </a:t>
            </a:r>
            <a:r>
              <a:rPr lang="en-US" sz="2400" b="1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organized activity</a:t>
            </a:r>
            <a:r>
              <a:rPr lang="en-US" sz="2400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 carried out by </a:t>
            </a:r>
            <a:r>
              <a:rPr lang="en-US" sz="2400" b="1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authorized</a:t>
            </a:r>
            <a:r>
              <a:rPr lang="en-US" sz="2400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 professionals to take control of </a:t>
            </a:r>
            <a:r>
              <a:rPr lang="en-US" sz="2400" b="1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computers </a:t>
            </a:r>
            <a:r>
              <a:rPr lang="en-US" sz="2400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and </a:t>
            </a:r>
            <a:r>
              <a:rPr lang="en-US" sz="2400" b="1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detect vulnerabilities </a:t>
            </a:r>
            <a:r>
              <a:rPr lang="en-US" sz="2400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before they can be </a:t>
            </a:r>
            <a:r>
              <a:rPr lang="en-US" sz="2400" b="1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exploited</a:t>
            </a:r>
            <a:r>
              <a:rPr lang="en-US" sz="2400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 by </a:t>
            </a:r>
            <a:r>
              <a:rPr lang="en-US" sz="2400" b="1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malicious individuals</a:t>
            </a:r>
            <a:r>
              <a:rPr lang="en-US" sz="2400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. </a:t>
            </a:r>
            <a:endParaRPr sz="2400" dirty="0">
              <a:solidFill>
                <a:schemeClr val="tx1"/>
              </a:solidFill>
              <a:latin typeface="Roboto"/>
              <a:cs typeface="Roboto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57335F7B-5981-BED5-DDC6-EBDF5B0EA141}"/>
                  </a:ext>
                </a:extLst>
              </p14:cNvPr>
              <p14:cNvContentPartPr/>
              <p14:nvPr/>
            </p14:nvContentPartPr>
            <p14:xfrm>
              <a:off x="271440" y="595440"/>
              <a:ext cx="8006040" cy="372456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57335F7B-5981-BED5-DDC6-EBDF5B0EA14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62080" y="586080"/>
                <a:ext cx="8024760" cy="37432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2">
            <a:extLst>
              <a:ext uri="{FF2B5EF4-FFF2-40B4-BE49-F238E27FC236}">
                <a16:creationId xmlns:a16="http://schemas.microsoft.com/office/drawing/2014/main" id="{496FFD02-EB9A-EEBC-8507-1FC4BBDCDFE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11276" y="254887"/>
            <a:ext cx="8411210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spcBef>
                <a:spcPts val="105"/>
              </a:spcBef>
            </a:pPr>
            <a:r>
              <a:rPr sz="2200" dirty="0">
                <a:solidFill>
                  <a:srgbClr val="FFFFFF"/>
                </a:solidFill>
              </a:rPr>
              <a:t>1.</a:t>
            </a:r>
            <a:r>
              <a:rPr lang="en-US" sz="2200" dirty="0">
                <a:solidFill>
                  <a:srgbClr val="FFFFFF"/>
                </a:solidFill>
              </a:rPr>
              <a:t>1.3  </a:t>
            </a:r>
            <a:r>
              <a:rPr lang="en-US" sz="2200" dirty="0">
                <a:solidFill>
                  <a:schemeClr val="bg1"/>
                </a:solidFill>
              </a:rPr>
              <a:t>The difference between penetration testing and penetration</a:t>
            </a:r>
            <a:br>
              <a:rPr lang="en-US" sz="2200" dirty="0">
                <a:solidFill>
                  <a:schemeClr val="tx1"/>
                </a:solidFill>
              </a:rPr>
            </a:br>
            <a:endParaRPr sz="2200" spc="-10" dirty="0">
              <a:solidFill>
                <a:srgbClr val="FFFFFF"/>
              </a:solidFill>
            </a:endParaRPr>
          </a:p>
        </p:txBody>
      </p:sp>
      <p:sp>
        <p:nvSpPr>
          <p:cNvPr id="12" name="object 5">
            <a:extLst>
              <a:ext uri="{FF2B5EF4-FFF2-40B4-BE49-F238E27FC236}">
                <a16:creationId xmlns:a16="http://schemas.microsoft.com/office/drawing/2014/main" id="{36F0F8AE-647B-BBBA-AA41-DA0776EF7930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5110353" y="4836073"/>
            <a:ext cx="2951479" cy="146835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1400" baseline="5555" dirty="0">
                <a:latin typeface="Times New Roman"/>
                <a:cs typeface="Times New Roman"/>
              </a:rPr>
              <a:t>CYSTECH1                          Mostafa </a:t>
            </a:r>
            <a:r>
              <a:rPr lang="en-US" sz="1400" baseline="5555" dirty="0" err="1">
                <a:latin typeface="Times New Roman"/>
                <a:cs typeface="Times New Roman"/>
              </a:rPr>
              <a:t>Aljabale</a:t>
            </a:r>
            <a:r>
              <a:rPr lang="en-US" sz="1400" baseline="5555" dirty="0"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13" name="object 3">
            <a:extLst>
              <a:ext uri="{FF2B5EF4-FFF2-40B4-BE49-F238E27FC236}">
                <a16:creationId xmlns:a16="http://schemas.microsoft.com/office/drawing/2014/main" id="{EF574ACF-7DA8-52FB-C4F2-9AE6FCF71E84}"/>
              </a:ext>
            </a:extLst>
          </p:cNvPr>
          <p:cNvSpPr txBox="1"/>
          <p:nvPr/>
        </p:nvSpPr>
        <p:spPr>
          <a:xfrm>
            <a:off x="410665" y="1263141"/>
            <a:ext cx="8018145" cy="2623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09855">
              <a:lnSpc>
                <a:spcPct val="100000"/>
              </a:lnSpc>
              <a:spcBef>
                <a:spcPts val="100"/>
              </a:spcBef>
              <a:tabLst>
                <a:tab pos="4580255" algn="l"/>
              </a:tabLst>
            </a:pPr>
            <a:r>
              <a:rPr lang="en-US" sz="2400" b="1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Hacking</a:t>
            </a:r>
            <a:r>
              <a:rPr lang="en-US" sz="2400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, on the other hand, attempts to </a:t>
            </a:r>
            <a:r>
              <a:rPr lang="en-US" sz="2400" b="1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gain access </a:t>
            </a:r>
            <a:r>
              <a:rPr lang="en-US" sz="2400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to </a:t>
            </a:r>
            <a:r>
              <a:rPr lang="en-US" sz="2400" b="1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systems </a:t>
            </a:r>
            <a:r>
              <a:rPr lang="en-US" sz="2400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or </a:t>
            </a:r>
            <a:r>
              <a:rPr lang="en-US" sz="2400" b="1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data </a:t>
            </a:r>
            <a:r>
              <a:rPr lang="en-US" sz="2400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through ineffective means, which can be used for </a:t>
            </a:r>
            <a:r>
              <a:rPr lang="en-US" sz="2400" b="1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destruction</a:t>
            </a:r>
            <a:r>
              <a:rPr lang="en-US" sz="2400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, </a:t>
            </a:r>
            <a:r>
              <a:rPr lang="en-US" sz="2400" b="1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theft</a:t>
            </a:r>
            <a:r>
              <a:rPr lang="en-US" sz="2400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, or </a:t>
            </a:r>
            <a:r>
              <a:rPr lang="en-US" sz="2400" b="1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espionage</a:t>
            </a:r>
            <a:r>
              <a:rPr lang="en-US" sz="2400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.</a:t>
            </a:r>
          </a:p>
          <a:p>
            <a:pPr marL="12700" marR="109855">
              <a:lnSpc>
                <a:spcPct val="100000"/>
              </a:lnSpc>
              <a:spcBef>
                <a:spcPts val="100"/>
              </a:spcBef>
              <a:tabLst>
                <a:tab pos="4580255" algn="l"/>
              </a:tabLst>
            </a:pPr>
            <a:endParaRPr lang="en-US" sz="2400" spc="-10" dirty="0">
              <a:solidFill>
                <a:schemeClr val="tx1"/>
              </a:solidFill>
              <a:uFill>
                <a:solidFill>
                  <a:srgbClr val="FF0000"/>
                </a:solidFill>
              </a:uFill>
              <a:latin typeface="Roboto"/>
              <a:cs typeface="Roboto"/>
            </a:endParaRPr>
          </a:p>
          <a:p>
            <a:pPr marL="12700" marR="109855">
              <a:lnSpc>
                <a:spcPct val="100000"/>
              </a:lnSpc>
              <a:spcBef>
                <a:spcPts val="100"/>
              </a:spcBef>
              <a:tabLst>
                <a:tab pos="4580255" algn="l"/>
              </a:tabLst>
            </a:pPr>
            <a:r>
              <a:rPr lang="en-US" sz="2400" b="1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Penetration testing </a:t>
            </a:r>
            <a:r>
              <a:rPr lang="en-US" sz="2400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can be said to be </a:t>
            </a:r>
            <a:r>
              <a:rPr lang="en-US" sz="2400" b="1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practiced using </a:t>
            </a:r>
            <a:r>
              <a:rPr lang="en-US" sz="2400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the same tools and </a:t>
            </a:r>
            <a:r>
              <a:rPr lang="en-US" sz="2400" b="1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techniques</a:t>
            </a:r>
            <a:r>
              <a:rPr lang="en-US" sz="2400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 as </a:t>
            </a:r>
            <a:r>
              <a:rPr lang="en-US" sz="2400" b="1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hackers</a:t>
            </a:r>
            <a:r>
              <a:rPr lang="en-US" sz="2400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, but in a legitimate environment, for the </a:t>
            </a:r>
            <a:r>
              <a:rPr lang="en-US" sz="2400" b="1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purpose of protection</a:t>
            </a:r>
            <a:r>
              <a:rPr lang="en-US" sz="2400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, </a:t>
            </a:r>
            <a:r>
              <a:rPr lang="en-US" sz="2400" b="1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not harm</a:t>
            </a:r>
            <a:r>
              <a:rPr lang="en-US" sz="2400" spc="-1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Roboto"/>
                <a:cs typeface="Roboto"/>
              </a:rPr>
              <a:t>.</a:t>
            </a:r>
            <a:endParaRPr sz="2400" dirty="0">
              <a:solidFill>
                <a:schemeClr val="tx1"/>
              </a:solidFill>
              <a:latin typeface="Roboto"/>
              <a:cs typeface="Roboto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94EEC185-E091-B202-D0EE-0CE9CD0DF74D}"/>
                  </a:ext>
                </a:extLst>
              </p14:cNvPr>
              <p14:cNvContentPartPr/>
              <p14:nvPr/>
            </p14:nvContentPartPr>
            <p14:xfrm>
              <a:off x="500040" y="1523880"/>
              <a:ext cx="7363080" cy="24530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94EEC185-E091-B202-D0EE-0CE9CD0DF74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90680" y="1514520"/>
                <a:ext cx="7381800" cy="24717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2444</TotalTime>
  <Words>1282</Words>
  <Application>Microsoft Office PowerPoint</Application>
  <PresentationFormat>On-screen Show (16:9)</PresentationFormat>
  <Paragraphs>168</Paragraphs>
  <Slides>27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Roboto</vt:lpstr>
      <vt:lpstr>Times New Roman</vt:lpstr>
      <vt:lpstr>Office Theme</vt:lpstr>
      <vt:lpstr>Inroduction To  Pentraion Testing </vt:lpstr>
      <vt:lpstr>  1.1Introduction To Penetration Testing </vt:lpstr>
      <vt:lpstr>1.1.1 What is penetration testing </vt:lpstr>
      <vt:lpstr>1.1.1 What is penetration testing </vt:lpstr>
      <vt:lpstr>1.1.2  Type of penetration testing  </vt:lpstr>
      <vt:lpstr>1.1.2 Type of penetration testing </vt:lpstr>
      <vt:lpstr>1.1.2 Type of penetration testing </vt:lpstr>
      <vt:lpstr>1.1.3  The difference between penetration testing and penetration </vt:lpstr>
      <vt:lpstr>1.1.3  The difference between penetration testing and penetration </vt:lpstr>
      <vt:lpstr>1.1.4 Users and Malicious Users</vt:lpstr>
      <vt:lpstr>1.1.5 Root or Administrator</vt:lpstr>
      <vt:lpstr>1.1.6 Privileges</vt:lpstr>
      <vt:lpstr>1.1.7  Security Through Obscurity</vt:lpstr>
      <vt:lpstr>1.1.8  Attack </vt:lpstr>
      <vt:lpstr>1.1.9 Privilege escalation</vt:lpstr>
      <vt:lpstr>1.1.10  Denial Of Service (DoS) Attack </vt:lpstr>
      <vt:lpstr>1.1.11  Remote Code Execution Attack </vt:lpstr>
      <vt:lpstr>1.1.12   Shell Code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110_Introduction</dc:title>
  <dc:creator>Carmen Lyall</dc:creator>
  <cp:lastModifiedBy>mostafa abujbal</cp:lastModifiedBy>
  <cp:revision>3</cp:revision>
  <dcterms:created xsi:type="dcterms:W3CDTF">2025-07-12T16:35:44Z</dcterms:created>
  <dcterms:modified xsi:type="dcterms:W3CDTF">2025-07-28T06:41:28Z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2022-11-06T00:00:00Z</vt:filetime>
  </property>
  <property fmtid="{D5CDD505-2E9C-101B-9397-08002B2CF9AE}" pid="3" name="Creator">
    <vt:lpwstr>Microsoft® PowerPoint® for Office 365</vt:lpwstr>
  </property>
  <property fmtid="{D5CDD505-2E9C-101B-9397-08002B2CF9AE}" pid="4" name="LastSaved">
    <vt:filetime>2025-07-12T00:00:00Z</vt:filetime>
  </property>
  <property fmtid="{D5CDD505-2E9C-101B-9397-08002B2CF9AE}" pid="5" name="Producer">
    <vt:lpwstr>GPL Ghostscript 9.50</vt:lpwstr>
  </property>
</Properties>
</file>