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Pattanakarn Heavy" charset="1" panose="00000000000000000000"/>
      <p:regular r:id="rId10"/>
    </p:embeddedFont>
    <p:embeddedFont>
      <p:font typeface="Pattanakarn Bold" charset="1" panose="00000000000000000000"/>
      <p:regular r:id="rId11"/>
    </p:embeddedFont>
    <p:embeddedFont>
      <p:font typeface="Open Sans" charset="1" panose="00000000000000000000"/>
      <p:regular r:id="rId12"/>
    </p:embeddedFont>
    <p:embeddedFont>
      <p:font typeface="Open Sans Medium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5446863" y="1446363"/>
            <a:ext cx="7394274" cy="7394274"/>
          </a:xfrm>
          <a:custGeom>
            <a:avLst/>
            <a:gdLst/>
            <a:ahLst/>
            <a:cxnLst/>
            <a:rect r="r" b="b" t="t" l="l"/>
            <a:pathLst>
              <a:path h="7394274" w="7394274">
                <a:moveTo>
                  <a:pt x="0" y="0"/>
                </a:moveTo>
                <a:lnTo>
                  <a:pt x="7394274" y="0"/>
                </a:lnTo>
                <a:lnTo>
                  <a:pt x="7394274" y="7394274"/>
                </a:lnTo>
                <a:lnTo>
                  <a:pt x="0" y="7394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901637" y="1028700"/>
            <a:ext cx="357663" cy="271117"/>
            <a:chOff x="0" y="0"/>
            <a:chExt cx="476884" cy="361489"/>
          </a:xfrm>
        </p:grpSpPr>
        <p:sp>
          <p:nvSpPr>
            <p:cNvPr name="AutoShape 4" id="4"/>
            <p:cNvSpPr/>
            <p:nvPr/>
          </p:nvSpPr>
          <p:spPr>
            <a:xfrm>
              <a:off x="0" y="19050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0" y="180744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0" y="342439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8770994"/>
            <a:ext cx="471358" cy="487306"/>
          </a:xfrm>
          <a:custGeom>
            <a:avLst/>
            <a:gdLst/>
            <a:ahLst/>
            <a:cxnLst/>
            <a:rect r="r" b="b" t="t" l="l"/>
            <a:pathLst>
              <a:path h="487306" w="471358">
                <a:moveTo>
                  <a:pt x="0" y="0"/>
                </a:moveTo>
                <a:lnTo>
                  <a:pt x="471358" y="0"/>
                </a:lnTo>
                <a:lnTo>
                  <a:pt x="471358" y="487306"/>
                </a:lnTo>
                <a:lnTo>
                  <a:pt x="0" y="487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14789" y="4770366"/>
            <a:ext cx="12058423" cy="1037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Pattanakarn Heavy"/>
                <a:ea typeface="Pattanakarn Heavy"/>
                <a:cs typeface="Pattanakarn Heavy"/>
                <a:sym typeface="Pattanakarn Heavy"/>
              </a:rPr>
              <a:t>FROM SETUP TO METHODS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43414" y="3831940"/>
            <a:ext cx="7001172" cy="882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92"/>
              </a:lnSpc>
              <a:spcBef>
                <a:spcPct val="0"/>
              </a:spcBef>
            </a:pPr>
            <a:r>
              <a:rPr lang="en-US" b="true" sz="2566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JAVA PROGRAMMING FUNDAMENTALS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29984" y="7976047"/>
            <a:ext cx="9028032" cy="1234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Beginner's Syllabus Concepts</a:t>
            </a:r>
          </a:p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Presenter: Muhammad Mousa AlBothom</a:t>
            </a:r>
          </a:p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+971543439118 | +962799677024 | m7mdbozom@gmail.com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90600"/>
            <a:ext cx="3942723" cy="403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7"/>
              </a:lnSpc>
              <a:spcBef>
                <a:spcPct val="0"/>
              </a:spcBef>
            </a:pPr>
            <a:r>
              <a:rPr lang="en-US" b="true" sz="2412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Muhammad AlBothom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787942" y="8723182"/>
            <a:ext cx="471358" cy="487306"/>
          </a:xfrm>
          <a:custGeom>
            <a:avLst/>
            <a:gdLst/>
            <a:ahLst/>
            <a:cxnLst/>
            <a:rect r="r" b="b" t="t" l="l"/>
            <a:pathLst>
              <a:path h="487306" w="471358">
                <a:moveTo>
                  <a:pt x="0" y="0"/>
                </a:moveTo>
                <a:lnTo>
                  <a:pt x="471358" y="0"/>
                </a:lnTo>
                <a:lnTo>
                  <a:pt x="471358" y="487306"/>
                </a:lnTo>
                <a:lnTo>
                  <a:pt x="0" y="487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561086" y="-4036332"/>
            <a:ext cx="7394274" cy="7394274"/>
          </a:xfrm>
          <a:custGeom>
            <a:avLst/>
            <a:gdLst/>
            <a:ahLst/>
            <a:cxnLst/>
            <a:rect r="r" b="b" t="t" l="l"/>
            <a:pathLst>
              <a:path h="7394274" w="7394274">
                <a:moveTo>
                  <a:pt x="0" y="0"/>
                </a:moveTo>
                <a:lnTo>
                  <a:pt x="7394274" y="0"/>
                </a:lnTo>
                <a:lnTo>
                  <a:pt x="7394274" y="7394274"/>
                </a:lnTo>
                <a:lnTo>
                  <a:pt x="0" y="7394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0800000">
            <a:off x="-4156279" y="7523558"/>
            <a:ext cx="7394274" cy="7394274"/>
          </a:xfrm>
          <a:custGeom>
            <a:avLst/>
            <a:gdLst/>
            <a:ahLst/>
            <a:cxnLst/>
            <a:rect r="r" b="b" t="t" l="l"/>
            <a:pathLst>
              <a:path h="7394274" w="7394274">
                <a:moveTo>
                  <a:pt x="7394274" y="7394274"/>
                </a:moveTo>
                <a:lnTo>
                  <a:pt x="0" y="7394274"/>
                </a:lnTo>
                <a:lnTo>
                  <a:pt x="0" y="0"/>
                </a:lnTo>
                <a:lnTo>
                  <a:pt x="7394274" y="0"/>
                </a:lnTo>
                <a:lnTo>
                  <a:pt x="7394274" y="7394274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901637" y="1028700"/>
            <a:ext cx="357663" cy="271117"/>
            <a:chOff x="0" y="0"/>
            <a:chExt cx="476884" cy="361489"/>
          </a:xfrm>
        </p:grpSpPr>
        <p:sp>
          <p:nvSpPr>
            <p:cNvPr name="AutoShape 5" id="5"/>
            <p:cNvSpPr/>
            <p:nvPr/>
          </p:nvSpPr>
          <p:spPr>
            <a:xfrm>
              <a:off x="0" y="19050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0" y="180744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0" y="342439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6185568"/>
            <a:ext cx="7875358" cy="3072732"/>
            <a:chOff x="0" y="0"/>
            <a:chExt cx="1220099" cy="4760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20099" cy="476047"/>
            </a:xfrm>
            <a:custGeom>
              <a:avLst/>
              <a:gdLst/>
              <a:ahLst/>
              <a:cxnLst/>
              <a:rect r="r" b="b" t="t" l="l"/>
              <a:pathLst>
                <a:path h="476047" w="1220099">
                  <a:moveTo>
                    <a:pt x="29492" y="0"/>
                  </a:moveTo>
                  <a:lnTo>
                    <a:pt x="1190607" y="0"/>
                  </a:lnTo>
                  <a:cubicBezTo>
                    <a:pt x="1206895" y="0"/>
                    <a:pt x="1220099" y="13204"/>
                    <a:pt x="1220099" y="29492"/>
                  </a:cubicBezTo>
                  <a:lnTo>
                    <a:pt x="1220099" y="446555"/>
                  </a:lnTo>
                  <a:cubicBezTo>
                    <a:pt x="1220099" y="462843"/>
                    <a:pt x="1206895" y="476047"/>
                    <a:pt x="1190607" y="476047"/>
                  </a:cubicBezTo>
                  <a:lnTo>
                    <a:pt x="29492" y="476047"/>
                  </a:lnTo>
                  <a:cubicBezTo>
                    <a:pt x="13204" y="476047"/>
                    <a:pt x="0" y="462843"/>
                    <a:pt x="0" y="446555"/>
                  </a:cubicBezTo>
                  <a:lnTo>
                    <a:pt x="0" y="29492"/>
                  </a:lnTo>
                  <a:cubicBezTo>
                    <a:pt x="0" y="13204"/>
                    <a:pt x="13204" y="0"/>
                    <a:pt x="29492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23044" r="0" b="-23044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>
            <a:off x="11277050" y="7725876"/>
            <a:ext cx="598225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1277050" y="5889308"/>
            <a:ext cx="598225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1277050" y="4052739"/>
            <a:ext cx="598225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9580333" y="2520315"/>
            <a:ext cx="1228279" cy="1228279"/>
            <a:chOff x="0" y="0"/>
            <a:chExt cx="323497" cy="32349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837438"/>
            <a:ext cx="3525911" cy="686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79"/>
              </a:lnSpc>
              <a:spcBef>
                <a:spcPct val="0"/>
              </a:spcBef>
            </a:pPr>
            <a:r>
              <a:rPr lang="en-US" b="true" sz="1985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Java Programming Fundamentals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960756"/>
            <a:ext cx="5582114" cy="239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98"/>
              </a:lnSpc>
              <a:spcBef>
                <a:spcPct val="0"/>
              </a:spcBef>
            </a:pPr>
            <a:r>
              <a:rPr lang="en-US" b="true" sz="4570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COURSE SYLLABUS OVERVIEW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4641015"/>
            <a:ext cx="7361259" cy="98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syllabus covers essential Java programming concepts from environment setup through methods, providing a solid foundation for beginners without object-oriented programming.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77050" y="3137089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Programming basics, Java history, installing JDK, IDE setup, and writing your first Java program.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277050" y="2463165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Introduction &amp; Environment Setup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77050" y="4973658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 structure, the main() method, comments, and output statements for displaying information.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77050" y="4299734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Java Syntax &amp; Fundamentals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77050" y="6810226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Primitive and non-primitive types, declaring variables, constants, and type casting techniques.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77050" y="6136302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Variables &amp; Data Types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77050" y="8646795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Arithmetic, relational, logical, and assignment operators for performing calculations and comparisons.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277050" y="7972871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Operators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580333" y="4356884"/>
            <a:ext cx="1228279" cy="1228279"/>
            <a:chOff x="0" y="0"/>
            <a:chExt cx="323497" cy="32349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580333" y="6193452"/>
            <a:ext cx="1228279" cy="1228279"/>
            <a:chOff x="0" y="0"/>
            <a:chExt cx="323497" cy="32349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580333" y="8030021"/>
            <a:ext cx="1228279" cy="1228279"/>
            <a:chOff x="0" y="0"/>
            <a:chExt cx="323497" cy="32349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9788231" y="2899522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788231" y="4736090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788231" y="6572659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03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788231" y="8409228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04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7773591" y="2293594"/>
            <a:ext cx="444506" cy="448461"/>
          </a:xfrm>
          <a:custGeom>
            <a:avLst/>
            <a:gdLst/>
            <a:ahLst/>
            <a:cxnLst/>
            <a:rect r="r" b="b" t="t" l="l"/>
            <a:pathLst>
              <a:path h="448461" w="444506">
                <a:moveTo>
                  <a:pt x="0" y="0"/>
                </a:moveTo>
                <a:lnTo>
                  <a:pt x="444506" y="0"/>
                </a:lnTo>
                <a:lnTo>
                  <a:pt x="444506" y="448461"/>
                </a:lnTo>
                <a:lnTo>
                  <a:pt x="0" y="448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561086" y="-4036332"/>
            <a:ext cx="7394274" cy="7394274"/>
          </a:xfrm>
          <a:custGeom>
            <a:avLst/>
            <a:gdLst/>
            <a:ahLst/>
            <a:cxnLst/>
            <a:rect r="r" b="b" t="t" l="l"/>
            <a:pathLst>
              <a:path h="7394274" w="7394274">
                <a:moveTo>
                  <a:pt x="0" y="0"/>
                </a:moveTo>
                <a:lnTo>
                  <a:pt x="7394274" y="0"/>
                </a:lnTo>
                <a:lnTo>
                  <a:pt x="7394274" y="7394274"/>
                </a:lnTo>
                <a:lnTo>
                  <a:pt x="0" y="7394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10800000">
            <a:off x="-4156279" y="7523558"/>
            <a:ext cx="7394274" cy="7394274"/>
          </a:xfrm>
          <a:custGeom>
            <a:avLst/>
            <a:gdLst/>
            <a:ahLst/>
            <a:cxnLst/>
            <a:rect r="r" b="b" t="t" l="l"/>
            <a:pathLst>
              <a:path h="7394274" w="7394274">
                <a:moveTo>
                  <a:pt x="7394274" y="7394274"/>
                </a:moveTo>
                <a:lnTo>
                  <a:pt x="0" y="7394274"/>
                </a:lnTo>
                <a:lnTo>
                  <a:pt x="0" y="0"/>
                </a:lnTo>
                <a:lnTo>
                  <a:pt x="7394274" y="0"/>
                </a:lnTo>
                <a:lnTo>
                  <a:pt x="7394274" y="7394274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901637" y="1028700"/>
            <a:ext cx="357663" cy="271117"/>
            <a:chOff x="0" y="0"/>
            <a:chExt cx="476884" cy="361489"/>
          </a:xfrm>
        </p:grpSpPr>
        <p:sp>
          <p:nvSpPr>
            <p:cNvPr name="AutoShape 5" id="5"/>
            <p:cNvSpPr/>
            <p:nvPr/>
          </p:nvSpPr>
          <p:spPr>
            <a:xfrm>
              <a:off x="0" y="19050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0" y="180744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0" y="342439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6185568"/>
            <a:ext cx="7875358" cy="3072732"/>
            <a:chOff x="0" y="0"/>
            <a:chExt cx="1220099" cy="4760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20099" cy="476047"/>
            </a:xfrm>
            <a:custGeom>
              <a:avLst/>
              <a:gdLst/>
              <a:ahLst/>
              <a:cxnLst/>
              <a:rect r="r" b="b" t="t" l="l"/>
              <a:pathLst>
                <a:path h="476047" w="1220099">
                  <a:moveTo>
                    <a:pt x="29492" y="0"/>
                  </a:moveTo>
                  <a:lnTo>
                    <a:pt x="1190607" y="0"/>
                  </a:lnTo>
                  <a:cubicBezTo>
                    <a:pt x="1206895" y="0"/>
                    <a:pt x="1220099" y="13204"/>
                    <a:pt x="1220099" y="29492"/>
                  </a:cubicBezTo>
                  <a:lnTo>
                    <a:pt x="1220099" y="446555"/>
                  </a:lnTo>
                  <a:cubicBezTo>
                    <a:pt x="1220099" y="462843"/>
                    <a:pt x="1206895" y="476047"/>
                    <a:pt x="1190607" y="476047"/>
                  </a:cubicBezTo>
                  <a:lnTo>
                    <a:pt x="29492" y="476047"/>
                  </a:lnTo>
                  <a:cubicBezTo>
                    <a:pt x="13204" y="476047"/>
                    <a:pt x="0" y="462843"/>
                    <a:pt x="0" y="446555"/>
                  </a:cubicBezTo>
                  <a:lnTo>
                    <a:pt x="0" y="29492"/>
                  </a:lnTo>
                  <a:cubicBezTo>
                    <a:pt x="0" y="13204"/>
                    <a:pt x="13204" y="0"/>
                    <a:pt x="29492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23044" r="0" b="-23044"/>
              </a:stretch>
            </a:blipFill>
          </p:spPr>
        </p:sp>
      </p:grpSp>
      <p:sp>
        <p:nvSpPr>
          <p:cNvPr name="AutoShape 10" id="10"/>
          <p:cNvSpPr/>
          <p:nvPr/>
        </p:nvSpPr>
        <p:spPr>
          <a:xfrm>
            <a:off x="11277050" y="7725876"/>
            <a:ext cx="598225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11277050" y="5889308"/>
            <a:ext cx="598225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11277050" y="4052739"/>
            <a:ext cx="598225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9580333" y="2520315"/>
            <a:ext cx="1228279" cy="1228279"/>
            <a:chOff x="0" y="0"/>
            <a:chExt cx="323497" cy="32349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822246"/>
            <a:ext cx="3556744" cy="701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3"/>
              </a:lnSpc>
              <a:spcBef>
                <a:spcPct val="0"/>
              </a:spcBef>
            </a:pPr>
            <a:r>
              <a:rPr lang="en-US" b="true" sz="2002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Java Programming Fundamentals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960756"/>
            <a:ext cx="5582114" cy="239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98"/>
              </a:lnSpc>
              <a:spcBef>
                <a:spcPct val="0"/>
              </a:spcBef>
            </a:pPr>
            <a:r>
              <a:rPr lang="en-US" b="true" sz="4570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COURSE SYLLABUS OVERVIEW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4641015"/>
            <a:ext cx="7203001" cy="1323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Continuing our journey through Java fundamentals, these modules cover essential programming constructs including control flow, data manipulation, and code organization techniques.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77050" y="3137089"/>
            <a:ext cx="5982250" cy="57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Conditional statements (if, switch) and loops (for, while, do-while) with break &amp; continue keywords.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277050" y="2463165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Control Flow Statements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77050" y="4973658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Common string methods, escape characters, Math utilities, and random number generation.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77050" y="4299734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Strings &amp; Math Classes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77050" y="6810226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Declaring, initializing, and iterating through arrays for efficient data storage and manipulation.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77050" y="6136302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Arrays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77050" y="8646795"/>
            <a:ext cx="5982250" cy="611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strike="noStrike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Defining and calling methods, parameters, return types, overloading, plus hands-on practice projects.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277050" y="7972871"/>
            <a:ext cx="5982250" cy="44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276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Methods &amp; Mini Projects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580333" y="4356884"/>
            <a:ext cx="1228279" cy="1228279"/>
            <a:chOff x="0" y="0"/>
            <a:chExt cx="323497" cy="32349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580333" y="6193452"/>
            <a:ext cx="1228279" cy="1228279"/>
            <a:chOff x="0" y="0"/>
            <a:chExt cx="323497" cy="32349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580333" y="8030021"/>
            <a:ext cx="1228279" cy="1228279"/>
            <a:chOff x="0" y="0"/>
            <a:chExt cx="323497" cy="32349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23497" cy="323497"/>
            </a:xfrm>
            <a:custGeom>
              <a:avLst/>
              <a:gdLst/>
              <a:ahLst/>
              <a:cxnLst/>
              <a:rect r="r" b="b" t="t" l="l"/>
              <a:pathLst>
                <a:path h="323497" w="323497">
                  <a:moveTo>
                    <a:pt x="161749" y="0"/>
                  </a:moveTo>
                  <a:lnTo>
                    <a:pt x="161749" y="0"/>
                  </a:lnTo>
                  <a:cubicBezTo>
                    <a:pt x="251080" y="0"/>
                    <a:pt x="323497" y="72417"/>
                    <a:pt x="323497" y="161749"/>
                  </a:cubicBezTo>
                  <a:lnTo>
                    <a:pt x="323497" y="161749"/>
                  </a:lnTo>
                  <a:cubicBezTo>
                    <a:pt x="323497" y="251080"/>
                    <a:pt x="251080" y="323497"/>
                    <a:pt x="161749" y="323497"/>
                  </a:cubicBezTo>
                  <a:lnTo>
                    <a:pt x="161749" y="323497"/>
                  </a:lnTo>
                  <a:cubicBezTo>
                    <a:pt x="72417" y="323497"/>
                    <a:pt x="0" y="251080"/>
                    <a:pt x="0" y="161749"/>
                  </a:cubicBez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close/>
                </a:path>
              </a:pathLst>
            </a:custGeom>
            <a:solidFill>
              <a:srgbClr val="FF2768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323497" cy="38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501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9788231" y="2899522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788231" y="4736090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06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788231" y="6572659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07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788231" y="8409228"/>
            <a:ext cx="812484" cy="42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08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7760343" y="2276662"/>
            <a:ext cx="471358" cy="487306"/>
          </a:xfrm>
          <a:custGeom>
            <a:avLst/>
            <a:gdLst/>
            <a:ahLst/>
            <a:cxnLst/>
            <a:rect r="r" b="b" t="t" l="l"/>
            <a:pathLst>
              <a:path h="487306" w="471358">
                <a:moveTo>
                  <a:pt x="0" y="0"/>
                </a:moveTo>
                <a:lnTo>
                  <a:pt x="471358" y="0"/>
                </a:lnTo>
                <a:lnTo>
                  <a:pt x="471358" y="487306"/>
                </a:lnTo>
                <a:lnTo>
                  <a:pt x="0" y="487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0A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399354" y="-4923465"/>
            <a:ext cx="7883879" cy="8536101"/>
          </a:xfrm>
          <a:custGeom>
            <a:avLst/>
            <a:gdLst/>
            <a:ahLst/>
            <a:cxnLst/>
            <a:rect r="r" b="b" t="t" l="l"/>
            <a:pathLst>
              <a:path h="8536101" w="7883879">
                <a:moveTo>
                  <a:pt x="0" y="0"/>
                </a:moveTo>
                <a:lnTo>
                  <a:pt x="7883879" y="0"/>
                </a:lnTo>
                <a:lnTo>
                  <a:pt x="7883879" y="8536102"/>
                </a:lnTo>
                <a:lnTo>
                  <a:pt x="0" y="8536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4432529" y="7249477"/>
            <a:ext cx="7902429" cy="7922234"/>
          </a:xfrm>
          <a:custGeom>
            <a:avLst/>
            <a:gdLst/>
            <a:ahLst/>
            <a:cxnLst/>
            <a:rect r="r" b="b" t="t" l="l"/>
            <a:pathLst>
              <a:path h="7922234" w="7902429">
                <a:moveTo>
                  <a:pt x="0" y="0"/>
                </a:moveTo>
                <a:lnTo>
                  <a:pt x="7902429" y="0"/>
                </a:lnTo>
                <a:lnTo>
                  <a:pt x="7902429" y="7922234"/>
                </a:lnTo>
                <a:lnTo>
                  <a:pt x="0" y="7922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901637" y="1028700"/>
            <a:ext cx="357663" cy="271117"/>
            <a:chOff x="0" y="0"/>
            <a:chExt cx="476884" cy="361489"/>
          </a:xfrm>
        </p:grpSpPr>
        <p:sp>
          <p:nvSpPr>
            <p:cNvPr name="AutoShape 5" id="5"/>
            <p:cNvSpPr/>
            <p:nvPr/>
          </p:nvSpPr>
          <p:spPr>
            <a:xfrm>
              <a:off x="0" y="19050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0" y="180744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0" y="342439"/>
              <a:ext cx="476884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971550"/>
            <a:ext cx="4289105" cy="985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14"/>
              </a:lnSpc>
              <a:spcBef>
                <a:spcPct val="0"/>
              </a:spcBef>
            </a:pPr>
            <a:r>
              <a:rPr lang="en-US" b="true" sz="2867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Muhammad Mousa AlBothom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53182" y="3233162"/>
            <a:ext cx="8781636" cy="2459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74"/>
              </a:lnSpc>
              <a:spcBef>
                <a:spcPct val="0"/>
              </a:spcBef>
            </a:pPr>
            <a:r>
              <a:rPr lang="en-US" b="true" sz="7053">
                <a:solidFill>
                  <a:srgbClr val="FFFFFF"/>
                </a:solidFill>
                <a:latin typeface="Pattanakarn Bold"/>
                <a:ea typeface="Pattanakarn Bold"/>
                <a:cs typeface="Pattanakarn Bold"/>
                <a:sym typeface="Pattanakarn Bold"/>
              </a:rPr>
              <a:t>THANK YOU FOR JOINING!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11541" y="6060895"/>
            <a:ext cx="10064918" cy="1946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47"/>
              </a:lnSpc>
              <a:spcBef>
                <a:spcPct val="0"/>
              </a:spcBef>
            </a:pPr>
            <a:r>
              <a:rPr lang="en-US" sz="281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 for exploring Java Programming Fundamentals with us. We hope this course inspires you to continue your programming journey and master the concepts from setup to methods.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329947" y="8720752"/>
            <a:ext cx="594937" cy="594937"/>
          </a:xfrm>
          <a:custGeom>
            <a:avLst/>
            <a:gdLst/>
            <a:ahLst/>
            <a:cxnLst/>
            <a:rect r="r" b="b" t="t" l="l"/>
            <a:pathLst>
              <a:path h="594937" w="594937">
                <a:moveTo>
                  <a:pt x="0" y="0"/>
                </a:moveTo>
                <a:lnTo>
                  <a:pt x="594937" y="0"/>
                </a:lnTo>
                <a:lnTo>
                  <a:pt x="594937" y="594937"/>
                </a:lnTo>
                <a:lnTo>
                  <a:pt x="0" y="594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7229206" y="8802003"/>
            <a:ext cx="4228237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m7mdbozom@gmail.com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880100" y="8720752"/>
            <a:ext cx="594937" cy="594937"/>
          </a:xfrm>
          <a:custGeom>
            <a:avLst/>
            <a:gdLst/>
            <a:ahLst/>
            <a:cxnLst/>
            <a:rect r="r" b="b" t="t" l="l"/>
            <a:pathLst>
              <a:path h="594937" w="594937">
                <a:moveTo>
                  <a:pt x="0" y="0"/>
                </a:moveTo>
                <a:lnTo>
                  <a:pt x="594937" y="0"/>
                </a:lnTo>
                <a:lnTo>
                  <a:pt x="594937" y="594937"/>
                </a:lnTo>
                <a:lnTo>
                  <a:pt x="0" y="594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677978" y="8765712"/>
            <a:ext cx="5610022" cy="447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64"/>
              </a:lnSpc>
              <a:spcBef>
                <a:spcPct val="0"/>
              </a:spcBef>
            </a:pPr>
            <a:r>
              <a:rPr lang="en-US" b="true" sz="2617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muhammadal-bothom.netlify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28700" y="8778141"/>
            <a:ext cx="598016" cy="598016"/>
          </a:xfrm>
          <a:custGeom>
            <a:avLst/>
            <a:gdLst/>
            <a:ahLst/>
            <a:cxnLst/>
            <a:rect r="r" b="b" t="t" l="l"/>
            <a:pathLst>
              <a:path h="598016" w="598016">
                <a:moveTo>
                  <a:pt x="0" y="0"/>
                </a:moveTo>
                <a:lnTo>
                  <a:pt x="598016" y="0"/>
                </a:lnTo>
                <a:lnTo>
                  <a:pt x="598016" y="598016"/>
                </a:lnTo>
                <a:lnTo>
                  <a:pt x="0" y="598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31516" y="8802003"/>
            <a:ext cx="2821666" cy="905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+971543439118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599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+962799677024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002316" y="4899847"/>
            <a:ext cx="471358" cy="487306"/>
          </a:xfrm>
          <a:custGeom>
            <a:avLst/>
            <a:gdLst/>
            <a:ahLst/>
            <a:cxnLst/>
            <a:rect r="r" b="b" t="t" l="l"/>
            <a:pathLst>
              <a:path h="487306" w="471358">
                <a:moveTo>
                  <a:pt x="0" y="0"/>
                </a:moveTo>
                <a:lnTo>
                  <a:pt x="471358" y="0"/>
                </a:lnTo>
                <a:lnTo>
                  <a:pt x="471358" y="487306"/>
                </a:lnTo>
                <a:lnTo>
                  <a:pt x="0" y="487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165493" y="5387153"/>
            <a:ext cx="471358" cy="487306"/>
          </a:xfrm>
          <a:custGeom>
            <a:avLst/>
            <a:gdLst/>
            <a:ahLst/>
            <a:cxnLst/>
            <a:rect r="r" b="b" t="t" l="l"/>
            <a:pathLst>
              <a:path h="487306" w="471358">
                <a:moveTo>
                  <a:pt x="0" y="0"/>
                </a:moveTo>
                <a:lnTo>
                  <a:pt x="471358" y="0"/>
                </a:lnTo>
                <a:lnTo>
                  <a:pt x="471358" y="487307"/>
                </a:lnTo>
                <a:lnTo>
                  <a:pt x="0" y="487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DAHFgrXhofI</dc:identifier>
  <dcterms:modified xsi:type="dcterms:W3CDTF">2011-08-01T06:04:30Z</dcterms:modified>
  <cp:revision>1</cp:revision>
  <dc:title>Java Fundamentals: From Setup to Methods</dc:title>
</cp:coreProperties>
</file>